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106" d="100"/>
          <a:sy n="106" d="100"/>
        </p:scale>
        <p:origin x="1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ravokotnik 7">
            <a:extLst>
              <a:ext uri="{FF2B5EF4-FFF2-40B4-BE49-F238E27FC236}">
                <a16:creationId xmlns:a16="http://schemas.microsoft.com/office/drawing/2014/main" id="{28EA8120-BB4B-44C1-82E5-97531DEEEC05}"/>
              </a:ext>
            </a:extLst>
          </p:cNvPr>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aven konektor 8">
            <a:extLst>
              <a:ext uri="{FF2B5EF4-FFF2-40B4-BE49-F238E27FC236}">
                <a16:creationId xmlns:a16="http://schemas.microsoft.com/office/drawing/2014/main" id="{FE234038-14FC-43FA-BB79-16F9D2429E44}"/>
              </a:ext>
            </a:extLst>
          </p:cNvPr>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Naslov 11"/>
          <p:cNvSpPr>
            <a:spLocks noGrp="1"/>
          </p:cNvSpPr>
          <p:nvPr>
            <p:ph type="ctrTitle"/>
          </p:nvPr>
        </p:nvSpPr>
        <p:spPr>
          <a:xfrm>
            <a:off x="3366868" y="533400"/>
            <a:ext cx="5105400" cy="2868168"/>
          </a:xfrm>
        </p:spPr>
        <p:txBody>
          <a:bodyPr>
            <a:noAutofit/>
          </a:bodyPr>
          <a:lstStyle>
            <a:lvl1pPr algn="r">
              <a:defRPr sz="4200" b="1"/>
            </a:lvl1pPr>
            <a:extLst/>
          </a:lstStyle>
          <a:p>
            <a:r>
              <a:rPr lang="sl-SI"/>
              <a:t>Kliknite, če želite urediti slog naslova matrice</a:t>
            </a:r>
            <a:endParaRPr lang="en-US"/>
          </a:p>
        </p:txBody>
      </p:sp>
      <p:sp>
        <p:nvSpPr>
          <p:cNvPr id="25" name="Podnaslov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30">
            <a:extLst>
              <a:ext uri="{FF2B5EF4-FFF2-40B4-BE49-F238E27FC236}">
                <a16:creationId xmlns:a16="http://schemas.microsoft.com/office/drawing/2014/main" id="{3B336F60-76E3-4BD3-8362-4AFE56725E4F}"/>
              </a:ext>
            </a:extLst>
          </p:cNvPr>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E43E04A5-C2AE-426A-9572-4A84A529521D}" type="datetimeFigureOut">
              <a:rPr lang="sl-SI"/>
              <a:pPr>
                <a:defRPr/>
              </a:pPr>
              <a:t>30. 05. 2019</a:t>
            </a:fld>
            <a:endParaRPr lang="sl-SI"/>
          </a:p>
        </p:txBody>
      </p:sp>
      <p:sp>
        <p:nvSpPr>
          <p:cNvPr id="7" name="Ograda noge 17">
            <a:extLst>
              <a:ext uri="{FF2B5EF4-FFF2-40B4-BE49-F238E27FC236}">
                <a16:creationId xmlns:a16="http://schemas.microsoft.com/office/drawing/2014/main" id="{07E3FFB5-4E9A-404F-BC0E-9B4E34B2A941}"/>
              </a:ext>
            </a:extLst>
          </p:cNvPr>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sl-SI"/>
          </a:p>
        </p:txBody>
      </p:sp>
      <p:sp>
        <p:nvSpPr>
          <p:cNvPr id="8" name="Ograda številke diapozitiva 28">
            <a:extLst>
              <a:ext uri="{FF2B5EF4-FFF2-40B4-BE49-F238E27FC236}">
                <a16:creationId xmlns:a16="http://schemas.microsoft.com/office/drawing/2014/main" id="{ECAC9014-C530-496A-85A2-C2908A1C83FB}"/>
              </a:ext>
            </a:extLst>
          </p:cNvPr>
          <p:cNvSpPr>
            <a:spLocks noGrp="1"/>
          </p:cNvSpPr>
          <p:nvPr>
            <p:ph type="sldNum" sz="quarter" idx="12"/>
          </p:nvPr>
        </p:nvSpPr>
        <p:spPr>
          <a:xfrm>
            <a:off x="7880350" y="6556375"/>
            <a:ext cx="588963" cy="228600"/>
          </a:xfrm>
        </p:spPr>
        <p:txBody>
          <a:bodyPr/>
          <a:lstStyle>
            <a:lvl1pPr>
              <a:defRPr>
                <a:solidFill>
                  <a:srgbClr val="FFFFFF"/>
                </a:solidFill>
              </a:defRPr>
            </a:lvl1pPr>
          </a:lstStyle>
          <a:p>
            <a:fld id="{2CE6D70C-6298-493E-BDCD-EBC56B92C7DE}" type="slidenum">
              <a:rPr lang="sl-SI" altLang="sl-SI"/>
              <a:pPr/>
              <a:t>‹#›</a:t>
            </a:fld>
            <a:endParaRPr lang="sl-SI" altLang="sl-SI"/>
          </a:p>
        </p:txBody>
      </p:sp>
    </p:spTree>
    <p:extLst>
      <p:ext uri="{BB962C8B-B14F-4D97-AF65-F5344CB8AC3E}">
        <p14:creationId xmlns:p14="http://schemas.microsoft.com/office/powerpoint/2010/main" val="895682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6">
            <a:extLst>
              <a:ext uri="{FF2B5EF4-FFF2-40B4-BE49-F238E27FC236}">
                <a16:creationId xmlns:a16="http://schemas.microsoft.com/office/drawing/2014/main" id="{CE3076C8-9CC4-4BBD-AEED-040560354A2A}"/>
              </a:ext>
            </a:extLst>
          </p:cNvPr>
          <p:cNvSpPr>
            <a:spLocks noGrp="1"/>
          </p:cNvSpPr>
          <p:nvPr>
            <p:ph type="dt" sz="half" idx="10"/>
          </p:nvPr>
        </p:nvSpPr>
        <p:spPr/>
        <p:txBody>
          <a:bodyPr/>
          <a:lstStyle>
            <a:lvl1pPr>
              <a:defRPr/>
            </a:lvl1pPr>
          </a:lstStyle>
          <a:p>
            <a:pPr>
              <a:defRPr/>
            </a:pPr>
            <a:fld id="{268C720F-A19A-4CF8-A455-DC9947BC3EB2}" type="datetimeFigureOut">
              <a:rPr lang="sl-SI"/>
              <a:pPr>
                <a:defRPr/>
              </a:pPr>
              <a:t>30. 05. 2019</a:t>
            </a:fld>
            <a:endParaRPr lang="sl-SI"/>
          </a:p>
        </p:txBody>
      </p:sp>
      <p:sp>
        <p:nvSpPr>
          <p:cNvPr id="5" name="Ograda noge 3">
            <a:extLst>
              <a:ext uri="{FF2B5EF4-FFF2-40B4-BE49-F238E27FC236}">
                <a16:creationId xmlns:a16="http://schemas.microsoft.com/office/drawing/2014/main" id="{6E7C8999-1069-4F2C-95B0-17D503C573C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5">
            <a:extLst>
              <a:ext uri="{FF2B5EF4-FFF2-40B4-BE49-F238E27FC236}">
                <a16:creationId xmlns:a16="http://schemas.microsoft.com/office/drawing/2014/main" id="{A1006349-439B-4DDA-95C1-FD579A847FA6}"/>
              </a:ext>
            </a:extLst>
          </p:cNvPr>
          <p:cNvSpPr>
            <a:spLocks noGrp="1"/>
          </p:cNvSpPr>
          <p:nvPr>
            <p:ph type="sldNum" sz="quarter" idx="12"/>
          </p:nvPr>
        </p:nvSpPr>
        <p:spPr/>
        <p:txBody>
          <a:bodyPr/>
          <a:lstStyle>
            <a:lvl1pPr>
              <a:defRPr/>
            </a:lvl1pPr>
          </a:lstStyle>
          <a:p>
            <a:fld id="{276CA012-591A-4C9E-A2B4-A8892EB17419}" type="slidenum">
              <a:rPr lang="sl-SI" altLang="sl-SI"/>
              <a:pPr/>
              <a:t>‹#›</a:t>
            </a:fld>
            <a:endParaRPr lang="sl-SI" altLang="sl-SI"/>
          </a:p>
        </p:txBody>
      </p:sp>
    </p:spTree>
    <p:extLst>
      <p:ext uri="{BB962C8B-B14F-4D97-AF65-F5344CB8AC3E}">
        <p14:creationId xmlns:p14="http://schemas.microsoft.com/office/powerpoint/2010/main" val="107357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53200" y="274955"/>
            <a:ext cx="1524000" cy="5851525"/>
          </a:xfrm>
        </p:spPr>
        <p:txBody>
          <a:bodyPr vert="eaVert" ancho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42"/>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78D4DA9B-459A-4F43-BB11-336DE0B36A01}"/>
              </a:ext>
            </a:extLst>
          </p:cNvPr>
          <p:cNvSpPr>
            <a:spLocks noGrp="1"/>
          </p:cNvSpPr>
          <p:nvPr>
            <p:ph type="dt" sz="half" idx="10"/>
          </p:nvPr>
        </p:nvSpPr>
        <p:spPr>
          <a:xfrm>
            <a:off x="4243388" y="6557963"/>
            <a:ext cx="2001837" cy="227012"/>
          </a:xfrm>
        </p:spPr>
        <p:txBody>
          <a:bodyPr/>
          <a:lstStyle>
            <a:lvl1pPr>
              <a:defRPr/>
            </a:lvl1pPr>
          </a:lstStyle>
          <a:p>
            <a:pPr>
              <a:defRPr/>
            </a:pPr>
            <a:fld id="{9FBC1BCD-34B9-4EC5-88F1-D0CAEF85C67E}" type="datetimeFigureOut">
              <a:rPr lang="sl-SI"/>
              <a:pPr>
                <a:defRPr/>
              </a:pPr>
              <a:t>30. 05. 2019</a:t>
            </a:fld>
            <a:endParaRPr lang="sl-SI"/>
          </a:p>
        </p:txBody>
      </p:sp>
      <p:sp>
        <p:nvSpPr>
          <p:cNvPr id="5" name="Ograda noge 4">
            <a:extLst>
              <a:ext uri="{FF2B5EF4-FFF2-40B4-BE49-F238E27FC236}">
                <a16:creationId xmlns:a16="http://schemas.microsoft.com/office/drawing/2014/main" id="{13E08FFB-096C-4F41-AD08-F1F6CF305B23}"/>
              </a:ext>
            </a:extLst>
          </p:cNvPr>
          <p:cNvSpPr>
            <a:spLocks noGrp="1"/>
          </p:cNvSpPr>
          <p:nvPr>
            <p:ph type="ftr" sz="quarter" idx="11"/>
          </p:nvPr>
        </p:nvSpPr>
        <p:spPr>
          <a:xfrm>
            <a:off x="457200" y="6556375"/>
            <a:ext cx="3657600" cy="228600"/>
          </a:xfrm>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BB0450E-9DED-4DAC-8E29-48693FF5356F}"/>
              </a:ext>
            </a:extLst>
          </p:cNvPr>
          <p:cNvSpPr>
            <a:spLocks noGrp="1"/>
          </p:cNvSpPr>
          <p:nvPr>
            <p:ph type="sldNum" sz="quarter" idx="12"/>
          </p:nvPr>
        </p:nvSpPr>
        <p:spPr>
          <a:xfrm>
            <a:off x="6254750" y="6553200"/>
            <a:ext cx="587375" cy="228600"/>
          </a:xfrm>
        </p:spPr>
        <p:txBody>
          <a:bodyPr/>
          <a:lstStyle>
            <a:lvl1pPr>
              <a:defRPr/>
            </a:lvl1pPr>
          </a:lstStyle>
          <a:p>
            <a:fld id="{5B965BDA-6346-4259-8298-01BD950CC7B5}" type="slidenum">
              <a:rPr lang="sl-SI" altLang="sl-SI"/>
              <a:pPr/>
              <a:t>‹#›</a:t>
            </a:fld>
            <a:endParaRPr lang="sl-SI" altLang="sl-SI"/>
          </a:p>
        </p:txBody>
      </p:sp>
    </p:spTree>
    <p:extLst>
      <p:ext uri="{BB962C8B-B14F-4D97-AF65-F5344CB8AC3E}">
        <p14:creationId xmlns:p14="http://schemas.microsoft.com/office/powerpoint/2010/main" val="410159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6">
            <a:extLst>
              <a:ext uri="{FF2B5EF4-FFF2-40B4-BE49-F238E27FC236}">
                <a16:creationId xmlns:a16="http://schemas.microsoft.com/office/drawing/2014/main" id="{8C48F62F-B545-4046-933D-B8C17FC84E20}"/>
              </a:ext>
            </a:extLst>
          </p:cNvPr>
          <p:cNvSpPr>
            <a:spLocks noGrp="1"/>
          </p:cNvSpPr>
          <p:nvPr>
            <p:ph type="dt" sz="half" idx="10"/>
          </p:nvPr>
        </p:nvSpPr>
        <p:spPr/>
        <p:txBody>
          <a:bodyPr/>
          <a:lstStyle>
            <a:lvl1pPr>
              <a:defRPr/>
            </a:lvl1pPr>
          </a:lstStyle>
          <a:p>
            <a:pPr>
              <a:defRPr/>
            </a:pPr>
            <a:fld id="{5D61536C-304B-4BE7-8F9B-E558CB8EF24B}" type="datetimeFigureOut">
              <a:rPr lang="sl-SI"/>
              <a:pPr>
                <a:defRPr/>
              </a:pPr>
              <a:t>30. 05. 2019</a:t>
            </a:fld>
            <a:endParaRPr lang="sl-SI"/>
          </a:p>
        </p:txBody>
      </p:sp>
      <p:sp>
        <p:nvSpPr>
          <p:cNvPr id="5" name="Ograda noge 3">
            <a:extLst>
              <a:ext uri="{FF2B5EF4-FFF2-40B4-BE49-F238E27FC236}">
                <a16:creationId xmlns:a16="http://schemas.microsoft.com/office/drawing/2014/main" id="{2C049BC8-F9DF-44D1-8B42-94300017CA6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5">
            <a:extLst>
              <a:ext uri="{FF2B5EF4-FFF2-40B4-BE49-F238E27FC236}">
                <a16:creationId xmlns:a16="http://schemas.microsoft.com/office/drawing/2014/main" id="{EA7FDE0E-71EC-48F5-BA1D-AC871539B054}"/>
              </a:ext>
            </a:extLst>
          </p:cNvPr>
          <p:cNvSpPr>
            <a:spLocks noGrp="1"/>
          </p:cNvSpPr>
          <p:nvPr>
            <p:ph type="sldNum" sz="quarter" idx="12"/>
          </p:nvPr>
        </p:nvSpPr>
        <p:spPr/>
        <p:txBody>
          <a:bodyPr/>
          <a:lstStyle>
            <a:lvl1pPr>
              <a:defRPr/>
            </a:lvl1pPr>
          </a:lstStyle>
          <a:p>
            <a:fld id="{005B3F6B-9B2C-4BF6-BA13-4EEC58FFDCD5}" type="slidenum">
              <a:rPr lang="sl-SI" altLang="sl-SI"/>
              <a:pPr/>
              <a:t>‹#›</a:t>
            </a:fld>
            <a:endParaRPr lang="sl-SI" altLang="sl-SI"/>
          </a:p>
        </p:txBody>
      </p:sp>
    </p:spTree>
    <p:extLst>
      <p:ext uri="{BB962C8B-B14F-4D97-AF65-F5344CB8AC3E}">
        <p14:creationId xmlns:p14="http://schemas.microsoft.com/office/powerpoint/2010/main" val="184622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066800" y="2821837"/>
            <a:ext cx="6255488" cy="1362075"/>
          </a:xfrm>
        </p:spPr>
        <p:txBody>
          <a:bodyPr anchor="t"/>
          <a:lstStyle>
            <a:lvl1pPr algn="r">
              <a:buNone/>
              <a:defRPr sz="42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4" name="Ograda datuma 3">
            <a:extLst>
              <a:ext uri="{FF2B5EF4-FFF2-40B4-BE49-F238E27FC236}">
                <a16:creationId xmlns:a16="http://schemas.microsoft.com/office/drawing/2014/main" id="{DED837D5-B06E-474F-943C-FBF0C633947B}"/>
              </a:ext>
            </a:extLst>
          </p:cNvPr>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1BB96569-FCA3-4404-BD9E-58F4B20AC35B}" type="datetimeFigureOut">
              <a:rPr lang="sl-SI"/>
              <a:pPr>
                <a:defRPr/>
              </a:pPr>
              <a:t>30. 05. 2019</a:t>
            </a:fld>
            <a:endParaRPr lang="sl-SI"/>
          </a:p>
        </p:txBody>
      </p:sp>
      <p:sp>
        <p:nvSpPr>
          <p:cNvPr id="5" name="Ograda noge 4">
            <a:extLst>
              <a:ext uri="{FF2B5EF4-FFF2-40B4-BE49-F238E27FC236}">
                <a16:creationId xmlns:a16="http://schemas.microsoft.com/office/drawing/2014/main" id="{D51F66AA-8C4A-4A35-A68A-A2BB89AEF18D}"/>
              </a:ext>
            </a:extLst>
          </p:cNvPr>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sl-SI"/>
          </a:p>
        </p:txBody>
      </p:sp>
      <p:sp>
        <p:nvSpPr>
          <p:cNvPr id="6" name="Ograda številke diapozitiva 5">
            <a:extLst>
              <a:ext uri="{FF2B5EF4-FFF2-40B4-BE49-F238E27FC236}">
                <a16:creationId xmlns:a16="http://schemas.microsoft.com/office/drawing/2014/main" id="{F52F783B-A028-483B-94F1-D0731F60FC74}"/>
              </a:ext>
            </a:extLst>
          </p:cNvPr>
          <p:cNvSpPr>
            <a:spLocks noGrp="1"/>
          </p:cNvSpPr>
          <p:nvPr>
            <p:ph type="sldNum" sz="quarter" idx="12"/>
          </p:nvPr>
        </p:nvSpPr>
        <p:spPr>
          <a:xfrm>
            <a:off x="6734175" y="6554788"/>
            <a:ext cx="587375" cy="228600"/>
          </a:xfrm>
        </p:spPr>
        <p:txBody>
          <a:bodyPr/>
          <a:lstStyle>
            <a:lvl1pPr>
              <a:defRPr/>
            </a:lvl1pPr>
          </a:lstStyle>
          <a:p>
            <a:fld id="{2698E504-998F-4DEA-A0C0-1AFD3E3DB34B}" type="slidenum">
              <a:rPr lang="sl-SI" altLang="sl-SI"/>
              <a:pPr/>
              <a:t>‹#›</a:t>
            </a:fld>
            <a:endParaRPr lang="sl-SI" altLang="sl-SI"/>
          </a:p>
        </p:txBody>
      </p:sp>
    </p:spTree>
    <p:extLst>
      <p:ext uri="{BB962C8B-B14F-4D97-AF65-F5344CB8AC3E}">
        <p14:creationId xmlns:p14="http://schemas.microsoft.com/office/powerpoint/2010/main" val="2599675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6">
            <a:extLst>
              <a:ext uri="{FF2B5EF4-FFF2-40B4-BE49-F238E27FC236}">
                <a16:creationId xmlns:a16="http://schemas.microsoft.com/office/drawing/2014/main" id="{6C0C4479-3ECD-4F81-91C6-599C6CA6B42C}"/>
              </a:ext>
            </a:extLst>
          </p:cNvPr>
          <p:cNvSpPr>
            <a:spLocks noGrp="1"/>
          </p:cNvSpPr>
          <p:nvPr>
            <p:ph type="dt" sz="half" idx="10"/>
          </p:nvPr>
        </p:nvSpPr>
        <p:spPr/>
        <p:txBody>
          <a:bodyPr/>
          <a:lstStyle>
            <a:lvl1pPr>
              <a:defRPr/>
            </a:lvl1pPr>
          </a:lstStyle>
          <a:p>
            <a:pPr>
              <a:defRPr/>
            </a:pPr>
            <a:fld id="{BBBC51B9-019E-4306-8264-405EE32EFA65}" type="datetimeFigureOut">
              <a:rPr lang="sl-SI"/>
              <a:pPr>
                <a:defRPr/>
              </a:pPr>
              <a:t>30. 05. 2019</a:t>
            </a:fld>
            <a:endParaRPr lang="sl-SI"/>
          </a:p>
        </p:txBody>
      </p:sp>
      <p:sp>
        <p:nvSpPr>
          <p:cNvPr id="6" name="Ograda noge 3">
            <a:extLst>
              <a:ext uri="{FF2B5EF4-FFF2-40B4-BE49-F238E27FC236}">
                <a16:creationId xmlns:a16="http://schemas.microsoft.com/office/drawing/2014/main" id="{5AA533A6-4791-46F4-BC28-64A439C4959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5">
            <a:extLst>
              <a:ext uri="{FF2B5EF4-FFF2-40B4-BE49-F238E27FC236}">
                <a16:creationId xmlns:a16="http://schemas.microsoft.com/office/drawing/2014/main" id="{4290871A-6D34-4630-8C20-5CA937A53D8D}"/>
              </a:ext>
            </a:extLst>
          </p:cNvPr>
          <p:cNvSpPr>
            <a:spLocks noGrp="1"/>
          </p:cNvSpPr>
          <p:nvPr>
            <p:ph type="sldNum" sz="quarter" idx="12"/>
          </p:nvPr>
        </p:nvSpPr>
        <p:spPr/>
        <p:txBody>
          <a:bodyPr/>
          <a:lstStyle>
            <a:lvl1pPr>
              <a:defRPr/>
            </a:lvl1pPr>
          </a:lstStyle>
          <a:p>
            <a:fld id="{3A1BF44A-3EE2-41C2-B436-6EFF7576A135}" type="slidenum">
              <a:rPr lang="sl-SI" altLang="sl-SI"/>
              <a:pPr/>
              <a:t>‹#›</a:t>
            </a:fld>
            <a:endParaRPr lang="sl-SI" altLang="sl-SI"/>
          </a:p>
        </p:txBody>
      </p:sp>
    </p:spTree>
    <p:extLst>
      <p:ext uri="{BB962C8B-B14F-4D97-AF65-F5344CB8AC3E}">
        <p14:creationId xmlns:p14="http://schemas.microsoft.com/office/powerpoint/2010/main" val="174822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26">
            <a:extLst>
              <a:ext uri="{FF2B5EF4-FFF2-40B4-BE49-F238E27FC236}">
                <a16:creationId xmlns:a16="http://schemas.microsoft.com/office/drawing/2014/main" id="{32FDCEB7-416A-473B-91FB-3B1A8BBA86A1}"/>
              </a:ext>
            </a:extLst>
          </p:cNvPr>
          <p:cNvSpPr>
            <a:spLocks noGrp="1"/>
          </p:cNvSpPr>
          <p:nvPr>
            <p:ph type="dt" sz="half" idx="10"/>
          </p:nvPr>
        </p:nvSpPr>
        <p:spPr/>
        <p:txBody>
          <a:bodyPr/>
          <a:lstStyle>
            <a:lvl1pPr>
              <a:defRPr/>
            </a:lvl1pPr>
          </a:lstStyle>
          <a:p>
            <a:pPr>
              <a:defRPr/>
            </a:pPr>
            <a:fld id="{BB252E5A-C6FC-45BA-A115-92D049B8AE6D}" type="datetimeFigureOut">
              <a:rPr lang="sl-SI"/>
              <a:pPr>
                <a:defRPr/>
              </a:pPr>
              <a:t>30. 05. 2019</a:t>
            </a:fld>
            <a:endParaRPr lang="sl-SI"/>
          </a:p>
        </p:txBody>
      </p:sp>
      <p:sp>
        <p:nvSpPr>
          <p:cNvPr id="8" name="Ograda noge 3">
            <a:extLst>
              <a:ext uri="{FF2B5EF4-FFF2-40B4-BE49-F238E27FC236}">
                <a16:creationId xmlns:a16="http://schemas.microsoft.com/office/drawing/2014/main" id="{C3A8866F-9171-4A44-8D4F-443FF76AC4EF}"/>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5">
            <a:extLst>
              <a:ext uri="{FF2B5EF4-FFF2-40B4-BE49-F238E27FC236}">
                <a16:creationId xmlns:a16="http://schemas.microsoft.com/office/drawing/2014/main" id="{463167D7-027D-42A4-B968-C6BBCA3E638F}"/>
              </a:ext>
            </a:extLst>
          </p:cNvPr>
          <p:cNvSpPr>
            <a:spLocks noGrp="1"/>
          </p:cNvSpPr>
          <p:nvPr>
            <p:ph type="sldNum" sz="quarter" idx="12"/>
          </p:nvPr>
        </p:nvSpPr>
        <p:spPr/>
        <p:txBody>
          <a:bodyPr/>
          <a:lstStyle>
            <a:lvl1pPr>
              <a:defRPr/>
            </a:lvl1pPr>
          </a:lstStyle>
          <a:p>
            <a:fld id="{7EF4B369-6DBC-4DAE-91A5-2A1EAACEBD85}" type="slidenum">
              <a:rPr lang="sl-SI" altLang="sl-SI"/>
              <a:pPr/>
              <a:t>‹#›</a:t>
            </a:fld>
            <a:endParaRPr lang="sl-SI" altLang="sl-SI"/>
          </a:p>
        </p:txBody>
      </p:sp>
    </p:spTree>
    <p:extLst>
      <p:ext uri="{BB962C8B-B14F-4D97-AF65-F5344CB8AC3E}">
        <p14:creationId xmlns:p14="http://schemas.microsoft.com/office/powerpoint/2010/main" val="170338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lang="sl-SI"/>
              <a:t>Kliknite, če želite urediti slog naslova matrice</a:t>
            </a:r>
            <a:endParaRPr lang="en-US"/>
          </a:p>
        </p:txBody>
      </p:sp>
      <p:sp>
        <p:nvSpPr>
          <p:cNvPr id="3" name="Ograda datuma 26">
            <a:extLst>
              <a:ext uri="{FF2B5EF4-FFF2-40B4-BE49-F238E27FC236}">
                <a16:creationId xmlns:a16="http://schemas.microsoft.com/office/drawing/2014/main" id="{44620075-A91C-4AE8-B432-E62B7289492A}"/>
              </a:ext>
            </a:extLst>
          </p:cNvPr>
          <p:cNvSpPr>
            <a:spLocks noGrp="1"/>
          </p:cNvSpPr>
          <p:nvPr>
            <p:ph type="dt" sz="half" idx="10"/>
          </p:nvPr>
        </p:nvSpPr>
        <p:spPr/>
        <p:txBody>
          <a:bodyPr/>
          <a:lstStyle>
            <a:lvl1pPr>
              <a:defRPr/>
            </a:lvl1pPr>
          </a:lstStyle>
          <a:p>
            <a:pPr>
              <a:defRPr/>
            </a:pPr>
            <a:fld id="{52E13D13-A941-43F1-AC68-0629651063DF}" type="datetimeFigureOut">
              <a:rPr lang="sl-SI"/>
              <a:pPr>
                <a:defRPr/>
              </a:pPr>
              <a:t>30. 05. 2019</a:t>
            </a:fld>
            <a:endParaRPr lang="sl-SI"/>
          </a:p>
        </p:txBody>
      </p:sp>
      <p:sp>
        <p:nvSpPr>
          <p:cNvPr id="4" name="Ograda noge 3">
            <a:extLst>
              <a:ext uri="{FF2B5EF4-FFF2-40B4-BE49-F238E27FC236}">
                <a16:creationId xmlns:a16="http://schemas.microsoft.com/office/drawing/2014/main" id="{2FACB1ED-699C-4B22-B2EC-5EE3522CAD44}"/>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5">
            <a:extLst>
              <a:ext uri="{FF2B5EF4-FFF2-40B4-BE49-F238E27FC236}">
                <a16:creationId xmlns:a16="http://schemas.microsoft.com/office/drawing/2014/main" id="{4B3749AF-AC2E-4EC2-A696-3214F172D560}"/>
              </a:ext>
            </a:extLst>
          </p:cNvPr>
          <p:cNvSpPr>
            <a:spLocks noGrp="1"/>
          </p:cNvSpPr>
          <p:nvPr>
            <p:ph type="sldNum" sz="quarter" idx="12"/>
          </p:nvPr>
        </p:nvSpPr>
        <p:spPr/>
        <p:txBody>
          <a:bodyPr/>
          <a:lstStyle>
            <a:lvl1pPr>
              <a:defRPr/>
            </a:lvl1pPr>
          </a:lstStyle>
          <a:p>
            <a:fld id="{C2DAB553-77C2-4725-9705-8338FD2F1F92}" type="slidenum">
              <a:rPr lang="sl-SI" altLang="sl-SI"/>
              <a:pPr/>
              <a:t>‹#›</a:t>
            </a:fld>
            <a:endParaRPr lang="sl-SI" altLang="sl-SI"/>
          </a:p>
        </p:txBody>
      </p:sp>
    </p:spTree>
    <p:extLst>
      <p:ext uri="{BB962C8B-B14F-4D97-AF65-F5344CB8AC3E}">
        <p14:creationId xmlns:p14="http://schemas.microsoft.com/office/powerpoint/2010/main" val="77972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6">
            <a:extLst>
              <a:ext uri="{FF2B5EF4-FFF2-40B4-BE49-F238E27FC236}">
                <a16:creationId xmlns:a16="http://schemas.microsoft.com/office/drawing/2014/main" id="{49030EF0-1332-4216-979D-8372819F687F}"/>
              </a:ext>
            </a:extLst>
          </p:cNvPr>
          <p:cNvSpPr>
            <a:spLocks noGrp="1"/>
          </p:cNvSpPr>
          <p:nvPr>
            <p:ph type="dt" sz="half" idx="10"/>
          </p:nvPr>
        </p:nvSpPr>
        <p:spPr/>
        <p:txBody>
          <a:bodyPr/>
          <a:lstStyle>
            <a:lvl1pPr>
              <a:defRPr/>
            </a:lvl1pPr>
          </a:lstStyle>
          <a:p>
            <a:pPr>
              <a:defRPr/>
            </a:pPr>
            <a:fld id="{5E8DFEA4-68A8-4BEF-B162-D878BB449DFC}" type="datetimeFigureOut">
              <a:rPr lang="sl-SI"/>
              <a:pPr>
                <a:defRPr/>
              </a:pPr>
              <a:t>30. 05. 2019</a:t>
            </a:fld>
            <a:endParaRPr lang="sl-SI"/>
          </a:p>
        </p:txBody>
      </p:sp>
      <p:sp>
        <p:nvSpPr>
          <p:cNvPr id="3" name="Ograda noge 3">
            <a:extLst>
              <a:ext uri="{FF2B5EF4-FFF2-40B4-BE49-F238E27FC236}">
                <a16:creationId xmlns:a16="http://schemas.microsoft.com/office/drawing/2014/main" id="{B25AE80A-9765-4B5D-A9E0-4DD408D7679B}"/>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5">
            <a:extLst>
              <a:ext uri="{FF2B5EF4-FFF2-40B4-BE49-F238E27FC236}">
                <a16:creationId xmlns:a16="http://schemas.microsoft.com/office/drawing/2014/main" id="{BFD22043-6315-4F64-96AE-4EBBF9BA2AAA}"/>
              </a:ext>
            </a:extLst>
          </p:cNvPr>
          <p:cNvSpPr>
            <a:spLocks noGrp="1"/>
          </p:cNvSpPr>
          <p:nvPr>
            <p:ph type="sldNum" sz="quarter" idx="12"/>
          </p:nvPr>
        </p:nvSpPr>
        <p:spPr/>
        <p:txBody>
          <a:bodyPr/>
          <a:lstStyle>
            <a:lvl1pPr>
              <a:defRPr/>
            </a:lvl1pPr>
          </a:lstStyle>
          <a:p>
            <a:fld id="{30443EA2-C774-41F9-9CA2-26AB437A0CC8}" type="slidenum">
              <a:rPr lang="sl-SI" altLang="sl-SI"/>
              <a:pPr/>
              <a:t>‹#›</a:t>
            </a:fld>
            <a:endParaRPr lang="sl-SI" altLang="sl-SI"/>
          </a:p>
        </p:txBody>
      </p:sp>
    </p:spTree>
    <p:extLst>
      <p:ext uri="{BB962C8B-B14F-4D97-AF65-F5344CB8AC3E}">
        <p14:creationId xmlns:p14="http://schemas.microsoft.com/office/powerpoint/2010/main" val="203755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6">
            <a:extLst>
              <a:ext uri="{FF2B5EF4-FFF2-40B4-BE49-F238E27FC236}">
                <a16:creationId xmlns:a16="http://schemas.microsoft.com/office/drawing/2014/main" id="{F847E1F2-F628-4EF3-A2EC-7C12D4CBA3A8}"/>
              </a:ext>
            </a:extLst>
          </p:cNvPr>
          <p:cNvSpPr>
            <a:spLocks noGrp="1"/>
          </p:cNvSpPr>
          <p:nvPr>
            <p:ph type="dt" sz="half" idx="10"/>
          </p:nvPr>
        </p:nvSpPr>
        <p:spPr/>
        <p:txBody>
          <a:bodyPr/>
          <a:lstStyle>
            <a:lvl1pPr>
              <a:defRPr/>
            </a:lvl1pPr>
          </a:lstStyle>
          <a:p>
            <a:pPr>
              <a:defRPr/>
            </a:pPr>
            <a:fld id="{CFEE3030-4A08-45E9-BF29-8EEB7AE80AC9}" type="datetimeFigureOut">
              <a:rPr lang="sl-SI"/>
              <a:pPr>
                <a:defRPr/>
              </a:pPr>
              <a:t>30. 05. 2019</a:t>
            </a:fld>
            <a:endParaRPr lang="sl-SI"/>
          </a:p>
        </p:txBody>
      </p:sp>
      <p:sp>
        <p:nvSpPr>
          <p:cNvPr id="6" name="Ograda noge 3">
            <a:extLst>
              <a:ext uri="{FF2B5EF4-FFF2-40B4-BE49-F238E27FC236}">
                <a16:creationId xmlns:a16="http://schemas.microsoft.com/office/drawing/2014/main" id="{7765E86A-C30B-47F6-8AA6-168E557A897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5">
            <a:extLst>
              <a:ext uri="{FF2B5EF4-FFF2-40B4-BE49-F238E27FC236}">
                <a16:creationId xmlns:a16="http://schemas.microsoft.com/office/drawing/2014/main" id="{C2A63195-4E82-4114-AD36-0B9C32FF0B63}"/>
              </a:ext>
            </a:extLst>
          </p:cNvPr>
          <p:cNvSpPr>
            <a:spLocks noGrp="1"/>
          </p:cNvSpPr>
          <p:nvPr>
            <p:ph type="sldNum" sz="quarter" idx="12"/>
          </p:nvPr>
        </p:nvSpPr>
        <p:spPr/>
        <p:txBody>
          <a:bodyPr/>
          <a:lstStyle>
            <a:lvl1pPr>
              <a:defRPr/>
            </a:lvl1pPr>
          </a:lstStyle>
          <a:p>
            <a:fld id="{65E501D3-116E-47EC-A07A-B7425DCB29CA}" type="slidenum">
              <a:rPr lang="sl-SI" altLang="sl-SI"/>
              <a:pPr/>
              <a:t>‹#›</a:t>
            </a:fld>
            <a:endParaRPr lang="sl-SI" altLang="sl-SI"/>
          </a:p>
        </p:txBody>
      </p:sp>
    </p:spTree>
    <p:extLst>
      <p:ext uri="{BB962C8B-B14F-4D97-AF65-F5344CB8AC3E}">
        <p14:creationId xmlns:p14="http://schemas.microsoft.com/office/powerpoint/2010/main" val="383623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2C0B4083-B0EF-4D06-B06D-7963EB4F2B9A}"/>
              </a:ext>
            </a:extLst>
          </p:cNvPr>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a:extLst>
              <a:ext uri="{FF2B5EF4-FFF2-40B4-BE49-F238E27FC236}">
                <a16:creationId xmlns:a16="http://schemas.microsoft.com/office/drawing/2014/main" id="{9EB62BD7-1CA5-46A7-8301-AE27B338082F}"/>
              </a:ext>
            </a:extLst>
          </p:cNvPr>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sl-SI"/>
              <a:t>Kliknite, če želite urediti slog naslova matrice</a:t>
            </a:r>
            <a:endParaRPr lang="en-US" dirty="0"/>
          </a:p>
        </p:txBody>
      </p:sp>
      <p:sp>
        <p:nvSpPr>
          <p:cNvPr id="4" name="Ograda besedila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10" name="Ograda slik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sl-SI" noProof="0"/>
              <a:t>Kliknite ikono, če želite dodati sliko</a:t>
            </a:r>
            <a:endParaRPr lang="en-US" noProof="0" dirty="0"/>
          </a:p>
        </p:txBody>
      </p:sp>
      <p:sp>
        <p:nvSpPr>
          <p:cNvPr id="7" name="Ograda datuma 4">
            <a:extLst>
              <a:ext uri="{FF2B5EF4-FFF2-40B4-BE49-F238E27FC236}">
                <a16:creationId xmlns:a16="http://schemas.microsoft.com/office/drawing/2014/main" id="{B679EE98-5EF1-4546-A95D-9361F8F3D096}"/>
              </a:ext>
            </a:extLst>
          </p:cNvPr>
          <p:cNvSpPr>
            <a:spLocks noGrp="1"/>
          </p:cNvSpPr>
          <p:nvPr>
            <p:ph type="dt" sz="half" idx="10"/>
          </p:nvPr>
        </p:nvSpPr>
        <p:spPr/>
        <p:txBody>
          <a:bodyPr/>
          <a:lstStyle>
            <a:lvl1pPr>
              <a:defRPr/>
            </a:lvl1pPr>
          </a:lstStyle>
          <a:p>
            <a:pPr>
              <a:defRPr/>
            </a:pPr>
            <a:fld id="{3212E3E2-312A-42E8-A007-655DA2D3DDB4}" type="datetimeFigureOut">
              <a:rPr lang="sl-SI"/>
              <a:pPr>
                <a:defRPr/>
              </a:pPr>
              <a:t>30. 05. 2019</a:t>
            </a:fld>
            <a:endParaRPr lang="sl-SI"/>
          </a:p>
        </p:txBody>
      </p:sp>
      <p:sp>
        <p:nvSpPr>
          <p:cNvPr id="8" name="Ograda noge 5">
            <a:extLst>
              <a:ext uri="{FF2B5EF4-FFF2-40B4-BE49-F238E27FC236}">
                <a16:creationId xmlns:a16="http://schemas.microsoft.com/office/drawing/2014/main" id="{243B5B04-2A51-4A06-AEC1-F17B9B34568E}"/>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6">
            <a:extLst>
              <a:ext uri="{FF2B5EF4-FFF2-40B4-BE49-F238E27FC236}">
                <a16:creationId xmlns:a16="http://schemas.microsoft.com/office/drawing/2014/main" id="{DC3F5D4B-A0F4-4E21-BF00-534A343E3CFD}"/>
              </a:ext>
            </a:extLst>
          </p:cNvPr>
          <p:cNvSpPr>
            <a:spLocks noGrp="1"/>
          </p:cNvSpPr>
          <p:nvPr>
            <p:ph type="sldNum" sz="quarter" idx="12"/>
          </p:nvPr>
        </p:nvSpPr>
        <p:spPr/>
        <p:txBody>
          <a:bodyPr/>
          <a:lstStyle>
            <a:lvl1pPr>
              <a:defRPr/>
            </a:lvl1pPr>
          </a:lstStyle>
          <a:p>
            <a:fld id="{0A6A442A-1480-4E98-A8FE-3F914C8835FE}" type="slidenum">
              <a:rPr lang="sl-SI" altLang="sl-SI"/>
              <a:pPr/>
              <a:t>‹#›</a:t>
            </a:fld>
            <a:endParaRPr lang="sl-SI" altLang="sl-SI"/>
          </a:p>
        </p:txBody>
      </p:sp>
    </p:spTree>
    <p:extLst>
      <p:ext uri="{BB962C8B-B14F-4D97-AF65-F5344CB8AC3E}">
        <p14:creationId xmlns:p14="http://schemas.microsoft.com/office/powerpoint/2010/main" val="4448165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3A36FEF9-725E-46CB-B0D5-641342A84220}"/>
              </a:ext>
            </a:extLst>
          </p:cNvPr>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aslova 2">
            <a:extLst>
              <a:ext uri="{FF2B5EF4-FFF2-40B4-BE49-F238E27FC236}">
                <a16:creationId xmlns:a16="http://schemas.microsoft.com/office/drawing/2014/main" id="{11200E62-E4DB-45FD-AA12-8CFD04D30601}"/>
              </a:ext>
            </a:extLst>
          </p:cNvPr>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sl-SI"/>
              <a:t>Kliknite, če želite urediti slog naslova matrice</a:t>
            </a:r>
            <a:endParaRPr lang="en-US"/>
          </a:p>
        </p:txBody>
      </p:sp>
      <p:sp>
        <p:nvSpPr>
          <p:cNvPr id="1030" name="Ograda besedila 30">
            <a:extLst>
              <a:ext uri="{FF2B5EF4-FFF2-40B4-BE49-F238E27FC236}">
                <a16:creationId xmlns:a16="http://schemas.microsoft.com/office/drawing/2014/main" id="{03895E2C-2444-4C94-AAA5-1A7CBC13D016}"/>
              </a:ext>
            </a:extLst>
          </p:cNvPr>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7" name="Ograda datuma 26">
            <a:extLst>
              <a:ext uri="{FF2B5EF4-FFF2-40B4-BE49-F238E27FC236}">
                <a16:creationId xmlns:a16="http://schemas.microsoft.com/office/drawing/2014/main" id="{542A30D9-241E-4448-9876-CB8EC2723CB2}"/>
              </a:ext>
            </a:extLst>
          </p:cNvPr>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8D843B89-C20D-42F7-93C2-05FA7888FB76}" type="datetimeFigureOut">
              <a:rPr lang="sl-SI"/>
              <a:pPr>
                <a:defRPr/>
              </a:pPr>
              <a:t>30. 05. 2019</a:t>
            </a:fld>
            <a:endParaRPr lang="sl-SI"/>
          </a:p>
        </p:txBody>
      </p:sp>
      <p:sp>
        <p:nvSpPr>
          <p:cNvPr id="4" name="Ograda noge 3">
            <a:extLst>
              <a:ext uri="{FF2B5EF4-FFF2-40B4-BE49-F238E27FC236}">
                <a16:creationId xmlns:a16="http://schemas.microsoft.com/office/drawing/2014/main" id="{7C643D71-5349-474F-9FAA-DE8DBD3DD90C}"/>
              </a:ext>
            </a:extLst>
          </p:cNvPr>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sl-SI"/>
          </a:p>
        </p:txBody>
      </p:sp>
      <p:sp>
        <p:nvSpPr>
          <p:cNvPr id="16" name="Ograda številke diapozitiva 15">
            <a:extLst>
              <a:ext uri="{FF2B5EF4-FFF2-40B4-BE49-F238E27FC236}">
                <a16:creationId xmlns:a16="http://schemas.microsoft.com/office/drawing/2014/main" id="{87AF57A1-AA7A-4C2F-984E-66343AD0B50A}"/>
              </a:ext>
            </a:extLst>
          </p:cNvPr>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defRPr>
            </a:lvl1pPr>
          </a:lstStyle>
          <a:p>
            <a:fld id="{D1B4B110-2114-4645-8C97-9BF786248EC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1" r:id="rId8"/>
    <p:sldLayoutId id="2147483685" r:id="rId9"/>
    <p:sldLayoutId id="2147483682" r:id="rId10"/>
    <p:sldLayoutId id="2147483686"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anose="020B0603020202020204" pitchFamily="34" charset="0"/>
        </a:defRPr>
      </a:lvl2pPr>
      <a:lvl3pPr algn="l" rtl="0" fontAlgn="base">
        <a:spcBef>
          <a:spcPct val="0"/>
        </a:spcBef>
        <a:spcAft>
          <a:spcPct val="0"/>
        </a:spcAft>
        <a:defRPr sz="3800" b="1">
          <a:solidFill>
            <a:schemeClr val="tx1"/>
          </a:solidFill>
          <a:latin typeface="Trebuchet MS" panose="020B0603020202020204" pitchFamily="34" charset="0"/>
        </a:defRPr>
      </a:lvl3pPr>
      <a:lvl4pPr algn="l" rtl="0" fontAlgn="base">
        <a:spcBef>
          <a:spcPct val="0"/>
        </a:spcBef>
        <a:spcAft>
          <a:spcPct val="0"/>
        </a:spcAft>
        <a:defRPr sz="3800" b="1">
          <a:solidFill>
            <a:schemeClr val="tx1"/>
          </a:solidFill>
          <a:latin typeface="Trebuchet MS" panose="020B0603020202020204" pitchFamily="34" charset="0"/>
        </a:defRPr>
      </a:lvl4pPr>
      <a:lvl5pPr algn="l" rtl="0" fontAlgn="base">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a:extLst/>
    </p:titleStyle>
    <p:body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68007F"/>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68007F"/>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68007F"/>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68007F"/>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B1651B-E5F7-44BD-9775-9433B9A902EC}"/>
              </a:ext>
            </a:extLst>
          </p:cNvPr>
          <p:cNvSpPr>
            <a:spLocks noGrp="1"/>
          </p:cNvSpPr>
          <p:nvPr>
            <p:ph type="ctrTitle"/>
          </p:nvPr>
        </p:nvSpPr>
        <p:spPr/>
        <p:txBody>
          <a:bodyPr/>
          <a:lstStyle/>
          <a:p>
            <a:pPr fontAlgn="auto">
              <a:spcAft>
                <a:spcPts val="0"/>
              </a:spcAft>
              <a:defRPr/>
            </a:pPr>
            <a:r>
              <a:rPr lang="sl-SI" dirty="0">
                <a:latin typeface="Kristen ITC" pitchFamily="66" charset="0"/>
              </a:rPr>
              <a:t>KRISTEN STEWART</a:t>
            </a:r>
          </a:p>
        </p:txBody>
      </p:sp>
      <p:sp>
        <p:nvSpPr>
          <p:cNvPr id="6147" name="Podnaslov 2">
            <a:extLst>
              <a:ext uri="{FF2B5EF4-FFF2-40B4-BE49-F238E27FC236}">
                <a16:creationId xmlns:a16="http://schemas.microsoft.com/office/drawing/2014/main" id="{4370D80B-D876-4FF9-835B-DD7BADA5C6ED}"/>
              </a:ext>
            </a:extLst>
          </p:cNvPr>
          <p:cNvSpPr>
            <a:spLocks noGrp="1"/>
          </p:cNvSpPr>
          <p:nvPr>
            <p:ph type="subTitle" idx="1"/>
          </p:nvPr>
        </p:nvSpPr>
        <p:spPr>
          <a:xfrm>
            <a:off x="3708400" y="3429000"/>
            <a:ext cx="5114925" cy="1101725"/>
          </a:xfrm>
        </p:spPr>
        <p:txBody>
          <a:bodyPr/>
          <a:lstStyle/>
          <a:p>
            <a:r>
              <a:rPr lang="sl-SI" altLang="sl-SI" sz="3200">
                <a:latin typeface="Freestyle Script" panose="030804020302050B0404" pitchFamily="66" charset="0"/>
              </a:rPr>
              <a:t> </a:t>
            </a:r>
            <a:endParaRPr lang="sl-SI" altLang="sl-SI" sz="3200" dirty="0">
              <a:latin typeface="Freestyle Script" panose="030804020302050B0404" pitchFamily="66" charset="0"/>
            </a:endParaRPr>
          </a:p>
        </p:txBody>
      </p:sp>
      <p:pic>
        <p:nvPicPr>
          <p:cNvPr id="6148" name="il_fi" descr="http://fashion.si/img/repository/2012/01/web_image/kristen-stewart-646.jpg">
            <a:extLst>
              <a:ext uri="{FF2B5EF4-FFF2-40B4-BE49-F238E27FC236}">
                <a16:creationId xmlns:a16="http://schemas.microsoft.com/office/drawing/2014/main" id="{A2C88B9E-0B07-4FC8-A557-48C82FDDE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BDC281-DD71-4867-A8C9-44DA94A29F33}"/>
              </a:ext>
            </a:extLst>
          </p:cNvPr>
          <p:cNvSpPr>
            <a:spLocks noGrp="1"/>
          </p:cNvSpPr>
          <p:nvPr>
            <p:ph type="title"/>
          </p:nvPr>
        </p:nvSpPr>
        <p:spPr>
          <a:xfrm>
            <a:off x="457200" y="320040"/>
            <a:ext cx="7239000" cy="1143000"/>
          </a:xfrm>
        </p:spPr>
        <p:txBody>
          <a:bodyPr>
            <a:noAutofit/>
          </a:bodyPr>
          <a:lstStyle/>
          <a:p>
            <a:pPr fontAlgn="auto">
              <a:spcAft>
                <a:spcPts val="0"/>
              </a:spcAft>
              <a:defRPr/>
            </a:pPr>
            <a:r>
              <a:rPr lang="sl-SI" sz="9600" dirty="0">
                <a:solidFill>
                  <a:schemeClr val="bg1">
                    <a:lumMod val="10000"/>
                    <a:lumOff val="90000"/>
                  </a:schemeClr>
                </a:solidFill>
                <a:latin typeface="Comic Sans MS" pitchFamily="66" charset="0"/>
              </a:rPr>
              <a:t> THE END</a:t>
            </a:r>
          </a:p>
        </p:txBody>
      </p:sp>
      <p:sp>
        <p:nvSpPr>
          <p:cNvPr id="3" name="Ograda vsebine 2">
            <a:extLst>
              <a:ext uri="{FF2B5EF4-FFF2-40B4-BE49-F238E27FC236}">
                <a16:creationId xmlns:a16="http://schemas.microsoft.com/office/drawing/2014/main" id="{28DA683C-D934-46BA-A2C3-6D65E41A4A76}"/>
              </a:ext>
            </a:extLst>
          </p:cNvPr>
          <p:cNvSpPr>
            <a:spLocks noGrp="1"/>
          </p:cNvSpPr>
          <p:nvPr>
            <p:ph idx="1"/>
          </p:nvPr>
        </p:nvSpPr>
        <p:spPr/>
        <p:txBody>
          <a:bodyPr>
            <a:normAutofit/>
          </a:bodyPr>
          <a:lstStyle/>
          <a:p>
            <a:pPr marL="274320" indent="-274320" fontAlgn="auto">
              <a:spcAft>
                <a:spcPts val="0"/>
              </a:spcAft>
              <a:buFont typeface="Wingdings 2"/>
              <a:buNone/>
              <a:defRPr/>
            </a:pPr>
            <a:r>
              <a:rPr lang="sl-SI" sz="9600" dirty="0"/>
              <a:t>   </a:t>
            </a:r>
            <a:endParaRPr lang="sl-SI" sz="9600" dirty="0">
              <a:solidFill>
                <a:schemeClr val="bg1">
                  <a:lumMod val="25000"/>
                  <a:lumOff val="75000"/>
                </a:schemeClr>
              </a:solidFill>
              <a:latin typeface="Comic Sans MS" pitchFamily="66" charset="0"/>
            </a:endParaRPr>
          </a:p>
        </p:txBody>
      </p:sp>
      <p:pic>
        <p:nvPicPr>
          <p:cNvPr id="15364" name="il_fi" descr="http://1.bp.blogspot.com/_UaLWp72nij4/S8pjx5mhtII/AAAAAAAAHuw/ebKZIh0cCVw/s1600/kristen-stewart-blonde-hairstyle-2.jpg">
            <a:extLst>
              <a:ext uri="{FF2B5EF4-FFF2-40B4-BE49-F238E27FC236}">
                <a16:creationId xmlns:a16="http://schemas.microsoft.com/office/drawing/2014/main" id="{A69E0EE9-C912-4114-9376-0AF7D0554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557338"/>
            <a:ext cx="3455988"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4A37AE-E394-4F5E-8853-27B62B6FE74D}"/>
              </a:ext>
            </a:extLst>
          </p:cNvPr>
          <p:cNvSpPr>
            <a:spLocks noGrp="1"/>
          </p:cNvSpPr>
          <p:nvPr>
            <p:ph type="title"/>
          </p:nvPr>
        </p:nvSpPr>
        <p:spPr/>
        <p:txBody>
          <a:bodyPr/>
          <a:lstStyle/>
          <a:p>
            <a:pPr fontAlgn="auto">
              <a:spcAft>
                <a:spcPts val="0"/>
              </a:spcAft>
              <a:defRPr/>
            </a:pPr>
            <a:endParaRPr lang="sl-SI" dirty="0"/>
          </a:p>
        </p:txBody>
      </p:sp>
      <p:sp>
        <p:nvSpPr>
          <p:cNvPr id="7171" name="Ograda vsebine 2">
            <a:extLst>
              <a:ext uri="{FF2B5EF4-FFF2-40B4-BE49-F238E27FC236}">
                <a16:creationId xmlns:a16="http://schemas.microsoft.com/office/drawing/2014/main" id="{DD27F1D3-A9AE-47F4-99AD-D8DB7463F76B}"/>
              </a:ext>
            </a:extLst>
          </p:cNvPr>
          <p:cNvSpPr>
            <a:spLocks noGrp="1"/>
          </p:cNvSpPr>
          <p:nvPr>
            <p:ph idx="1"/>
          </p:nvPr>
        </p:nvSpPr>
        <p:spPr/>
        <p:txBody>
          <a:bodyPr/>
          <a:lstStyle/>
          <a:p>
            <a:pPr>
              <a:buFont typeface="Arial" panose="020B0604020202020204" pitchFamily="34" charset="0"/>
              <a:buChar char="•"/>
            </a:pPr>
            <a:r>
              <a:rPr lang="en-US" altLang="sl-SI" sz="2400">
                <a:latin typeface="Comic Sans MS" panose="030F0702030302020204" pitchFamily="66" charset="0"/>
              </a:rPr>
              <a:t>Kristen Jaymes Stewart</a:t>
            </a:r>
            <a:r>
              <a:rPr lang="sl-SI" altLang="sl-SI" sz="2400">
                <a:latin typeface="Comic Sans MS" panose="030F0702030302020204" pitchFamily="66" charset="0"/>
              </a:rPr>
              <a:t> was born in Los Angeles , California </a:t>
            </a:r>
            <a:r>
              <a:rPr lang="en-US" altLang="sl-SI" sz="2400">
                <a:latin typeface="Comic Sans MS" panose="030F0702030302020204" pitchFamily="66" charset="0"/>
              </a:rPr>
              <a:t> April 9, 1990</a:t>
            </a:r>
            <a:endParaRPr lang="sl-SI" altLang="sl-SI" sz="2400">
              <a:latin typeface="Comic Sans MS" panose="030F0702030302020204" pitchFamily="66" charset="0"/>
            </a:endParaRPr>
          </a:p>
          <a:p>
            <a:pPr>
              <a:buFont typeface="Arial" panose="020B0604020202020204" pitchFamily="34" charset="0"/>
              <a:buChar char="•"/>
            </a:pPr>
            <a:r>
              <a:rPr lang="en-US" altLang="sl-SI" sz="2400">
                <a:latin typeface="Comic Sans MS" panose="030F0702030302020204" pitchFamily="66" charset="0"/>
              </a:rPr>
              <a:t>Her father, John Stewart, is a stage manager and television producer who has worked for</a:t>
            </a:r>
            <a:r>
              <a:rPr lang="sl-SI" altLang="sl-SI" sz="2400">
                <a:latin typeface="Comic Sans MS" panose="030F0702030302020204" pitchFamily="66" charset="0"/>
              </a:rPr>
              <a:t> Fox</a:t>
            </a:r>
            <a:r>
              <a:rPr lang="en-US" altLang="sl-SI" sz="2400">
                <a:latin typeface="Comic Sans MS" panose="030F0702030302020204" pitchFamily="66" charset="0"/>
              </a:rPr>
              <a:t>.</a:t>
            </a:r>
            <a:endParaRPr lang="sl-SI" altLang="sl-SI" sz="2400">
              <a:latin typeface="Comic Sans MS" panose="030F0702030302020204" pitchFamily="66" charset="0"/>
            </a:endParaRPr>
          </a:p>
          <a:p>
            <a:pPr>
              <a:buFont typeface="Arial" panose="020B0604020202020204" pitchFamily="34" charset="0"/>
              <a:buChar char="•"/>
            </a:pPr>
            <a:r>
              <a:rPr lang="en-US" altLang="sl-SI" sz="2400">
                <a:latin typeface="Comic Sans MS" panose="030F0702030302020204" pitchFamily="66" charset="0"/>
              </a:rPr>
              <a:t> Her mother, Jules Mann-Stewart, is a script supervisor originally from </a:t>
            </a:r>
            <a:r>
              <a:rPr lang="sl-SI" altLang="sl-SI" sz="2400">
                <a:latin typeface="Comic Sans MS" panose="030F0702030302020204" pitchFamily="66" charset="0"/>
              </a:rPr>
              <a:t>Maroochydore,Quensland</a:t>
            </a:r>
            <a:r>
              <a:rPr lang="en-US" altLang="sl-SI" sz="2400">
                <a:latin typeface="Comic Sans MS" panose="030F0702030302020204" pitchFamily="66" charset="0"/>
              </a:rPr>
              <a:t>, Australia</a:t>
            </a:r>
            <a:r>
              <a:rPr lang="sl-SI" altLang="sl-SI" sz="2400">
                <a:latin typeface="Comic Sans MS" panose="030F0702030302020204" pitchFamily="66" charset="0"/>
              </a:rPr>
              <a:t>. </a:t>
            </a:r>
          </a:p>
          <a:p>
            <a:pPr>
              <a:buFont typeface="Arial" panose="020B0604020202020204" pitchFamily="34" charset="0"/>
              <a:buChar char="•"/>
            </a:pPr>
            <a:r>
              <a:rPr lang="en-US" altLang="sl-SI" sz="2400">
                <a:latin typeface="Comic Sans MS" panose="030F0702030302020204" pitchFamily="66" charset="0"/>
              </a:rPr>
              <a:t>She has an older brother, Cameron and an adopted brother, Taylor.</a:t>
            </a:r>
            <a:endParaRPr lang="sl-SI" altLang="sl-SI" sz="2400">
              <a:latin typeface="Comic Sans MS" panose="030F0702030302020204" pitchFamily="66" charset="0"/>
            </a:endParaRP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511D1F-2490-4649-9F4B-8C4D5AD83526}"/>
              </a:ext>
            </a:extLst>
          </p:cNvPr>
          <p:cNvSpPr>
            <a:spLocks noGrp="1"/>
          </p:cNvSpPr>
          <p:nvPr>
            <p:ph type="title"/>
          </p:nvPr>
        </p:nvSpPr>
        <p:spPr/>
        <p:txBody>
          <a:bodyPr/>
          <a:lstStyle/>
          <a:p>
            <a:pPr fontAlgn="auto">
              <a:spcAft>
                <a:spcPts val="0"/>
              </a:spcAft>
              <a:defRPr/>
            </a:pPr>
            <a:endParaRPr lang="sl-SI"/>
          </a:p>
        </p:txBody>
      </p:sp>
      <p:sp>
        <p:nvSpPr>
          <p:cNvPr id="8195" name="Ograda vsebine 2">
            <a:extLst>
              <a:ext uri="{FF2B5EF4-FFF2-40B4-BE49-F238E27FC236}">
                <a16:creationId xmlns:a16="http://schemas.microsoft.com/office/drawing/2014/main" id="{79DB5D71-AB16-417B-B099-87BD29F2EFF7}"/>
              </a:ext>
            </a:extLst>
          </p:cNvPr>
          <p:cNvSpPr>
            <a:spLocks noGrp="1"/>
          </p:cNvSpPr>
          <p:nvPr>
            <p:ph idx="1"/>
          </p:nvPr>
        </p:nvSpPr>
        <p:spPr/>
        <p:txBody>
          <a:bodyPr/>
          <a:lstStyle/>
          <a:p>
            <a:pPr>
              <a:buFont typeface="Arial" panose="020B0604020202020204" pitchFamily="34" charset="0"/>
              <a:buChar char="•"/>
            </a:pPr>
            <a:r>
              <a:rPr lang="en-US" altLang="sl-SI" sz="2000">
                <a:latin typeface="Comic Sans MS" panose="030F0702030302020204" pitchFamily="66" charset="0"/>
              </a:rPr>
              <a:t>Her whole family all worked behind the camera and </a:t>
            </a:r>
            <a:r>
              <a:rPr lang="sl-SI" altLang="sl-SI" sz="2000">
                <a:latin typeface="Comic Sans MS" panose="030F0702030302020204" pitchFamily="66" charset="0"/>
              </a:rPr>
              <a:t>Kristen</a:t>
            </a:r>
            <a:r>
              <a:rPr lang="en-US" altLang="sl-SI" sz="2000">
                <a:latin typeface="Comic Sans MS" panose="030F0702030302020204" pitchFamily="66" charset="0"/>
              </a:rPr>
              <a:t> thought she would become a writer/director, but never considered being an actor. Stewart's acting career began at the age of eight, after an agent saw her perform in her elementary school's Christmas play.After a year of auditioning, </a:t>
            </a:r>
            <a:r>
              <a:rPr lang="sl-SI" altLang="sl-SI" sz="2000">
                <a:latin typeface="Comic Sans MS" panose="030F0702030302020204" pitchFamily="66" charset="0"/>
              </a:rPr>
              <a:t>her </a:t>
            </a:r>
            <a:r>
              <a:rPr lang="en-US" altLang="sl-SI" sz="2000">
                <a:latin typeface="Comic Sans MS" panose="030F0702030302020204" pitchFamily="66" charset="0"/>
              </a:rPr>
              <a:t>first role was a small nonspeaking part in the film </a:t>
            </a:r>
            <a:r>
              <a:rPr lang="sl-SI" altLang="sl-SI" sz="2000">
                <a:latin typeface="Comic Sans MS" panose="030F0702030302020204" pitchFamily="66" charset="0"/>
              </a:rPr>
              <a:t>The thirteen year</a:t>
            </a:r>
          </a:p>
        </p:txBody>
      </p:sp>
      <p:pic>
        <p:nvPicPr>
          <p:cNvPr id="8196" name="il_fi" descr="http://cdn.wg.uproxx.com/wp-content/uploads/2010/06/kstew13-300x197.jpg">
            <a:extLst>
              <a:ext uri="{FF2B5EF4-FFF2-40B4-BE49-F238E27FC236}">
                <a16:creationId xmlns:a16="http://schemas.microsoft.com/office/drawing/2014/main" id="{5A9AC7D8-E686-4F9D-8ACD-CEED02A70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005263"/>
            <a:ext cx="42481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476A83-DBA2-4020-9583-6A620724CB40}"/>
              </a:ext>
            </a:extLst>
          </p:cNvPr>
          <p:cNvSpPr>
            <a:spLocks noGrp="1"/>
          </p:cNvSpPr>
          <p:nvPr>
            <p:ph type="title"/>
          </p:nvPr>
        </p:nvSpPr>
        <p:spPr/>
        <p:txBody>
          <a:bodyPr/>
          <a:lstStyle/>
          <a:p>
            <a:pPr fontAlgn="auto">
              <a:spcAft>
                <a:spcPts val="0"/>
              </a:spcAft>
              <a:defRPr/>
            </a:pPr>
            <a:endParaRPr lang="sl-SI"/>
          </a:p>
        </p:txBody>
      </p:sp>
      <p:sp>
        <p:nvSpPr>
          <p:cNvPr id="9219" name="Ograda vsebine 2">
            <a:extLst>
              <a:ext uri="{FF2B5EF4-FFF2-40B4-BE49-F238E27FC236}">
                <a16:creationId xmlns:a16="http://schemas.microsoft.com/office/drawing/2014/main" id="{3ECBDFD7-A234-4386-8B70-2D8A3D74A52E}"/>
              </a:ext>
            </a:extLst>
          </p:cNvPr>
          <p:cNvSpPr>
            <a:spLocks noGrp="1"/>
          </p:cNvSpPr>
          <p:nvPr>
            <p:ph idx="1"/>
          </p:nvPr>
        </p:nvSpPr>
        <p:spPr/>
        <p:txBody>
          <a:bodyPr/>
          <a:lstStyle/>
          <a:p>
            <a:pPr>
              <a:buFont typeface="Arial" panose="020B0604020202020204" pitchFamily="34" charset="0"/>
              <a:buChar char="•"/>
            </a:pPr>
            <a:r>
              <a:rPr lang="en-US" altLang="sl-SI">
                <a:latin typeface="Comic Sans MS" panose="030F0702030302020204" pitchFamily="66" charset="0"/>
              </a:rPr>
              <a:t>Then, she had another part in the film </a:t>
            </a:r>
            <a:r>
              <a:rPr lang="sl-SI" altLang="sl-SI">
                <a:latin typeface="Comic Sans MS" panose="030F0702030302020204" pitchFamily="66" charset="0"/>
              </a:rPr>
              <a:t>The Flintstones in Viva Rock Vegas.</a:t>
            </a:r>
            <a:r>
              <a:rPr lang="en-US" altLang="sl-SI">
                <a:latin typeface="Comic Sans MS" panose="030F0702030302020204" pitchFamily="66" charset="0"/>
              </a:rPr>
              <a:t> </a:t>
            </a:r>
            <a:r>
              <a:rPr lang="sl-SI" altLang="sl-SI">
                <a:latin typeface="Comic Sans MS" panose="030F0702030302020204" pitchFamily="66" charset="0"/>
              </a:rPr>
              <a:t>Kristen </a:t>
            </a:r>
            <a:r>
              <a:rPr lang="en-US" altLang="sl-SI">
                <a:latin typeface="Comic Sans MS" panose="030F0702030302020204" pitchFamily="66" charset="0"/>
              </a:rPr>
              <a:t>also played a tomboy in the film</a:t>
            </a:r>
            <a:r>
              <a:rPr lang="sl-SI" altLang="sl-SI">
                <a:latin typeface="Comic Sans MS" panose="030F0702030302020204" pitchFamily="66" charset="0"/>
              </a:rPr>
              <a:t> Panic Room</a:t>
            </a:r>
            <a:r>
              <a:rPr lang="en-US" altLang="sl-SI">
                <a:latin typeface="Comic Sans MS" panose="030F0702030302020204" pitchFamily="66" charset="0"/>
              </a:rPr>
              <a:t>, She was nominated for a </a:t>
            </a:r>
            <a:r>
              <a:rPr lang="sl-SI" altLang="sl-SI">
                <a:latin typeface="Comic Sans MS" panose="030F0702030302020204" pitchFamily="66" charset="0"/>
              </a:rPr>
              <a:t>Young Artist Award </a:t>
            </a:r>
            <a:r>
              <a:rPr lang="en-US" altLang="sl-SI">
                <a:latin typeface="Comic Sans MS" panose="030F0702030302020204" pitchFamily="66" charset="0"/>
              </a:rPr>
              <a:t>for her performance.</a:t>
            </a:r>
            <a:endParaRPr lang="sl-SI" altLang="sl-SI">
              <a:latin typeface="Comic Sans MS" panose="030F0702030302020204" pitchFamily="66" charset="0"/>
            </a:endParaRPr>
          </a:p>
          <a:p>
            <a:pPr>
              <a:buFont typeface="Wingdings 2" panose="05020102010507070707" pitchFamily="18" charset="2"/>
              <a:buNone/>
            </a:pPr>
            <a:endParaRPr lang="sl-SI" altLang="sl-SI"/>
          </a:p>
        </p:txBody>
      </p:sp>
      <p:pic>
        <p:nvPicPr>
          <p:cNvPr id="9220" name="il_fi" descr="http://24.media.tumblr.com/tumblr_lhbghwIds01qgjvrso1_400.jpg">
            <a:extLst>
              <a:ext uri="{FF2B5EF4-FFF2-40B4-BE49-F238E27FC236}">
                <a16:creationId xmlns:a16="http://schemas.microsoft.com/office/drawing/2014/main" id="{3E5DF32B-3852-49DA-BCA0-784323BE9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38563"/>
            <a:ext cx="237648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l_fi" descr="http://www.wildsound-filmmaking-feedback-events.com/images/kristen_stewart_panic_room_photo.jpg">
            <a:extLst>
              <a:ext uri="{FF2B5EF4-FFF2-40B4-BE49-F238E27FC236}">
                <a16:creationId xmlns:a16="http://schemas.microsoft.com/office/drawing/2014/main" id="{01680269-FC21-4FDE-8417-A634A90FA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716338"/>
            <a:ext cx="295116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FE2732-C8C4-460E-A4F9-9A5C3AB88AF9}"/>
              </a:ext>
            </a:extLst>
          </p:cNvPr>
          <p:cNvSpPr>
            <a:spLocks noGrp="1"/>
          </p:cNvSpPr>
          <p:nvPr>
            <p:ph type="title"/>
          </p:nvPr>
        </p:nvSpPr>
        <p:spPr/>
        <p:txBody>
          <a:bodyPr/>
          <a:lstStyle/>
          <a:p>
            <a:pPr fontAlgn="auto">
              <a:spcAft>
                <a:spcPts val="0"/>
              </a:spcAft>
              <a:defRPr/>
            </a:pPr>
            <a:endParaRPr lang="sl-SI"/>
          </a:p>
        </p:txBody>
      </p:sp>
      <p:sp>
        <p:nvSpPr>
          <p:cNvPr id="10243" name="Ograda vsebine 2">
            <a:extLst>
              <a:ext uri="{FF2B5EF4-FFF2-40B4-BE49-F238E27FC236}">
                <a16:creationId xmlns:a16="http://schemas.microsoft.com/office/drawing/2014/main" id="{8DD64F96-6CD9-488F-8A2A-A4C4C4E3F8B9}"/>
              </a:ext>
            </a:extLst>
          </p:cNvPr>
          <p:cNvSpPr>
            <a:spLocks noGrp="1"/>
          </p:cNvSpPr>
          <p:nvPr>
            <p:ph idx="1"/>
          </p:nvPr>
        </p:nvSpPr>
        <p:spPr/>
        <p:txBody>
          <a:bodyPr/>
          <a:lstStyle/>
          <a:p>
            <a:endParaRPr lang="sl-SI" altLang="sl-SI"/>
          </a:p>
          <a:p>
            <a:endParaRPr lang="sl-SI" altLang="sl-SI"/>
          </a:p>
        </p:txBody>
      </p:sp>
      <p:sp>
        <p:nvSpPr>
          <p:cNvPr id="10244" name="Pravokotnik 3">
            <a:extLst>
              <a:ext uri="{FF2B5EF4-FFF2-40B4-BE49-F238E27FC236}">
                <a16:creationId xmlns:a16="http://schemas.microsoft.com/office/drawing/2014/main" id="{52F17A42-46BB-40B5-9308-A16C4A4886AC}"/>
              </a:ext>
            </a:extLst>
          </p:cNvPr>
          <p:cNvSpPr>
            <a:spLocks noChangeArrowheads="1"/>
          </p:cNvSpPr>
          <p:nvPr/>
        </p:nvSpPr>
        <p:spPr bwMode="auto">
          <a:xfrm>
            <a:off x="250825" y="1484313"/>
            <a:ext cx="76342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buFont typeface="Arial" panose="020B0604020202020204" pitchFamily="34" charset="0"/>
              <a:buChar char="•"/>
            </a:pPr>
            <a:r>
              <a:rPr lang="en-US" altLang="sl-SI" sz="2400">
                <a:latin typeface="Comic Sans MS" panose="030F0702030302020204" pitchFamily="66" charset="0"/>
              </a:rPr>
              <a:t>Her first starring role followed, in the children's action-comedy </a:t>
            </a:r>
            <a:r>
              <a:rPr lang="sl-SI" altLang="sl-SI" sz="2400">
                <a:latin typeface="Comic Sans MS" panose="030F0702030302020204" pitchFamily="66" charset="0"/>
              </a:rPr>
              <a:t>Catch That Kid</a:t>
            </a:r>
            <a:r>
              <a:rPr lang="en-US" altLang="sl-SI" sz="2400">
                <a:latin typeface="Comic Sans MS" panose="030F0702030302020204" pitchFamily="66" charset="0"/>
              </a:rPr>
              <a:t>. </a:t>
            </a:r>
            <a:r>
              <a:rPr lang="sl-SI" altLang="sl-SI" sz="2400">
                <a:latin typeface="Comic Sans MS" panose="030F0702030302020204" pitchFamily="66" charset="0"/>
              </a:rPr>
              <a:t>She </a:t>
            </a:r>
            <a:r>
              <a:rPr lang="en-US" altLang="sl-SI" sz="2400">
                <a:latin typeface="Comic Sans MS" panose="030F0702030302020204" pitchFamily="66" charset="0"/>
              </a:rPr>
              <a:t>also played the role of Lila in the thriller</a:t>
            </a:r>
            <a:r>
              <a:rPr lang="sl-SI" altLang="sl-SI" sz="2400">
                <a:latin typeface="Comic Sans MS" panose="030F0702030302020204" pitchFamily="66" charset="0"/>
              </a:rPr>
              <a:t> Undertow</a:t>
            </a:r>
          </a:p>
        </p:txBody>
      </p:sp>
      <p:pic>
        <p:nvPicPr>
          <p:cNvPr id="10245" name="il_fi" descr="http://images.allmoviephoto.com/2004_Catch_That_Kid/2004_catch_that_kid_010.jpg">
            <a:extLst>
              <a:ext uri="{FF2B5EF4-FFF2-40B4-BE49-F238E27FC236}">
                <a16:creationId xmlns:a16="http://schemas.microsoft.com/office/drawing/2014/main" id="{7441F937-09D5-448D-8CD0-F05555A40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41663"/>
            <a:ext cx="34194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2" descr="data:image/jpeg;base64,/9j/4AAQSkZJRgABAQAAAQABAAD/2wBDAAkGBwgHBgkIBwgKCgkLDRYPDQwMDRsUFRAWIB0iIiAdHx8kKDQsJCYxJx8fLT0tMTU3Ojo6Iys/RD84QzQ5Ojf/2wBDAQoKCg0MDRoPDxo3JR8lNzc3Nzc3Nzc3Nzc3Nzc3Nzc3Nzc3Nzc3Nzc3Nzc3Nzc3Nzc3Nzc3Nzc3Nzc3Nzc3Nzf/wAARCACmAS8DASIAAhEBAxEB/8QAGwAAAgMBAQEAAAAAAAAAAAAAAwQBAgUABgf/xAA4EAACAgEDAwMCBAUCBgMBAAABAgADEQQSIQUxQRMiUQZhcYGRoRQyQsHRI1IkQ2JygrEHFTPw/8QAGQEAAwEBAQAAAAAAAAAAAAAAAAECAwQF/8QAIxEAAgICAgICAwEAAAAAAAAAAAECEQMhEjEEQRMyIlFhcf/aAAwDAQACEQMRAD8A+VPZ7uJUMT3MFvHzKmzmcyRuMNwsGWAgTaScCca2POY0v2Fht24cSChJEhQyAE9oZSG7GHQdh8r6agQD5JwJfHwZ3KtukkyiymzBhgMgAQbOW7jElHCkGLZKDbSrS9VvpvkRayxmcY7SAcvj5hxvsqrN3plq/wASGABEr1so1ox3MzdJqRp7grniO6plvU2E4x2mLi1OyfZfQVDZjtnzLX6b+HVnY5yIu+sNVKqi5IgNV1R9RSQVxxHUmwt2DsO4AxW2w4I8QukffUQfELTplcereQlCnknufsBNVo0SsUooL+8+1fnGc/h8x2rpgZiSLM/GBHqrKVGQAMdie8uurJ4QnHfiS5v0aKCFq+iruy1NrZ/6h/iM2dL04UbqSAPliP7Sy6nLZNhB+SCZNll1Y3HcUbs9bSHKRahEBZ0jR2nIcofjORM7VdEtpbdUQ6H4M1q9T6nG5W+/Yj8RCpqFU7cjPlWEFkkg+OLPLXVlGAwQB3yJ20bcqefiem1Whq1ibq8K+PHIP2mFq9HdUN2MY748zWORSMZY3HoChI7y4s+8DW/J3d/iQwJPtPEuiUxlbQPMtuycxa1PTUEHOZfZYtQfPeKh2MH3DtOVNxwRAKzhNxHELXdtOGBH5RUPRcoFPCyUrJ5hE1FR/GDt1AHAk2wDrUCMMIO/TjAFcGLW25gv4l+ceI0mGgh0jAZJhaaTW+T5EB/EWOoac11gHMf5CpGeoAbBkuBukDlpZuSAJoQUUc5hyCVAEA2VaM6c+8AwYEWNtowTzF6ScE5hNWCbMSq1lUzmC6CxhLCoG7sYQ3gr7e8X3gpgyiAAyWilL0MkkjvI2nPyJCHHeGXlSMxA0QrDIGZT/mZ+8qFO448QtY8keYMERqx7Qc8ylOosbCk8Sdc3AIHAiise4jStE+zaS3ZVuZQ3zM3V3i2wmpcLAnUPtxniWoQuG5ijCnbFWxvoqG29lPbGZoax0tVQgYqVK48CE6doj/DP6ZCtaoXd5+89J0P6dRqFtv8A6eBhcZ+5mOTIk7OrFjbR5rR9OssTGGYZ4/CB1dGoq9iodvwJ9Lr0dNa7VQD8oG/p2nfOUGfmYfPs6l4+j5nVdqC2Aqqw/pMe0+tetiLkKMeDxgN+InourdDoepjjn955C+qzSkphWA8ETWMozM5QlAf1FFN7erQwrt+PDQIewD07gNw7cxajUKw9ox8rmFe1bRhhyBw3kf5EqmtMj+oh7LKHDLx84zG676tWhNqhnHfHeZ5DhgpP4StFjVXANnnyI+NisjV6Ja7A6vurY8N5H4xVEK5U/rNxq1ZS4Ga3/nA4wfkf4in8GFY+mS2O2ZUZ62YyjTsz7QSBNAhW0IG33QVqELgriPHB0ij9YSlpGc9AgldVFbt2+DNnSUabVlG2LgzzusuDacIviNdJttpNToSR8GRKLcbsk2ut/TmkWsXUexseJ5e3TelZjdkT03UddfqFFYOOJg3KQxz3k4XKtspPYsuNpEXrVjc3HBjAXkyqewkzoTBnVjC4+DJ1LYQSVO7PEjUDKiHsBFTzO/rEgGTmaE2Q45zC1WAEZgm5EpmFWFjFnvsDCXcZXiLoTiEDGJoCRW23Mg8eMS3qEDEq53ARCLAMF3dxCV2eMztJYFyr9jJ1FQrbcv8AKYmaJ6JpB9TGe8ZtXamBFKnwQTGXbeucyX2NCd7FhgwFXD89oZ+c4g9hAJIxNEQyr8ucQ+mGDjOMmDRCSCBLsjryvBg/0M9Z9PF7dfVSoyAnbwPE+gsgprWtewE8P9D+/qId1G51xx+pnuruWI8zzc32PS8daA5yZVjLlcCCsIVcmYo6hTUgPkGee6t05XBIUHI/Sejf3DIiOpU4JlJ0yJJNHzbV02aa1imRg8gSi6lm5zn8+Zu9e0rbmtrGf9wE8rYTW/2npYnzjs87KnjZqpf6i7WHPzL8Ou2wYcdue8ykt8/+o3Xdkc8nxG4USpWbHTriCa7ex4IPiFt05Vs1g/OAf/7MztPqGJGHx8g8Ga1TC1Atg7eR3mErTLa5IS1ILJuxA13AIV8GPXK+7FhB+H+YhbWqsR2P27Sou0YtegFuMYIjuhuFajtxFNhc4lGBQ95bVqiJI2XvNvuHBiwqNhY/EVV2VQVOTGW1OFGBjI5kca6EtAjUeYMaclSxPAhWdWXC5LHxD2ZekKBjA5jthYghABlbVJwfEreMHiG49BZf9GjJY4kjtKjmWHBmpDOJ4lJZpA5jESGwJZTK4nKDmA7CnGJy/BlgmVzKlTjMkdEquWAmjYA1YXvxM2v+cZPmP2XKowPiTJFRYmxKkgDMmqwniE05/wBfkZUyXT07+BwYfwFZyIVbcRxB6gkwtjNnB7QFhxiCBjWkqPp5IzBXA5PgS2n1RQ7fEbeveA4xg98yW2nsD0n0cyabqtdloJRNOzFVGTk4wP3mzqvqIpcxfQagLn+bHE859N3P/wDY6tqFLsNKTgcnO5cRnVDqdjEPSiqR3st5H44OJyTVy2eli1HR6TQdSGurZ0BGO4My+qdWuou2V4J+DCfTlL0rfbcRgJjCnMy7afX1zO5IDZxxMklyN3fEJpuodRtbdZqNPWPCkCNWay9l9zUOP+nImcen2YJTUtU5J5CkDGPj+8WGg1frD07jaf6iUwP2mlRfszuSYTVvvJ4xPMdW0qqSyjHM9edA6U5tPumH1SoMhE0xSp6MsseS2eWQsrcRtCG+xhtHow1+bRlFGSPmOdT6Y2moquUH3dxjtOuU1dHHHHKrBaRkJ228Hw2Zp6emysjaeB4DZmHTaDw/I7Z8iaumtXYEsOV/pcePxmWRM1hs0XJVfeu4d+IjbZUX2sCoPx4jar7NpG4Y457xHU6Uj3Ip47rnkTKIpI6yvbkoymJ2vt4MPYC1fIIIiLOGBDdx2m0UZSQVbsCcbyzAcwBU4BEYVOFIHIMukiA1ZK2ZPB7zhqz6pL8CC1TbrQft4itwYcmJRvbEx67VVPnCcyu7KLmL0LlckRhfcBBqhozAMDiSDzzJPeUbg95qiGE48SMYlVbEvuEQiQOJAIBlWfxKjPmOgGs+3iQW9uJSrmWbjIkjs6oD1RmE1AxYR4ga1YuOfMLqf5oeyl0GodSqgnBBjL7S+e4x3mSr7TNChv8ASye8iSHFg9UPeCsAy7uM8w1r7zwO0Xb3HKnmOI2WrpY92xDNZauxAfbkQBB3DJMfTTsyKCM5hJ/sFGz1H/x3Xv631Bz/AE6YgD/zX/E9Zdo6rHJKAk/M8h9EX/wv1C1DMP8AXpZQM5yRhv7Ge8ZcZxODP9j1PHqjO1lSafS2LwB8jyZhaZxbYFwQc8Q/V6uovpmVVUOHwpAyCPwMz9AusseqqwL6ivlmRcAD7/eRFas2k10ejprG0ZEvYK0HAAhNuFz5mdrrMDgyA0I9T1AAIE8xrH9TImtrnLAkzGcc8zoxRo5sj2RTpS1acf8A6NjE17NGK9FbSTlfbjPZTnn9gYfpVNH8OLWCMxXG484mN1zrNVNNmk0jh2OV3A/yjzL/ACnKkH4wjbPMltthZe2Tx9o3VZgAqcD5+PsYgTzCVWMh/YztlG0efGVM1tPrWoIV19hPbPH5TRp1K249Ngw/2N3nnxcpGCJK2KrZQgfnMXjs15G/qNIHTNZP4HxMS+ixX2spHxHtN1OxQFbDiMMaNQp4KsfmSm4dg4clozalJTZjmDZnTgZm1otDWbs3sNuO4PeK63Sr67Cr+UGUppujFxa0L6qhK1rdGJJ5MX4szu7TUKKFVXAwAYpZUERiBxHGXoKKIyomJKNhOIANuxNzpWjp1OmdrDgqcQm+KtiPOcZBMHaVPaFuXaBj4ixUlu02iQzgeZZQzNxO9Jx4hqQahvYfhG2CQN1x+IlhyoksS2SfMlB4iBl1U7MgdpQwxfC7RBFfAiEzkY7hiX1XDZEGAVOc9pNjmx8xexroCPmNaewn2k8Rb5ltPzYBG+h9DleCHaLNkMSI2F9ND8wIG5h8GSmNsoLPmaNWqV9IF7WLwJnMmGI8QmlwrjPYnEUkmhwlTNPo1x0vWdHqskBLl3E/BOD+xn1t2RK8sR+c+M6olUwCQw7T6fp706v0zTWbyqXVhnKnnOOR+uZx51aTPRwunQtrOr6drNqkEJ7s7hk/lF9P1HSvYdhCMTnGZe7R6WhhXXpamA4yVyT+J8xXUaDTu256ax/2rtx+kwVHY6o1bNR7M5mVrLy06y0ImwHCjgcxK5y0aRjyFdS2SR8zL1jYGB3PEfvbBMytS2WJ8AZnTBGGRmVrL3Dmut2VfIB4MTHcyzNvtJ+TK9iRO6KpHnTlbsnPPMIORBd4RBBiRcIWXcPHeRux3Uw+kcLZtY8NxGtVo9tQtQHHmQ5U6ZolqxWp1bwY7Tb6ZwWMRTCsMiMuFZeO4kSVmkHRq03DcFLYU9p2oQjk4OfMzNLaSwQkn4mpZeorVXXOBMnGmVKV7DU6ffpDaSMCG6wmlXotZrINrYzE67LraGWjiuJ2hmrAY5x95Ki2zKTEU4zNjpjE0MEbBzMt6+cDiEpseokVsR8zea5IzFHb3QgVLMADDSz6dkXc3aEprCgN5jvQhKx3qYjMK1u+heJfV6dmfOO8GyFAFx2lWmG6Kqm7iXWog4MuCMdoTcMAwbCgTrjsMwWCWx2hjZhpG3gtEmKjiFK4xAHvxC5IHaD2nxGgBjkw+lQb93xKekQO/MupIOO0bGhwkFTAAY47Ykq+EllCtgnvI6BgiMsSYfRaV9TaFReAMk/E708sfiO9CetdZY1jBVVePkn4EUnUW0VFXJC/UUaq0qw5PM9B9B9WHqP0u98bmL0E/Plf7/rMPrhzeSeD5HxMkWW06hLKCy2qwZCvcEdsSIx5wpnVKfCVo+zPTWpy+DM7WhAPaYzfXq2oqsC72etWYDgglQTx+Mx9Y14B3oy/jPPrdHdyTQpqnCkjMSe0+JNu5iSVMDgnjE2ijJsFcxOfmIaxPT0zk98TWFPnEzOtezSuBNoPaRlPpnm1HPENZXkbh+cGrAYhwwKztbPPQALg8Q6DjMGw547Qpb2j5MT2UtEMMW8cTY0uoN2jakgZEyAu8g+D2jFTGuxT+szmrRcSr1kBuOQZFNvGD3EbtUcsBwRM9htt4hHY7odoT/W3DtDWsbfbntI0wAq3N5kWMEORI7ZEpei6XWUqUU4BlFsCjB5Mq5yQR5lUQux7YlV7M7Jf3HcO0lB5l8hV2jtKk47QCy+rYuoAk0gAAnxLWKBn5laThSW7CQuikEvJYDETvQ5EYdxuUjtIsK7+e8a0DFdhC9pAJAIjRs3gqokLQQQWHeVy/YgOxRUCB7vMkvmoDEIU22YJhBWqn3doWIU2Hb3la093JjjKHbGMCW/hRn28w5AKMuXyonLSx9xEa2beJ7X6J+m6tTQvVOqVbqc/8PS3azH9Tfb4Hn8O8yycVZePG5ypHmem/TXUeqUh9LpWFR/5th2J+RPf8sze0v0AybW1fUUU/wC2qot+5I/9T3tj7hzxjgDtiKu24zkl5E30ejDxYLvZ5tvorRFT/wAZqMkd9ixrp30f0rpeja7UKdXcxLK1mVCjwMA/aa+/EJ1ZvT0jKO6oBMZZp9WX8GNO0jy9X01oOou19qvWjsSK62xkfJJyf0mxpek9P6cpOj0lVb45fGWP/keZ3SyayKXGCBG9W2EOIOcqqzRQivRDthgPGIhq0VjyOYW2zOOe0Fc4ZRnvJQMx9XSuTgARAVjdwJq6rABiVaZYmbRZk0BKYXtMfq9e9duJv2jAmbqqt5H4y4S2S1o8jqtA9XurUlcZI+IurA9/E93T09b1IxyBiZfVfpwkGykbW+PBnVDyIvUjml47W4nmVbkgzlGbVU9syLq7NPYUtUqw+ZIOeROg5v8ARpcCtcds/wB4ZkB0+4dxyImrZGPsY3pX3VbDM5I0sbpCmtWsGRgZxFNbWjOGpGF+I9pKS1FeTzjtKW1emxAIJ8TJOmJuidNt2gNjgdviJ6hy9rEA4jAX03yx5MIu1gxxxiPrZnKd6MxrmxjPaFpZiDgwVigsRjzLKWUYWakBsscDMnJLY+JWpiQSZeutmJbOJIx51ySfmBtYoAhXgxsodwzIsQF+3YTJMsTspZQCO0lay7Z8CP0quzLfpLCgknavBhzBCtVCV2bseIX0yxBbgZh7KgzKrDG0cwRsG8r3Ak3YmCt0yElucidbWvohscwznjiVNimsBu0dskAELJlROrymTzzLNaBwg4lAWcYxxGMNoNKeodT02kUndfaqceMnk/pPsVi10VpTSoSutQqKPAAwJ84+g9OLvqWpyOKK3s/PGB+7T6Da2WM5s79HoeFHTYK60BTF1bIk3mUU4Wc53EMc2Iv+5gP3ndduCYBON9ir+pAk6dd+rqz4bP6cxXrZ9TV6eseblP6An/El7kiGN6qnY62VjlT4nWn1EJHkRksDX+UWZdp47SmWJW5DHiBs5XBjzqD3/OK3JiCJoQuTMGK9ozHRVuMpZUScLLshoRdM9os1JJzjOJrNTtUDBJP7zqtKd25hx8COxUR0zT7R7hyeTH7dGrrjEnToFPxHVZeFBBY+BJb9jo8d1j6aGu9tdfv8H4nntb9F6/SVlkvptP8AsGR+54n1HVOmjoNjAljwqjux8ATE1egt1eX1Nzhj2WtiAv8Ama4/ImtLoxngjN2fKjW9VrV2qVdTgqRyI5XU2nudT+X9p6DrHRLV97g2qo/nA9wH3+YgorOMqDj5M7PlUlo45L43TK1uqVgLyRxKMrb9xbInW7Kydo5kjDDPYSUYNkOqsuW5MqWCjCyS3t2rzLjTgAHPujFVipq35IHMqE2g7hHHBr9xGMwYIsyrSuQCmQO0LSGst2KD2llpI7DOI7oK1W0ue+IOSGlsddFwDAsmXzDq2RyJJXjgTnTo1qwS1848R/ThETnniLBNyZB7S6sERh9pL2LoX1Lb8kcRaoe4lh3jBUE5zLIoOOOZd0hUD9PdkDiAfTFxhT2PMexyZdkFdWf1i5UCSM30ipxjtJXIIG3gxgshU7e8mtAy5Zhn4lWCjZ6v6B0npPr9V39iVg/iST/6E9IxyTmZX0jX6XQS/m69jn7DA/sZpMZyZHcj1PHjxxoFdyRBtjb2l27wNj4IA7lgv6yDUb0Cf65b/apMz9Yu/q9KeFVmP54H+Zq6cbfUIGOwmao9XqN9g7KoX9yf8SV9g9jIfC7T3EqDkkGQyknjvJCnMtGjRBHOIJ6sHBHtjBXnPacyqVO7t5jIsXKoF7j8pwq54TH4ydOoUWKDuCWMoJ7kA8QpbwICBrR5xzO9Dnk4hNxAlXZjHQiDVUoy7fvHNDXWUNiAY7ZmY1L3WBck5M09Qf4bSCqsc4CIPuZE36EJM/8AFa2yzGa6TsT/ALvJ/t+ssy5hKaVqrWteyj9fvJPHiNIpCN9I2k+Z5jqvSFG/U6VORzZWP/YnrbzwZj6m0o5IM0hJoyzY1NUzxNqrkkjvKbWfhRxNfX6etbyVGEbkD4+0TyKmwO06lLR5UsdOhX0ihGRCUe1svzGHVnwSJ1Kf6h4zHy0K6K2srDaw7xf0Bvypjt1K4znEBgAYPBPmJPWhJg3xWOBmTp9QM/yw1VYwQxgmqRc4PeOxJ0atO3cDtnF1O7InTpidD6sA7+AMSqFnVhmdOlCWwnoDYDkzgdpxOnSR0cM548StlhKkHGJ06BLA6SouSFIGT5jb0rW4BAJM6dKfZqvqe56Uor6NoUXsa935kkxhjxOnTkl2z0ofVAc5zF6ju6gqHOOG/TM6dEBrL7dMSP6vcYlXR/DW3Vs25mbfn7EcD9p06THsS7Llc4PxOByZ06WW2QW4nKcgg/E6dGQUrrVAQowCcy4UEzp0YHMvM7bOnQEG0qA25+BB6ty+urTwil/z7f3M6dM39g9lscZlG7cTp0sYnqD7TMTUnJM6dHETMjX4IGR2iQCsMkczp06Y9Hm5/sWNuz+nOIWu0FTYFxOnQaMH0UObssTJGnDA89p06CBFNg7Sw04QBjznxOnRgf/Z">
            <a:extLst>
              <a:ext uri="{FF2B5EF4-FFF2-40B4-BE49-F238E27FC236}">
                <a16:creationId xmlns:a16="http://schemas.microsoft.com/office/drawing/2014/main" id="{C24758A0-63DA-4534-B2E7-DC22431BA013}"/>
              </a:ext>
            </a:extLst>
          </p:cNvPr>
          <p:cNvSpPr>
            <a:spLocks noChangeAspect="1" noChangeArrowheads="1"/>
          </p:cNvSpPr>
          <p:nvPr/>
        </p:nvSpPr>
        <p:spPr bwMode="auto">
          <a:xfrm>
            <a:off x="63500" y="-766763"/>
            <a:ext cx="2886075"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endParaRPr lang="sl-SI" altLang="sl-SI"/>
          </a:p>
        </p:txBody>
      </p:sp>
      <p:pic>
        <p:nvPicPr>
          <p:cNvPr id="10247" name="il_fi" descr="http://i84.photobucket.com/albums/k21/aguitto/Undertow003.jpg%3Ft%3D1286307458">
            <a:extLst>
              <a:ext uri="{FF2B5EF4-FFF2-40B4-BE49-F238E27FC236}">
                <a16:creationId xmlns:a16="http://schemas.microsoft.com/office/drawing/2014/main" id="{3B1FA258-E1E7-42AF-B2FA-3579BFD78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429000"/>
            <a:ext cx="35290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878426-0203-4E33-975C-3DFB891945F5}"/>
              </a:ext>
            </a:extLst>
          </p:cNvPr>
          <p:cNvSpPr>
            <a:spLocks noGrp="1"/>
          </p:cNvSpPr>
          <p:nvPr>
            <p:ph type="title"/>
          </p:nvPr>
        </p:nvSpPr>
        <p:spPr/>
        <p:txBody>
          <a:bodyPr/>
          <a:lstStyle/>
          <a:p>
            <a:pPr fontAlgn="auto">
              <a:spcAft>
                <a:spcPts val="0"/>
              </a:spcAft>
              <a:defRPr/>
            </a:pPr>
            <a:endParaRPr lang="sl-SI" dirty="0"/>
          </a:p>
        </p:txBody>
      </p:sp>
      <p:sp>
        <p:nvSpPr>
          <p:cNvPr id="11267" name="Ograda vsebine 2">
            <a:extLst>
              <a:ext uri="{FF2B5EF4-FFF2-40B4-BE49-F238E27FC236}">
                <a16:creationId xmlns:a16="http://schemas.microsoft.com/office/drawing/2014/main" id="{17209A62-FCBB-44D6-A2F9-9D4DA563BDD3}"/>
              </a:ext>
            </a:extLst>
          </p:cNvPr>
          <p:cNvSpPr>
            <a:spLocks noGrp="1"/>
          </p:cNvSpPr>
          <p:nvPr>
            <p:ph idx="1"/>
          </p:nvPr>
        </p:nvSpPr>
        <p:spPr/>
        <p:txBody>
          <a:bodyPr/>
          <a:lstStyle/>
          <a:p>
            <a:pPr>
              <a:buFont typeface="Arial" panose="020B0604020202020204" pitchFamily="34" charset="0"/>
              <a:buChar char="•"/>
            </a:pPr>
            <a:r>
              <a:rPr lang="sl-SI" altLang="sl-SI" sz="2000"/>
              <a:t>    </a:t>
            </a:r>
            <a:r>
              <a:rPr lang="en-US" altLang="sl-SI" sz="2000">
                <a:latin typeface="Comic Sans MS" panose="030F0702030302020204" pitchFamily="66" charset="0"/>
              </a:rPr>
              <a:t>On November 2007, Summit Entertainment announced that </a:t>
            </a:r>
            <a:r>
              <a:rPr lang="sl-SI" altLang="sl-SI" sz="2000">
                <a:latin typeface="Comic Sans MS" panose="030F0702030302020204" pitchFamily="66" charset="0"/>
              </a:rPr>
              <a:t>Kristen </a:t>
            </a:r>
            <a:r>
              <a:rPr lang="en-US" altLang="sl-SI" sz="2000">
                <a:latin typeface="Comic Sans MS" panose="030F0702030302020204" pitchFamily="66" charset="0"/>
              </a:rPr>
              <a:t>would play Isabella Swan in the film Twilight, based on Stephenie Meyer's bestselling vampire romance novel. She stars alongside Robert Pattinson, who plays Edward Cullen, her character's vampire boyfriend.  Her performance garnered mixed reviews with some critcs calling her "the ideal casting choice“</a:t>
            </a:r>
            <a:r>
              <a:rPr lang="sl-SI" altLang="sl-SI" sz="2000">
                <a:latin typeface="Comic Sans MS" panose="030F0702030302020204" pitchFamily="66" charset="0"/>
              </a:rPr>
              <a:t>. W</a:t>
            </a:r>
            <a:r>
              <a:rPr lang="en-US" altLang="sl-SI" sz="2000">
                <a:latin typeface="Comic Sans MS" panose="030F0702030302020204" pitchFamily="66" charset="0"/>
              </a:rPr>
              <a:t>hile others criticized her acting for being "wooden" and lacking variety in her facial expressions which they described as "blank".</a:t>
            </a:r>
            <a:endParaRPr lang="sl-SI" altLang="sl-SI" sz="2000">
              <a:latin typeface="Comic Sans MS" panose="030F0702030302020204" pitchFamily="66" charset="0"/>
            </a:endParaRPr>
          </a:p>
        </p:txBody>
      </p:sp>
      <p:pic>
        <p:nvPicPr>
          <p:cNvPr id="11268" name="il_fi" descr="http://www.filmofilia.com/wp-content/uploads/2008/10/twilight_pic_102.jpg">
            <a:extLst>
              <a:ext uri="{FF2B5EF4-FFF2-40B4-BE49-F238E27FC236}">
                <a16:creationId xmlns:a16="http://schemas.microsoft.com/office/drawing/2014/main" id="{D4538943-52B4-47F9-A258-4174D5E86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063"/>
            <a:ext cx="331311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l_fi" descr="http://content.internetvideoarchive.com/content/photos/1284/05395206_.jpg">
            <a:extLst>
              <a:ext uri="{FF2B5EF4-FFF2-40B4-BE49-F238E27FC236}">
                <a16:creationId xmlns:a16="http://schemas.microsoft.com/office/drawing/2014/main" id="{E97104D0-51EC-4599-9656-78C5BCBF8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508500"/>
            <a:ext cx="36734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7D9ABE-8CC2-4B97-A2A7-06B9A73488D0}"/>
              </a:ext>
            </a:extLst>
          </p:cNvPr>
          <p:cNvSpPr>
            <a:spLocks noGrp="1"/>
          </p:cNvSpPr>
          <p:nvPr>
            <p:ph type="title"/>
          </p:nvPr>
        </p:nvSpPr>
        <p:spPr/>
        <p:txBody>
          <a:bodyPr/>
          <a:lstStyle/>
          <a:p>
            <a:pPr fontAlgn="auto">
              <a:spcAft>
                <a:spcPts val="0"/>
              </a:spcAft>
              <a:defRPr/>
            </a:pPr>
            <a:endParaRPr lang="sl-SI"/>
          </a:p>
        </p:txBody>
      </p:sp>
      <p:sp>
        <p:nvSpPr>
          <p:cNvPr id="12291" name="Ograda vsebine 2">
            <a:extLst>
              <a:ext uri="{FF2B5EF4-FFF2-40B4-BE49-F238E27FC236}">
                <a16:creationId xmlns:a16="http://schemas.microsoft.com/office/drawing/2014/main" id="{309D349C-5000-4123-9784-5D1CC6FA6647}"/>
              </a:ext>
            </a:extLst>
          </p:cNvPr>
          <p:cNvSpPr>
            <a:spLocks noGrp="1"/>
          </p:cNvSpPr>
          <p:nvPr>
            <p:ph idx="1"/>
          </p:nvPr>
        </p:nvSpPr>
        <p:spPr/>
        <p:txBody>
          <a:bodyPr/>
          <a:lstStyle/>
          <a:p>
            <a:r>
              <a:rPr lang="en-US" altLang="sl-SI" sz="2400">
                <a:latin typeface="Comic Sans MS" panose="030F0702030302020204" pitchFamily="66" charset="0"/>
              </a:rPr>
              <a:t>Kristen reappeared as Bella in the sequel, The Twilight Saga: New Moon</a:t>
            </a:r>
            <a:r>
              <a:rPr lang="sl-SI" altLang="sl-SI" sz="2400">
                <a:latin typeface="Comic Sans MS" panose="030F0702030302020204" pitchFamily="66" charset="0"/>
              </a:rPr>
              <a:t>,Eclipse, Breakin Dawn</a:t>
            </a:r>
          </a:p>
        </p:txBody>
      </p:sp>
      <p:pic>
        <p:nvPicPr>
          <p:cNvPr id="12292" name="il_fi" descr="http://www.filmofilia.com/wp-content/uploads/2009/06/newmoon_kristen_stewart_robert_pattinson.jpg">
            <a:extLst>
              <a:ext uri="{FF2B5EF4-FFF2-40B4-BE49-F238E27FC236}">
                <a16:creationId xmlns:a16="http://schemas.microsoft.com/office/drawing/2014/main" id="{2DF2D7F3-F09D-4BC7-BBA8-A1D721284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20938"/>
            <a:ext cx="29527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l_fi" descr="http://www.moviespad.com/photos/kristen-stewart-and-robert-pattinson-break-up-a9f63.jpg">
            <a:extLst>
              <a:ext uri="{FF2B5EF4-FFF2-40B4-BE49-F238E27FC236}">
                <a16:creationId xmlns:a16="http://schemas.microsoft.com/office/drawing/2014/main" id="{D4252240-EF2C-4312-B8FC-9A4C6319E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437063"/>
            <a:ext cx="33131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l_fi" descr="http://www.celebrity-diets.org/wp-content/uploads/2011/11/kristen-stewart-bella-pregnant-breaking-dawn.jpg">
            <a:extLst>
              <a:ext uri="{FF2B5EF4-FFF2-40B4-BE49-F238E27FC236}">
                <a16:creationId xmlns:a16="http://schemas.microsoft.com/office/drawing/2014/main" id="{0599D814-1417-4E72-B361-F9DAA4D74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436562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5AB9A1-E64E-473A-94B8-CDF858A8FFE9}"/>
              </a:ext>
            </a:extLst>
          </p:cNvPr>
          <p:cNvSpPr>
            <a:spLocks noGrp="1"/>
          </p:cNvSpPr>
          <p:nvPr>
            <p:ph type="title"/>
          </p:nvPr>
        </p:nvSpPr>
        <p:spPr/>
        <p:txBody>
          <a:bodyPr/>
          <a:lstStyle/>
          <a:p>
            <a:pPr fontAlgn="auto">
              <a:spcAft>
                <a:spcPts val="0"/>
              </a:spcAft>
              <a:defRPr/>
            </a:pPr>
            <a:endParaRPr lang="sl-SI"/>
          </a:p>
        </p:txBody>
      </p:sp>
      <p:sp>
        <p:nvSpPr>
          <p:cNvPr id="13315" name="Ograda vsebine 2">
            <a:extLst>
              <a:ext uri="{FF2B5EF4-FFF2-40B4-BE49-F238E27FC236}">
                <a16:creationId xmlns:a16="http://schemas.microsoft.com/office/drawing/2014/main" id="{08BE6643-91B4-4581-92F1-78AAE39D5715}"/>
              </a:ext>
            </a:extLst>
          </p:cNvPr>
          <p:cNvSpPr>
            <a:spLocks noGrp="1"/>
          </p:cNvSpPr>
          <p:nvPr>
            <p:ph idx="1"/>
          </p:nvPr>
        </p:nvSpPr>
        <p:spPr/>
        <p:txBody>
          <a:bodyPr/>
          <a:lstStyle/>
          <a:p>
            <a:r>
              <a:rPr lang="en-US" altLang="sl-SI"/>
              <a:t>Stewart will be playing </a:t>
            </a:r>
            <a:r>
              <a:rPr lang="sl-SI" altLang="sl-SI"/>
              <a:t>Snow White </a:t>
            </a:r>
            <a:r>
              <a:rPr lang="en-US" altLang="sl-SI"/>
              <a:t>in the film </a:t>
            </a:r>
            <a:r>
              <a:rPr lang="sl-SI" altLang="sl-SI"/>
              <a:t>Snow White </a:t>
            </a:r>
            <a:r>
              <a:rPr lang="sl-SI" altLang="sl-SI" i="1"/>
              <a:t>and the Huntsman  </a:t>
            </a:r>
            <a:endParaRPr lang="sl-SI" altLang="sl-SI"/>
          </a:p>
        </p:txBody>
      </p:sp>
      <p:pic>
        <p:nvPicPr>
          <p:cNvPr id="13316" name="il_fi" descr="http://t2.gstatic.com/images?q=tbn:ANd9GcTT1RqhgcDIY19-DDaDEdt6-5Nwetgdttbv8g5MIfoHyHYWiMJQ0aQTAnsOaQ">
            <a:extLst>
              <a:ext uri="{FF2B5EF4-FFF2-40B4-BE49-F238E27FC236}">
                <a16:creationId xmlns:a16="http://schemas.microsoft.com/office/drawing/2014/main" id="{73672232-1AE5-4B59-8DD3-F5C59078B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428466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l_fi" descr="http://img.ezinemark.com/imagemanager2/files/30006024/2011/11/2011-11-10-16-31-08-1-kristen-stewart-snow-white-and-the-huntsman-deb.jpeg">
            <a:extLst>
              <a:ext uri="{FF2B5EF4-FFF2-40B4-BE49-F238E27FC236}">
                <a16:creationId xmlns:a16="http://schemas.microsoft.com/office/drawing/2014/main" id="{1CAA6E01-2EE1-44BB-A665-D69335ABA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716338"/>
            <a:ext cx="309721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9BBC91-ECFC-4605-8F7A-97018C6C16E6}"/>
              </a:ext>
            </a:extLst>
          </p:cNvPr>
          <p:cNvSpPr>
            <a:spLocks noGrp="1"/>
          </p:cNvSpPr>
          <p:nvPr>
            <p:ph type="title"/>
          </p:nvPr>
        </p:nvSpPr>
        <p:spPr/>
        <p:txBody>
          <a:bodyPr/>
          <a:lstStyle/>
          <a:p>
            <a:pPr fontAlgn="auto">
              <a:spcAft>
                <a:spcPts val="0"/>
              </a:spcAft>
              <a:defRPr/>
            </a:pPr>
            <a:endParaRPr lang="sl-SI"/>
          </a:p>
        </p:txBody>
      </p:sp>
      <p:sp>
        <p:nvSpPr>
          <p:cNvPr id="14339" name="Ograda vsebine 2">
            <a:extLst>
              <a:ext uri="{FF2B5EF4-FFF2-40B4-BE49-F238E27FC236}">
                <a16:creationId xmlns:a16="http://schemas.microsoft.com/office/drawing/2014/main" id="{9934E458-C6E7-48C1-86B6-9DDCBA4B3594}"/>
              </a:ext>
            </a:extLst>
          </p:cNvPr>
          <p:cNvSpPr>
            <a:spLocks noGrp="1"/>
          </p:cNvSpPr>
          <p:nvPr>
            <p:ph idx="1"/>
          </p:nvPr>
        </p:nvSpPr>
        <p:spPr/>
        <p:txBody>
          <a:bodyPr/>
          <a:lstStyle/>
          <a:p>
            <a:pPr>
              <a:buFont typeface="Arial" panose="020B0604020202020204" pitchFamily="34" charset="0"/>
              <a:buChar char="•"/>
            </a:pPr>
            <a:r>
              <a:rPr lang="en-US" altLang="sl-SI">
                <a:latin typeface="Comic Sans MS" panose="030F0702030302020204" pitchFamily="66" charset="0"/>
              </a:rPr>
              <a:t>On December 2011, </a:t>
            </a:r>
            <a:r>
              <a:rPr lang="sl-SI" altLang="sl-SI">
                <a:latin typeface="Comic Sans MS" panose="030F0702030302020204" pitchFamily="66" charset="0"/>
              </a:rPr>
              <a:t>Kristen </a:t>
            </a:r>
            <a:r>
              <a:rPr lang="en-US" altLang="sl-SI">
                <a:latin typeface="Comic Sans MS" panose="030F0702030302020204" pitchFamily="66" charset="0"/>
              </a:rPr>
              <a:t>was named number one on Forbes magazine's list of Hollywood's Best Actors for the Buck</a:t>
            </a:r>
            <a:r>
              <a:rPr lang="sl-SI" altLang="sl-SI">
                <a:latin typeface="Comic Sans MS" panose="030F0702030302020204" pitchFamily="66" charset="0"/>
              </a:rPr>
              <a:t>.</a:t>
            </a:r>
          </a:p>
        </p:txBody>
      </p:sp>
      <p:pic>
        <p:nvPicPr>
          <p:cNvPr id="14340" name="il_fi" descr="http://www.celebrityhotnews.net/wp-content/uploads/2011/12/3b8bb_celebrity_kristen-stewart-breaking-dawn-part-i-premiere01.jpg">
            <a:extLst>
              <a:ext uri="{FF2B5EF4-FFF2-40B4-BE49-F238E27FC236}">
                <a16:creationId xmlns:a16="http://schemas.microsoft.com/office/drawing/2014/main" id="{6B7375AC-675A-4A69-8C6A-5B9601C71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924175"/>
            <a:ext cx="25209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zkošno">
  <a:themeElements>
    <a:clrScheme name="Po meri 15">
      <a:dk1>
        <a:sysClr val="windowText" lastClr="000000"/>
      </a:dk1>
      <a:lt1>
        <a:srgbClr val="4E005F"/>
      </a:lt1>
      <a:dk2>
        <a:srgbClr val="666666"/>
      </a:dk2>
      <a:lt2>
        <a:srgbClr val="AB00D2"/>
      </a:lt2>
      <a:accent1>
        <a:srgbClr val="4C4C4C"/>
      </a:accent1>
      <a:accent2>
        <a:srgbClr val="72002C"/>
      </a:accent2>
      <a:accent3>
        <a:srgbClr val="47332B"/>
      </a:accent3>
      <a:accent4>
        <a:srgbClr val="68007F"/>
      </a:accent4>
      <a:accent5>
        <a:srgbClr val="005BD3"/>
      </a:accent5>
      <a:accent6>
        <a:srgbClr val="00349E"/>
      </a:accent6>
      <a:hlink>
        <a:srgbClr val="17BBFD"/>
      </a:hlink>
      <a:folHlink>
        <a:srgbClr val="FF79C2"/>
      </a:folHlink>
    </a:clrScheme>
    <a:fontScheme name="Razkošn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azkošn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Po meri 15">
    <a:dk1>
      <a:sysClr val="windowText" lastClr="000000"/>
    </a:dk1>
    <a:lt1>
      <a:srgbClr val="4E005F"/>
    </a:lt1>
    <a:dk2>
      <a:srgbClr val="666666"/>
    </a:dk2>
    <a:lt2>
      <a:srgbClr val="AB00D2"/>
    </a:lt2>
    <a:accent1>
      <a:srgbClr val="4C4C4C"/>
    </a:accent1>
    <a:accent2>
      <a:srgbClr val="72002C"/>
    </a:accent2>
    <a:accent3>
      <a:srgbClr val="47332B"/>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Opulent</Template>
  <TotalTime>0</TotalTime>
  <Words>346</Words>
  <Application>Microsoft Office PowerPoint</Application>
  <PresentationFormat>On-screen Show (4:3)</PresentationFormat>
  <Paragraphs>15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Comic Sans MS</vt:lpstr>
      <vt:lpstr>Freestyle Script</vt:lpstr>
      <vt:lpstr>Kristen ITC</vt:lpstr>
      <vt:lpstr>Trebuchet MS</vt:lpstr>
      <vt:lpstr>Wingdings</vt:lpstr>
      <vt:lpstr>Wingdings 2</vt:lpstr>
      <vt:lpstr>Razkošno</vt:lpstr>
      <vt:lpstr>KRISTEN STEWART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2019-05-30T09:23:09Z</dcterms:created>
  <dcterms:modified xsi:type="dcterms:W3CDTF">2019-05-30T09:23:09Z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