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9" r:id="rId1"/>
  </p:sldMasterIdLst>
  <p:sldIdLst>
    <p:sldId id="256" r:id="rId2"/>
    <p:sldId id="257" r:id="rId3"/>
    <p:sldId id="258" r:id="rId4"/>
    <p:sldId id="259" r:id="rId5"/>
    <p:sldId id="260" r:id="rId6"/>
    <p:sldId id="261" r:id="rId7"/>
    <p:sldId id="262" r:id="rId8"/>
    <p:sldId id="263" r:id="rId9"/>
    <p:sldId id="265" r:id="rId10"/>
  </p:sldIdLst>
  <p:sldSz cx="9144000" cy="6858000" type="screen4x3"/>
  <p:notesSz cx="6858000" cy="9144000"/>
  <p:defaultTextStyle>
    <a:defPPr>
      <a:defRPr lang="sl-SI"/>
    </a:defPPr>
    <a:lvl1pPr algn="l" rtl="0" fontAlgn="base">
      <a:spcBef>
        <a:spcPct val="0"/>
      </a:spcBef>
      <a:spcAft>
        <a:spcPct val="0"/>
      </a:spcAft>
      <a:defRPr kern="1200">
        <a:solidFill>
          <a:schemeClr val="tx1"/>
        </a:solidFill>
        <a:latin typeface="Goudy Stout" pitchFamily="18" charset="0"/>
        <a:ea typeface="+mn-ea"/>
        <a:cs typeface="+mn-cs"/>
      </a:defRPr>
    </a:lvl1pPr>
    <a:lvl2pPr marL="457200" algn="l" rtl="0" fontAlgn="base">
      <a:spcBef>
        <a:spcPct val="0"/>
      </a:spcBef>
      <a:spcAft>
        <a:spcPct val="0"/>
      </a:spcAft>
      <a:defRPr kern="1200">
        <a:solidFill>
          <a:schemeClr val="tx1"/>
        </a:solidFill>
        <a:latin typeface="Goudy Stout" pitchFamily="18" charset="0"/>
        <a:ea typeface="+mn-ea"/>
        <a:cs typeface="+mn-cs"/>
      </a:defRPr>
    </a:lvl2pPr>
    <a:lvl3pPr marL="914400" algn="l" rtl="0" fontAlgn="base">
      <a:spcBef>
        <a:spcPct val="0"/>
      </a:spcBef>
      <a:spcAft>
        <a:spcPct val="0"/>
      </a:spcAft>
      <a:defRPr kern="1200">
        <a:solidFill>
          <a:schemeClr val="tx1"/>
        </a:solidFill>
        <a:latin typeface="Goudy Stout" pitchFamily="18" charset="0"/>
        <a:ea typeface="+mn-ea"/>
        <a:cs typeface="+mn-cs"/>
      </a:defRPr>
    </a:lvl3pPr>
    <a:lvl4pPr marL="1371600" algn="l" rtl="0" fontAlgn="base">
      <a:spcBef>
        <a:spcPct val="0"/>
      </a:spcBef>
      <a:spcAft>
        <a:spcPct val="0"/>
      </a:spcAft>
      <a:defRPr kern="1200">
        <a:solidFill>
          <a:schemeClr val="tx1"/>
        </a:solidFill>
        <a:latin typeface="Goudy Stout" pitchFamily="18" charset="0"/>
        <a:ea typeface="+mn-ea"/>
        <a:cs typeface="+mn-cs"/>
      </a:defRPr>
    </a:lvl4pPr>
    <a:lvl5pPr marL="1828800" algn="l" rtl="0" fontAlgn="base">
      <a:spcBef>
        <a:spcPct val="0"/>
      </a:spcBef>
      <a:spcAft>
        <a:spcPct val="0"/>
      </a:spcAft>
      <a:defRPr kern="1200">
        <a:solidFill>
          <a:schemeClr val="tx1"/>
        </a:solidFill>
        <a:latin typeface="Goudy Stout" pitchFamily="18" charset="0"/>
        <a:ea typeface="+mn-ea"/>
        <a:cs typeface="+mn-cs"/>
      </a:defRPr>
    </a:lvl5pPr>
    <a:lvl6pPr marL="2286000" algn="l" defTabSz="914400" rtl="0" eaLnBrk="1" latinLnBrk="0" hangingPunct="1">
      <a:defRPr kern="1200">
        <a:solidFill>
          <a:schemeClr val="tx1"/>
        </a:solidFill>
        <a:latin typeface="Goudy Stout" pitchFamily="18" charset="0"/>
        <a:ea typeface="+mn-ea"/>
        <a:cs typeface="+mn-cs"/>
      </a:defRPr>
    </a:lvl6pPr>
    <a:lvl7pPr marL="2743200" algn="l" defTabSz="914400" rtl="0" eaLnBrk="1" latinLnBrk="0" hangingPunct="1">
      <a:defRPr kern="1200">
        <a:solidFill>
          <a:schemeClr val="tx1"/>
        </a:solidFill>
        <a:latin typeface="Goudy Stout" pitchFamily="18" charset="0"/>
        <a:ea typeface="+mn-ea"/>
        <a:cs typeface="+mn-cs"/>
      </a:defRPr>
    </a:lvl7pPr>
    <a:lvl8pPr marL="3200400" algn="l" defTabSz="914400" rtl="0" eaLnBrk="1" latinLnBrk="0" hangingPunct="1">
      <a:defRPr kern="1200">
        <a:solidFill>
          <a:schemeClr val="tx1"/>
        </a:solidFill>
        <a:latin typeface="Goudy Stout" pitchFamily="18" charset="0"/>
        <a:ea typeface="+mn-ea"/>
        <a:cs typeface="+mn-cs"/>
      </a:defRPr>
    </a:lvl8pPr>
    <a:lvl9pPr marL="3657600" algn="l" defTabSz="914400" rtl="0" eaLnBrk="1" latinLnBrk="0" hangingPunct="1">
      <a:defRPr kern="1200">
        <a:solidFill>
          <a:schemeClr val="tx1"/>
        </a:solidFill>
        <a:latin typeface="Goudy Stout"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5620"/>
    <p:restoredTop sz="94660"/>
  </p:normalViewPr>
  <p:slideViewPr>
    <p:cSldViewPr>
      <p:cViewPr varScale="1">
        <p:scale>
          <a:sx n="112" d="100"/>
          <a:sy n="112" d="100"/>
        </p:scale>
        <p:origin x="384"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122" name="Group 2">
            <a:extLst>
              <a:ext uri="{FF2B5EF4-FFF2-40B4-BE49-F238E27FC236}">
                <a16:creationId xmlns:a16="http://schemas.microsoft.com/office/drawing/2014/main" id="{29867DAB-1B51-4F2F-9532-C125F4F0315C}"/>
              </a:ext>
            </a:extLst>
          </p:cNvPr>
          <p:cNvGrpSpPr>
            <a:grpSpLocks/>
          </p:cNvGrpSpPr>
          <p:nvPr/>
        </p:nvGrpSpPr>
        <p:grpSpPr bwMode="auto">
          <a:xfrm>
            <a:off x="0" y="0"/>
            <a:ext cx="9148763" cy="6851650"/>
            <a:chOff x="1" y="0"/>
            <a:chExt cx="5763" cy="4316"/>
          </a:xfrm>
        </p:grpSpPr>
        <p:sp>
          <p:nvSpPr>
            <p:cNvPr id="5123" name="Freeform 3">
              <a:extLst>
                <a:ext uri="{FF2B5EF4-FFF2-40B4-BE49-F238E27FC236}">
                  <a16:creationId xmlns:a16="http://schemas.microsoft.com/office/drawing/2014/main" id="{E04E323A-CD91-43E6-A302-EF3A8B8AB19A}"/>
                </a:ext>
              </a:extLst>
            </p:cNvPr>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5124" name="Freeform 4">
              <a:extLst>
                <a:ext uri="{FF2B5EF4-FFF2-40B4-BE49-F238E27FC236}">
                  <a16:creationId xmlns:a16="http://schemas.microsoft.com/office/drawing/2014/main" id="{391FCEA4-BE1A-4BDE-A1EF-A477B742D6CF}"/>
                </a:ext>
              </a:extLst>
            </p:cNvPr>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5125" name="Freeform 5">
              <a:extLst>
                <a:ext uri="{FF2B5EF4-FFF2-40B4-BE49-F238E27FC236}">
                  <a16:creationId xmlns:a16="http://schemas.microsoft.com/office/drawing/2014/main" id="{2B0FCC6A-D1E2-4FCD-AB95-3434DAEAD34C}"/>
                </a:ext>
              </a:extLst>
            </p:cNvPr>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grpSp>
          <p:nvGrpSpPr>
            <p:cNvPr id="5126" name="Group 6">
              <a:extLst>
                <a:ext uri="{FF2B5EF4-FFF2-40B4-BE49-F238E27FC236}">
                  <a16:creationId xmlns:a16="http://schemas.microsoft.com/office/drawing/2014/main" id="{80B81D5B-314A-41C4-A9F5-30A80C6B65C4}"/>
                </a:ext>
              </a:extLst>
            </p:cNvPr>
            <p:cNvGrpSpPr>
              <a:grpSpLocks/>
            </p:cNvGrpSpPr>
            <p:nvPr/>
          </p:nvGrpSpPr>
          <p:grpSpPr bwMode="auto">
            <a:xfrm>
              <a:off x="288" y="0"/>
              <a:ext cx="5098" cy="4316"/>
              <a:chOff x="288" y="0"/>
              <a:chExt cx="5098" cy="4316"/>
            </a:xfrm>
          </p:grpSpPr>
          <p:sp>
            <p:nvSpPr>
              <p:cNvPr id="5127" name="Freeform 7">
                <a:extLst>
                  <a:ext uri="{FF2B5EF4-FFF2-40B4-BE49-F238E27FC236}">
                    <a16:creationId xmlns:a16="http://schemas.microsoft.com/office/drawing/2014/main" id="{4D18FE0C-35D2-4185-9537-DB8C41468641}"/>
                  </a:ext>
                </a:extLst>
              </p:cNvPr>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5128" name="Freeform 8">
                <a:extLst>
                  <a:ext uri="{FF2B5EF4-FFF2-40B4-BE49-F238E27FC236}">
                    <a16:creationId xmlns:a16="http://schemas.microsoft.com/office/drawing/2014/main" id="{96F37E9D-0DE5-4765-907A-04FA0F456CA7}"/>
                  </a:ext>
                </a:extLst>
              </p:cNvPr>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5129" name="Freeform 9">
                <a:extLst>
                  <a:ext uri="{FF2B5EF4-FFF2-40B4-BE49-F238E27FC236}">
                    <a16:creationId xmlns:a16="http://schemas.microsoft.com/office/drawing/2014/main" id="{DE2D6214-4522-43C4-8C9D-F10BE7267DEE}"/>
                  </a:ext>
                </a:extLst>
              </p:cNvPr>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5130" name="Freeform 10">
                <a:extLst>
                  <a:ext uri="{FF2B5EF4-FFF2-40B4-BE49-F238E27FC236}">
                    <a16:creationId xmlns:a16="http://schemas.microsoft.com/office/drawing/2014/main" id="{8E24C303-444B-41F2-B640-354A998BADE5}"/>
                  </a:ext>
                </a:extLst>
              </p:cNvPr>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5131" name="Freeform 11">
                <a:extLst>
                  <a:ext uri="{FF2B5EF4-FFF2-40B4-BE49-F238E27FC236}">
                    <a16:creationId xmlns:a16="http://schemas.microsoft.com/office/drawing/2014/main" id="{EB2B3C48-7263-47F0-93BB-123A6BB73DCF}"/>
                  </a:ext>
                </a:extLst>
              </p:cNvPr>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5132" name="Freeform 12">
                <a:extLst>
                  <a:ext uri="{FF2B5EF4-FFF2-40B4-BE49-F238E27FC236}">
                    <a16:creationId xmlns:a16="http://schemas.microsoft.com/office/drawing/2014/main" id="{3B95F108-91F1-4527-AE89-DD8704A68E49}"/>
                  </a:ext>
                </a:extLst>
              </p:cNvPr>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5133" name="Freeform 13">
                <a:extLst>
                  <a:ext uri="{FF2B5EF4-FFF2-40B4-BE49-F238E27FC236}">
                    <a16:creationId xmlns:a16="http://schemas.microsoft.com/office/drawing/2014/main" id="{0057A7BA-01E9-4060-B2C4-335C4458D2BB}"/>
                  </a:ext>
                </a:extLst>
              </p:cNvPr>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5134" name="Freeform 14">
                <a:extLst>
                  <a:ext uri="{FF2B5EF4-FFF2-40B4-BE49-F238E27FC236}">
                    <a16:creationId xmlns:a16="http://schemas.microsoft.com/office/drawing/2014/main" id="{C4DA5A6C-5E42-4E74-B394-70E74851849B}"/>
                  </a:ext>
                </a:extLst>
              </p:cNvPr>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5135" name="Freeform 15">
                <a:extLst>
                  <a:ext uri="{FF2B5EF4-FFF2-40B4-BE49-F238E27FC236}">
                    <a16:creationId xmlns:a16="http://schemas.microsoft.com/office/drawing/2014/main" id="{B69BA361-8D30-41FD-8A5E-807B9D2CA920}"/>
                  </a:ext>
                </a:extLst>
              </p:cNvPr>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5136" name="Freeform 16">
                <a:extLst>
                  <a:ext uri="{FF2B5EF4-FFF2-40B4-BE49-F238E27FC236}">
                    <a16:creationId xmlns:a16="http://schemas.microsoft.com/office/drawing/2014/main" id="{63887430-5A0F-4F94-9C66-5C9DB8E78874}"/>
                  </a:ext>
                </a:extLst>
              </p:cNvPr>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5137" name="Freeform 17">
                <a:extLst>
                  <a:ext uri="{FF2B5EF4-FFF2-40B4-BE49-F238E27FC236}">
                    <a16:creationId xmlns:a16="http://schemas.microsoft.com/office/drawing/2014/main" id="{C8D34BB3-5D99-42F9-8DF9-4B62F5844860}"/>
                  </a:ext>
                </a:extLst>
              </p:cNvPr>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5138" name="Freeform 18">
                <a:extLst>
                  <a:ext uri="{FF2B5EF4-FFF2-40B4-BE49-F238E27FC236}">
                    <a16:creationId xmlns:a16="http://schemas.microsoft.com/office/drawing/2014/main" id="{5174CAA7-A1DB-4E80-A196-634C7A150BB8}"/>
                  </a:ext>
                </a:extLst>
              </p:cNvPr>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5139" name="Freeform 19">
                <a:extLst>
                  <a:ext uri="{FF2B5EF4-FFF2-40B4-BE49-F238E27FC236}">
                    <a16:creationId xmlns:a16="http://schemas.microsoft.com/office/drawing/2014/main" id="{3405758E-63B3-4259-ABA3-2775EB0F1D8D}"/>
                  </a:ext>
                </a:extLst>
              </p:cNvPr>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grpSp>
        <p:sp>
          <p:nvSpPr>
            <p:cNvPr id="5140" name="Freeform 20">
              <a:extLst>
                <a:ext uri="{FF2B5EF4-FFF2-40B4-BE49-F238E27FC236}">
                  <a16:creationId xmlns:a16="http://schemas.microsoft.com/office/drawing/2014/main" id="{4A29D646-31B2-45F4-AE56-10CA8A4FDB32}"/>
                </a:ext>
              </a:extLst>
            </p:cNvPr>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5141" name="Freeform 21">
              <a:extLst>
                <a:ext uri="{FF2B5EF4-FFF2-40B4-BE49-F238E27FC236}">
                  <a16:creationId xmlns:a16="http://schemas.microsoft.com/office/drawing/2014/main" id="{1B53265F-6985-4A96-A5D7-297963F287A4}"/>
                </a:ext>
              </a:extLst>
            </p:cNvPr>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5142" name="Freeform 22">
              <a:extLst>
                <a:ext uri="{FF2B5EF4-FFF2-40B4-BE49-F238E27FC236}">
                  <a16:creationId xmlns:a16="http://schemas.microsoft.com/office/drawing/2014/main" id="{EB49209A-B3C9-4CF1-8646-25E48D726644}"/>
                </a:ext>
              </a:extLst>
            </p:cNvPr>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5143" name="Freeform 23">
              <a:extLst>
                <a:ext uri="{FF2B5EF4-FFF2-40B4-BE49-F238E27FC236}">
                  <a16:creationId xmlns:a16="http://schemas.microsoft.com/office/drawing/2014/main" id="{4AD610BC-7F6C-4822-94F2-CD998E19E04C}"/>
                </a:ext>
              </a:extLst>
            </p:cNvPr>
            <p:cNvSpPr>
              <a:spLocks/>
            </p:cNvSpPr>
            <p:nvPr/>
          </p:nvSpPr>
          <p:spPr bwMode="hidden">
            <a:xfrm>
              <a:off x="5041" y="0"/>
              <a:ext cx="719" cy="845"/>
            </a:xfrm>
            <a:custGeom>
              <a:avLst/>
              <a:gdLst>
                <a:gd name="T0" fmla="*/ 717 w 717"/>
                <a:gd name="T1" fmla="*/ 845 h 845"/>
                <a:gd name="T2" fmla="*/ 717 w 717"/>
                <a:gd name="T3" fmla="*/ 821 h 845"/>
                <a:gd name="T4" fmla="*/ 574 w 717"/>
                <a:gd name="T5" fmla="*/ 605 h 845"/>
                <a:gd name="T6" fmla="*/ 406 w 717"/>
                <a:gd name="T7" fmla="*/ 396 h 845"/>
                <a:gd name="T8" fmla="*/ 221 w 717"/>
                <a:gd name="T9" fmla="*/ 192 h 845"/>
                <a:gd name="T10" fmla="*/ 17 w 717"/>
                <a:gd name="T11" fmla="*/ 0 h 845"/>
                <a:gd name="T12" fmla="*/ 0 w 717"/>
                <a:gd name="T13" fmla="*/ 0 h 845"/>
                <a:gd name="T14" fmla="*/ 209 w 717"/>
                <a:gd name="T15" fmla="*/ 198 h 845"/>
                <a:gd name="T16" fmla="*/ 400 w 717"/>
                <a:gd name="T17" fmla="*/ 408 h 845"/>
                <a:gd name="T18" fmla="*/ 568 w 717"/>
                <a:gd name="T19" fmla="*/ 623 h 845"/>
                <a:gd name="T20" fmla="*/ 717 w 717"/>
                <a:gd name="T21" fmla="*/ 845 h 845"/>
                <a:gd name="T22" fmla="*/ 717 w 717"/>
                <a:gd name="T23" fmla="*/ 845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5144" name="Freeform 24">
              <a:extLst>
                <a:ext uri="{FF2B5EF4-FFF2-40B4-BE49-F238E27FC236}">
                  <a16:creationId xmlns:a16="http://schemas.microsoft.com/office/drawing/2014/main" id="{1EB20EFA-A3A3-4936-AE4F-FB32B5C0AA64}"/>
                </a:ext>
              </a:extLst>
            </p:cNvPr>
            <p:cNvSpPr>
              <a:spLocks/>
            </p:cNvSpPr>
            <p:nvPr/>
          </p:nvSpPr>
          <p:spPr bwMode="hidden">
            <a:xfrm>
              <a:off x="5352" y="0"/>
              <a:ext cx="408" cy="414"/>
            </a:xfrm>
            <a:custGeom>
              <a:avLst/>
              <a:gdLst>
                <a:gd name="T0" fmla="*/ 407 w 407"/>
                <a:gd name="T1" fmla="*/ 414 h 414"/>
                <a:gd name="T2" fmla="*/ 407 w 407"/>
                <a:gd name="T3" fmla="*/ 396 h 414"/>
                <a:gd name="T4" fmla="*/ 222 w 407"/>
                <a:gd name="T5" fmla="*/ 192 h 414"/>
                <a:gd name="T6" fmla="*/ 12 w 407"/>
                <a:gd name="T7" fmla="*/ 0 h 414"/>
                <a:gd name="T8" fmla="*/ 0 w 407"/>
                <a:gd name="T9" fmla="*/ 0 h 414"/>
                <a:gd name="T10" fmla="*/ 108 w 407"/>
                <a:gd name="T11" fmla="*/ 102 h 414"/>
                <a:gd name="T12" fmla="*/ 216 w 407"/>
                <a:gd name="T13" fmla="*/ 204 h 414"/>
                <a:gd name="T14" fmla="*/ 407 w 407"/>
                <a:gd name="T15" fmla="*/ 414 h 414"/>
                <a:gd name="T16" fmla="*/ 407 w 407"/>
                <a:gd name="T17" fmla="*/ 414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5145" name="Freeform 25">
              <a:extLst>
                <a:ext uri="{FF2B5EF4-FFF2-40B4-BE49-F238E27FC236}">
                  <a16:creationId xmlns:a16="http://schemas.microsoft.com/office/drawing/2014/main" id="{C2199565-0E6D-495E-A19A-ABB6A44A5A6B}"/>
                </a:ext>
              </a:extLst>
            </p:cNvPr>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5146" name="Freeform 26">
              <a:extLst>
                <a:ext uri="{FF2B5EF4-FFF2-40B4-BE49-F238E27FC236}">
                  <a16:creationId xmlns:a16="http://schemas.microsoft.com/office/drawing/2014/main" id="{0143BF36-775C-4657-9CED-8CDE79C5A83F}"/>
                </a:ext>
              </a:extLst>
            </p:cNvPr>
            <p:cNvSpPr>
              <a:spLocks/>
            </p:cNvSpPr>
            <p:nvPr/>
          </p:nvSpPr>
          <p:spPr bwMode="hidden">
            <a:xfrm>
              <a:off x="6" y="0"/>
              <a:ext cx="588" cy="599"/>
            </a:xfrm>
            <a:custGeom>
              <a:avLst/>
              <a:gdLst>
                <a:gd name="T0" fmla="*/ 586 w 586"/>
                <a:gd name="T1" fmla="*/ 0 h 599"/>
                <a:gd name="T2" fmla="*/ 568 w 586"/>
                <a:gd name="T3" fmla="*/ 0 h 599"/>
                <a:gd name="T4" fmla="*/ 407 w 586"/>
                <a:gd name="T5" fmla="*/ 132 h 599"/>
                <a:gd name="T6" fmla="*/ 257 w 586"/>
                <a:gd name="T7" fmla="*/ 270 h 599"/>
                <a:gd name="T8" fmla="*/ 120 w 586"/>
                <a:gd name="T9" fmla="*/ 420 h 599"/>
                <a:gd name="T10" fmla="*/ 0 w 586"/>
                <a:gd name="T11" fmla="*/ 575 h 599"/>
                <a:gd name="T12" fmla="*/ 0 w 586"/>
                <a:gd name="T13" fmla="*/ 599 h 599"/>
                <a:gd name="T14" fmla="*/ 120 w 586"/>
                <a:gd name="T15" fmla="*/ 432 h 599"/>
                <a:gd name="T16" fmla="*/ 257 w 586"/>
                <a:gd name="T17" fmla="*/ 282 h 599"/>
                <a:gd name="T18" fmla="*/ 413 w 586"/>
                <a:gd name="T19" fmla="*/ 138 h 599"/>
                <a:gd name="T20" fmla="*/ 586 w 586"/>
                <a:gd name="T21" fmla="*/ 0 h 599"/>
                <a:gd name="T22" fmla="*/ 586 w 586"/>
                <a:gd name="T23" fmla="*/ 0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5147" name="Freeform 27">
              <a:extLst>
                <a:ext uri="{FF2B5EF4-FFF2-40B4-BE49-F238E27FC236}">
                  <a16:creationId xmlns:a16="http://schemas.microsoft.com/office/drawing/2014/main" id="{F00C079B-90AB-4DC0-B361-002B305CB873}"/>
                </a:ext>
              </a:extLst>
            </p:cNvPr>
            <p:cNvSpPr>
              <a:spLocks/>
            </p:cNvSpPr>
            <p:nvPr/>
          </p:nvSpPr>
          <p:spPr bwMode="hidden">
            <a:xfrm>
              <a:off x="6" y="0"/>
              <a:ext cx="270" cy="252"/>
            </a:xfrm>
            <a:custGeom>
              <a:avLst/>
              <a:gdLst>
                <a:gd name="T0" fmla="*/ 269 w 269"/>
                <a:gd name="T1" fmla="*/ 0 h 252"/>
                <a:gd name="T2" fmla="*/ 251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69 w 269"/>
                <a:gd name="T15" fmla="*/ 0 h 252"/>
                <a:gd name="T16" fmla="*/ 269 w 269"/>
                <a:gd name="T1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5148" name="Line 28">
              <a:extLst>
                <a:ext uri="{FF2B5EF4-FFF2-40B4-BE49-F238E27FC236}">
                  <a16:creationId xmlns:a16="http://schemas.microsoft.com/office/drawing/2014/main" id="{A10813C8-0A14-4FDB-8B38-860AA737FBF5}"/>
                </a:ext>
              </a:extLst>
            </p:cNvPr>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5149" name="Line 29">
              <a:extLst>
                <a:ext uri="{FF2B5EF4-FFF2-40B4-BE49-F238E27FC236}">
                  <a16:creationId xmlns:a16="http://schemas.microsoft.com/office/drawing/2014/main" id="{87239417-69B9-48E8-A60E-102446AB0378}"/>
                </a:ext>
              </a:extLst>
            </p:cNvPr>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5150" name="Line 30">
              <a:extLst>
                <a:ext uri="{FF2B5EF4-FFF2-40B4-BE49-F238E27FC236}">
                  <a16:creationId xmlns:a16="http://schemas.microsoft.com/office/drawing/2014/main" id="{BF809337-9D60-4A2F-8CE5-700137B5BDEF}"/>
                </a:ext>
              </a:extLst>
            </p:cNvPr>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grpSp>
          <p:nvGrpSpPr>
            <p:cNvPr id="5151" name="Group 31">
              <a:extLst>
                <a:ext uri="{FF2B5EF4-FFF2-40B4-BE49-F238E27FC236}">
                  <a16:creationId xmlns:a16="http://schemas.microsoft.com/office/drawing/2014/main" id="{E7DC279F-369C-4BE4-9FDD-3F8B7B7E211A}"/>
                </a:ext>
              </a:extLst>
            </p:cNvPr>
            <p:cNvGrpSpPr>
              <a:grpSpLocks/>
            </p:cNvGrpSpPr>
            <p:nvPr/>
          </p:nvGrpSpPr>
          <p:grpSpPr bwMode="auto">
            <a:xfrm>
              <a:off x="1" y="392"/>
              <a:ext cx="5758" cy="1571"/>
              <a:chOff x="1" y="392"/>
              <a:chExt cx="5758" cy="1571"/>
            </a:xfrm>
          </p:grpSpPr>
          <p:sp>
            <p:nvSpPr>
              <p:cNvPr id="5152" name="Line 32">
                <a:extLst>
                  <a:ext uri="{FF2B5EF4-FFF2-40B4-BE49-F238E27FC236}">
                    <a16:creationId xmlns:a16="http://schemas.microsoft.com/office/drawing/2014/main" id="{49C8A901-747E-4DD5-9F23-3972E5B942EB}"/>
                  </a:ext>
                </a:extLst>
              </p:cNvPr>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5153" name="Line 33">
                <a:extLst>
                  <a:ext uri="{FF2B5EF4-FFF2-40B4-BE49-F238E27FC236}">
                    <a16:creationId xmlns:a16="http://schemas.microsoft.com/office/drawing/2014/main" id="{B80F6A03-D3CA-411E-8186-8125C82E253D}"/>
                  </a:ext>
                </a:extLst>
              </p:cNvPr>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5154" name="Line 34">
                <a:extLst>
                  <a:ext uri="{FF2B5EF4-FFF2-40B4-BE49-F238E27FC236}">
                    <a16:creationId xmlns:a16="http://schemas.microsoft.com/office/drawing/2014/main" id="{48E071AC-2E0A-4F1E-B6DA-2F092A10F857}"/>
                  </a:ext>
                </a:extLst>
              </p:cNvPr>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5155" name="Line 35">
                <a:extLst>
                  <a:ext uri="{FF2B5EF4-FFF2-40B4-BE49-F238E27FC236}">
                    <a16:creationId xmlns:a16="http://schemas.microsoft.com/office/drawing/2014/main" id="{F821026A-3723-4932-BD87-2A595A17F611}"/>
                  </a:ext>
                </a:extLst>
              </p:cNvPr>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5156" name="Line 36">
                <a:extLst>
                  <a:ext uri="{FF2B5EF4-FFF2-40B4-BE49-F238E27FC236}">
                    <a16:creationId xmlns:a16="http://schemas.microsoft.com/office/drawing/2014/main" id="{8D85C844-1602-4630-8F43-3B1D8AC90165}"/>
                  </a:ext>
                </a:extLst>
              </p:cNvPr>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grpSp>
        <p:sp>
          <p:nvSpPr>
            <p:cNvPr id="5157" name="Line 37">
              <a:extLst>
                <a:ext uri="{FF2B5EF4-FFF2-40B4-BE49-F238E27FC236}">
                  <a16:creationId xmlns:a16="http://schemas.microsoft.com/office/drawing/2014/main" id="{42194EED-0A44-43FE-BF89-D9AC68E347A4}"/>
                </a:ext>
              </a:extLst>
            </p:cNvPr>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5158" name="Line 38">
              <a:extLst>
                <a:ext uri="{FF2B5EF4-FFF2-40B4-BE49-F238E27FC236}">
                  <a16:creationId xmlns:a16="http://schemas.microsoft.com/office/drawing/2014/main" id="{C70213A3-9E9E-457F-A657-E1EDE7C873AF}"/>
                </a:ext>
              </a:extLst>
            </p:cNvPr>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grpSp>
      <p:sp>
        <p:nvSpPr>
          <p:cNvPr id="5159" name="Rectangle 39">
            <a:extLst>
              <a:ext uri="{FF2B5EF4-FFF2-40B4-BE49-F238E27FC236}">
                <a16:creationId xmlns:a16="http://schemas.microsoft.com/office/drawing/2014/main" id="{7FC45CB4-2509-45B0-A075-C52EA40CC2B8}"/>
              </a:ext>
            </a:extLst>
          </p:cNvPr>
          <p:cNvSpPr>
            <a:spLocks noGrp="1" noChangeArrowheads="1"/>
          </p:cNvSpPr>
          <p:nvPr>
            <p:ph type="ctrTitle" sz="quarter"/>
          </p:nvPr>
        </p:nvSpPr>
        <p:spPr>
          <a:xfrm>
            <a:off x="685800" y="1692275"/>
            <a:ext cx="7772400" cy="1736725"/>
          </a:xfrm>
        </p:spPr>
        <p:txBody>
          <a:bodyPr anchor="b"/>
          <a:lstStyle>
            <a:lvl1pPr>
              <a:defRPr sz="5400"/>
            </a:lvl1pPr>
          </a:lstStyle>
          <a:p>
            <a:pPr lvl="0"/>
            <a:r>
              <a:rPr lang="sl-SI" altLang="sl-SI" noProof="0"/>
              <a:t>Kliknite, če želite urediti slog naslova matrice</a:t>
            </a:r>
          </a:p>
        </p:txBody>
      </p:sp>
      <p:sp>
        <p:nvSpPr>
          <p:cNvPr id="5160" name="Rectangle 40">
            <a:extLst>
              <a:ext uri="{FF2B5EF4-FFF2-40B4-BE49-F238E27FC236}">
                <a16:creationId xmlns:a16="http://schemas.microsoft.com/office/drawing/2014/main" id="{A2A559AD-BA08-49A4-95D5-FA7A359BEF2E}"/>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sl-SI" altLang="sl-SI" noProof="0"/>
              <a:t>Kliknite, če želite urediti slog podnaslova matrice</a:t>
            </a:r>
          </a:p>
        </p:txBody>
      </p:sp>
      <p:sp>
        <p:nvSpPr>
          <p:cNvPr id="5161" name="Rectangle 41">
            <a:extLst>
              <a:ext uri="{FF2B5EF4-FFF2-40B4-BE49-F238E27FC236}">
                <a16:creationId xmlns:a16="http://schemas.microsoft.com/office/drawing/2014/main" id="{EE533792-B8B5-47FA-BABB-ADC1C6A1A3A6}"/>
              </a:ext>
            </a:extLst>
          </p:cNvPr>
          <p:cNvSpPr>
            <a:spLocks noGrp="1" noChangeArrowheads="1"/>
          </p:cNvSpPr>
          <p:nvPr>
            <p:ph type="dt" sz="quarter" idx="2"/>
          </p:nvPr>
        </p:nvSpPr>
        <p:spPr/>
        <p:txBody>
          <a:bodyPr/>
          <a:lstStyle>
            <a:lvl1pPr>
              <a:defRPr/>
            </a:lvl1pPr>
          </a:lstStyle>
          <a:p>
            <a:endParaRPr lang="sl-SI" altLang="sl-SI"/>
          </a:p>
        </p:txBody>
      </p:sp>
      <p:sp>
        <p:nvSpPr>
          <p:cNvPr id="5162" name="Rectangle 42">
            <a:extLst>
              <a:ext uri="{FF2B5EF4-FFF2-40B4-BE49-F238E27FC236}">
                <a16:creationId xmlns:a16="http://schemas.microsoft.com/office/drawing/2014/main" id="{D714EADA-8151-4807-BA35-BBD9129DC8BE}"/>
              </a:ext>
            </a:extLst>
          </p:cNvPr>
          <p:cNvSpPr>
            <a:spLocks noGrp="1" noChangeArrowheads="1"/>
          </p:cNvSpPr>
          <p:nvPr>
            <p:ph type="ftr" sz="quarter" idx="3"/>
          </p:nvPr>
        </p:nvSpPr>
        <p:spPr/>
        <p:txBody>
          <a:bodyPr/>
          <a:lstStyle>
            <a:lvl1pPr>
              <a:defRPr/>
            </a:lvl1pPr>
          </a:lstStyle>
          <a:p>
            <a:endParaRPr lang="sl-SI" altLang="sl-SI"/>
          </a:p>
        </p:txBody>
      </p:sp>
      <p:sp>
        <p:nvSpPr>
          <p:cNvPr id="5163" name="Rectangle 43">
            <a:extLst>
              <a:ext uri="{FF2B5EF4-FFF2-40B4-BE49-F238E27FC236}">
                <a16:creationId xmlns:a16="http://schemas.microsoft.com/office/drawing/2014/main" id="{A02A4B99-89D6-49CB-940A-EB5FD3A18172}"/>
              </a:ext>
            </a:extLst>
          </p:cNvPr>
          <p:cNvSpPr>
            <a:spLocks noGrp="1" noChangeArrowheads="1"/>
          </p:cNvSpPr>
          <p:nvPr>
            <p:ph type="sldNum" sz="quarter" idx="4"/>
          </p:nvPr>
        </p:nvSpPr>
        <p:spPr/>
        <p:txBody>
          <a:bodyPr/>
          <a:lstStyle>
            <a:lvl1pPr>
              <a:defRPr/>
            </a:lvl1pPr>
          </a:lstStyle>
          <a:p>
            <a:fld id="{D4CE2CD5-DE74-431D-AB21-824A88DDFD16}" type="slidenum">
              <a:rPr lang="sl-SI" altLang="sl-SI"/>
              <a:pPr/>
              <a:t>‹#›</a:t>
            </a:fld>
            <a:endParaRPr lang="sl-SI" altLang="sl-SI"/>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08D8E-8A2B-4019-927D-6B435B339A50}"/>
              </a:ext>
            </a:extLst>
          </p:cNvPr>
          <p:cNvSpPr>
            <a:spLocks noGrp="1"/>
          </p:cNvSpPr>
          <p:nvPr>
            <p:ph type="title"/>
          </p:nvPr>
        </p:nvSpPr>
        <p:spPr/>
        <p:txBody>
          <a:bodyPr/>
          <a:lstStyle/>
          <a:p>
            <a:r>
              <a:rPr lang="en-US"/>
              <a:t>Click to edit Master title style</a:t>
            </a:r>
            <a:endParaRPr lang="sl-SI"/>
          </a:p>
        </p:txBody>
      </p:sp>
      <p:sp>
        <p:nvSpPr>
          <p:cNvPr id="3" name="Vertical Text Placeholder 2">
            <a:extLst>
              <a:ext uri="{FF2B5EF4-FFF2-40B4-BE49-F238E27FC236}">
                <a16:creationId xmlns:a16="http://schemas.microsoft.com/office/drawing/2014/main" id="{A5EC3BEC-AABF-460A-8BBE-C988343B2B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a:extLst>
              <a:ext uri="{FF2B5EF4-FFF2-40B4-BE49-F238E27FC236}">
                <a16:creationId xmlns:a16="http://schemas.microsoft.com/office/drawing/2014/main" id="{B4D2EB16-E9D5-4E8A-BE50-A43F7CC5D225}"/>
              </a:ext>
            </a:extLst>
          </p:cNvPr>
          <p:cNvSpPr>
            <a:spLocks noGrp="1"/>
          </p:cNvSpPr>
          <p:nvPr>
            <p:ph type="dt" sz="half" idx="10"/>
          </p:nvPr>
        </p:nvSpPr>
        <p:spPr/>
        <p:txBody>
          <a:bodyPr/>
          <a:lstStyle>
            <a:lvl1pPr>
              <a:defRPr/>
            </a:lvl1pPr>
          </a:lstStyle>
          <a:p>
            <a:endParaRPr lang="sl-SI" altLang="sl-SI"/>
          </a:p>
        </p:txBody>
      </p:sp>
      <p:sp>
        <p:nvSpPr>
          <p:cNvPr id="5" name="Footer Placeholder 4">
            <a:extLst>
              <a:ext uri="{FF2B5EF4-FFF2-40B4-BE49-F238E27FC236}">
                <a16:creationId xmlns:a16="http://schemas.microsoft.com/office/drawing/2014/main" id="{9653CDBE-A73D-44E5-9C34-815B032482AF}"/>
              </a:ext>
            </a:extLst>
          </p:cNvPr>
          <p:cNvSpPr>
            <a:spLocks noGrp="1"/>
          </p:cNvSpPr>
          <p:nvPr>
            <p:ph type="ftr" sz="quarter" idx="11"/>
          </p:nvPr>
        </p:nvSpPr>
        <p:spPr/>
        <p:txBody>
          <a:bodyPr/>
          <a:lstStyle>
            <a:lvl1pPr>
              <a:defRPr/>
            </a:lvl1pPr>
          </a:lstStyle>
          <a:p>
            <a:endParaRPr lang="sl-SI" altLang="sl-SI"/>
          </a:p>
        </p:txBody>
      </p:sp>
      <p:sp>
        <p:nvSpPr>
          <p:cNvPr id="6" name="Slide Number Placeholder 5">
            <a:extLst>
              <a:ext uri="{FF2B5EF4-FFF2-40B4-BE49-F238E27FC236}">
                <a16:creationId xmlns:a16="http://schemas.microsoft.com/office/drawing/2014/main" id="{CDE0A8BD-B839-43CB-9B4A-7A70B013917B}"/>
              </a:ext>
            </a:extLst>
          </p:cNvPr>
          <p:cNvSpPr>
            <a:spLocks noGrp="1"/>
          </p:cNvSpPr>
          <p:nvPr>
            <p:ph type="sldNum" sz="quarter" idx="12"/>
          </p:nvPr>
        </p:nvSpPr>
        <p:spPr/>
        <p:txBody>
          <a:bodyPr/>
          <a:lstStyle>
            <a:lvl1pPr>
              <a:defRPr/>
            </a:lvl1pPr>
          </a:lstStyle>
          <a:p>
            <a:fld id="{BCE6E649-DD55-4EBE-9453-B06DD6F19048}" type="slidenum">
              <a:rPr lang="sl-SI" altLang="sl-SI"/>
              <a:pPr/>
              <a:t>‹#›</a:t>
            </a:fld>
            <a:endParaRPr lang="sl-SI" altLang="sl-SI"/>
          </a:p>
        </p:txBody>
      </p:sp>
    </p:spTree>
    <p:extLst>
      <p:ext uri="{BB962C8B-B14F-4D97-AF65-F5344CB8AC3E}">
        <p14:creationId xmlns:p14="http://schemas.microsoft.com/office/powerpoint/2010/main" val="3010239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E75693-762E-4E3D-94E0-6EFE541B16A2}"/>
              </a:ext>
            </a:extLst>
          </p:cNvPr>
          <p:cNvSpPr>
            <a:spLocks noGrp="1"/>
          </p:cNvSpPr>
          <p:nvPr>
            <p:ph type="title" orient="vert"/>
          </p:nvPr>
        </p:nvSpPr>
        <p:spPr>
          <a:xfrm>
            <a:off x="6629400" y="277813"/>
            <a:ext cx="2057400" cy="5853112"/>
          </a:xfrm>
        </p:spPr>
        <p:txBody>
          <a:bodyPr vert="eaVert"/>
          <a:lstStyle/>
          <a:p>
            <a:r>
              <a:rPr lang="en-US"/>
              <a:t>Click to edit Master title style</a:t>
            </a:r>
            <a:endParaRPr lang="sl-SI"/>
          </a:p>
        </p:txBody>
      </p:sp>
      <p:sp>
        <p:nvSpPr>
          <p:cNvPr id="3" name="Vertical Text Placeholder 2">
            <a:extLst>
              <a:ext uri="{FF2B5EF4-FFF2-40B4-BE49-F238E27FC236}">
                <a16:creationId xmlns:a16="http://schemas.microsoft.com/office/drawing/2014/main" id="{5644F2E1-7876-43A2-B8B2-1C8E52416580}"/>
              </a:ext>
            </a:extLst>
          </p:cNvPr>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a:extLst>
              <a:ext uri="{FF2B5EF4-FFF2-40B4-BE49-F238E27FC236}">
                <a16:creationId xmlns:a16="http://schemas.microsoft.com/office/drawing/2014/main" id="{71094ABE-804B-4C0A-91D7-9E0CC3741B53}"/>
              </a:ext>
            </a:extLst>
          </p:cNvPr>
          <p:cNvSpPr>
            <a:spLocks noGrp="1"/>
          </p:cNvSpPr>
          <p:nvPr>
            <p:ph type="dt" sz="half" idx="10"/>
          </p:nvPr>
        </p:nvSpPr>
        <p:spPr/>
        <p:txBody>
          <a:bodyPr/>
          <a:lstStyle>
            <a:lvl1pPr>
              <a:defRPr/>
            </a:lvl1pPr>
          </a:lstStyle>
          <a:p>
            <a:endParaRPr lang="sl-SI" altLang="sl-SI"/>
          </a:p>
        </p:txBody>
      </p:sp>
      <p:sp>
        <p:nvSpPr>
          <p:cNvPr id="5" name="Footer Placeholder 4">
            <a:extLst>
              <a:ext uri="{FF2B5EF4-FFF2-40B4-BE49-F238E27FC236}">
                <a16:creationId xmlns:a16="http://schemas.microsoft.com/office/drawing/2014/main" id="{DC655AF7-AEDD-4B2A-B249-95BA76E04587}"/>
              </a:ext>
            </a:extLst>
          </p:cNvPr>
          <p:cNvSpPr>
            <a:spLocks noGrp="1"/>
          </p:cNvSpPr>
          <p:nvPr>
            <p:ph type="ftr" sz="quarter" idx="11"/>
          </p:nvPr>
        </p:nvSpPr>
        <p:spPr/>
        <p:txBody>
          <a:bodyPr/>
          <a:lstStyle>
            <a:lvl1pPr>
              <a:defRPr/>
            </a:lvl1pPr>
          </a:lstStyle>
          <a:p>
            <a:endParaRPr lang="sl-SI" altLang="sl-SI"/>
          </a:p>
        </p:txBody>
      </p:sp>
      <p:sp>
        <p:nvSpPr>
          <p:cNvPr id="6" name="Slide Number Placeholder 5">
            <a:extLst>
              <a:ext uri="{FF2B5EF4-FFF2-40B4-BE49-F238E27FC236}">
                <a16:creationId xmlns:a16="http://schemas.microsoft.com/office/drawing/2014/main" id="{8FA16E27-5B69-4012-BFF0-9216BE5AD2E9}"/>
              </a:ext>
            </a:extLst>
          </p:cNvPr>
          <p:cNvSpPr>
            <a:spLocks noGrp="1"/>
          </p:cNvSpPr>
          <p:nvPr>
            <p:ph type="sldNum" sz="quarter" idx="12"/>
          </p:nvPr>
        </p:nvSpPr>
        <p:spPr/>
        <p:txBody>
          <a:bodyPr/>
          <a:lstStyle>
            <a:lvl1pPr>
              <a:defRPr/>
            </a:lvl1pPr>
          </a:lstStyle>
          <a:p>
            <a:fld id="{7360DBED-1238-410C-B3D7-B8190E983CF8}" type="slidenum">
              <a:rPr lang="sl-SI" altLang="sl-SI"/>
              <a:pPr/>
              <a:t>‹#›</a:t>
            </a:fld>
            <a:endParaRPr lang="sl-SI" altLang="sl-SI"/>
          </a:p>
        </p:txBody>
      </p:sp>
    </p:spTree>
    <p:extLst>
      <p:ext uri="{BB962C8B-B14F-4D97-AF65-F5344CB8AC3E}">
        <p14:creationId xmlns:p14="http://schemas.microsoft.com/office/powerpoint/2010/main" val="4182835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441BA5-D995-4F47-B9CC-B73D08E4C992}"/>
              </a:ext>
            </a:extLst>
          </p:cNvPr>
          <p:cNvSpPr>
            <a:spLocks noGrp="1"/>
          </p:cNvSpPr>
          <p:nvPr>
            <p:ph/>
          </p:nvPr>
        </p:nvSpPr>
        <p:spPr>
          <a:xfrm>
            <a:off x="457200" y="277813"/>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3" name="Date Placeholder 2">
            <a:extLst>
              <a:ext uri="{FF2B5EF4-FFF2-40B4-BE49-F238E27FC236}">
                <a16:creationId xmlns:a16="http://schemas.microsoft.com/office/drawing/2014/main" id="{CAA1D669-EBCE-46E0-B9B3-77A8968E1361}"/>
              </a:ext>
            </a:extLst>
          </p:cNvPr>
          <p:cNvSpPr>
            <a:spLocks noGrp="1"/>
          </p:cNvSpPr>
          <p:nvPr>
            <p:ph type="dt" sz="half" idx="10"/>
          </p:nvPr>
        </p:nvSpPr>
        <p:spPr>
          <a:xfrm>
            <a:off x="457200" y="6243638"/>
            <a:ext cx="2133600" cy="457200"/>
          </a:xfrm>
        </p:spPr>
        <p:txBody>
          <a:bodyPr/>
          <a:lstStyle>
            <a:lvl1pPr>
              <a:defRPr/>
            </a:lvl1pPr>
          </a:lstStyle>
          <a:p>
            <a:endParaRPr lang="sl-SI" altLang="sl-SI"/>
          </a:p>
        </p:txBody>
      </p:sp>
      <p:sp>
        <p:nvSpPr>
          <p:cNvPr id="4" name="Footer Placeholder 3">
            <a:extLst>
              <a:ext uri="{FF2B5EF4-FFF2-40B4-BE49-F238E27FC236}">
                <a16:creationId xmlns:a16="http://schemas.microsoft.com/office/drawing/2014/main" id="{3A4E97BB-D825-422C-B893-74B1A4D3B994}"/>
              </a:ext>
            </a:extLst>
          </p:cNvPr>
          <p:cNvSpPr>
            <a:spLocks noGrp="1"/>
          </p:cNvSpPr>
          <p:nvPr>
            <p:ph type="ftr" sz="quarter" idx="11"/>
          </p:nvPr>
        </p:nvSpPr>
        <p:spPr>
          <a:xfrm>
            <a:off x="3124200" y="6248400"/>
            <a:ext cx="2895600" cy="457200"/>
          </a:xfrm>
        </p:spPr>
        <p:txBody>
          <a:bodyPr/>
          <a:lstStyle>
            <a:lvl1pPr>
              <a:defRPr/>
            </a:lvl1pPr>
          </a:lstStyle>
          <a:p>
            <a:endParaRPr lang="sl-SI" altLang="sl-SI"/>
          </a:p>
        </p:txBody>
      </p:sp>
      <p:sp>
        <p:nvSpPr>
          <p:cNvPr id="5" name="Slide Number Placeholder 4">
            <a:extLst>
              <a:ext uri="{FF2B5EF4-FFF2-40B4-BE49-F238E27FC236}">
                <a16:creationId xmlns:a16="http://schemas.microsoft.com/office/drawing/2014/main" id="{404635A8-6845-438B-A6A4-D002E047E1F3}"/>
              </a:ext>
            </a:extLst>
          </p:cNvPr>
          <p:cNvSpPr>
            <a:spLocks noGrp="1"/>
          </p:cNvSpPr>
          <p:nvPr>
            <p:ph type="sldNum" sz="quarter" idx="12"/>
          </p:nvPr>
        </p:nvSpPr>
        <p:spPr>
          <a:xfrm>
            <a:off x="6553200" y="6243638"/>
            <a:ext cx="2133600" cy="457200"/>
          </a:xfrm>
        </p:spPr>
        <p:txBody>
          <a:bodyPr/>
          <a:lstStyle>
            <a:lvl1pPr>
              <a:defRPr/>
            </a:lvl1pPr>
          </a:lstStyle>
          <a:p>
            <a:fld id="{998EDD08-552F-430D-98C7-3AF589647592}" type="slidenum">
              <a:rPr lang="sl-SI" altLang="sl-SI"/>
              <a:pPr/>
              <a:t>‹#›</a:t>
            </a:fld>
            <a:endParaRPr lang="sl-SI" altLang="sl-SI"/>
          </a:p>
        </p:txBody>
      </p:sp>
    </p:spTree>
    <p:extLst>
      <p:ext uri="{BB962C8B-B14F-4D97-AF65-F5344CB8AC3E}">
        <p14:creationId xmlns:p14="http://schemas.microsoft.com/office/powerpoint/2010/main" val="857302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08057-D237-4A74-AC63-36998E39E55A}"/>
              </a:ext>
            </a:extLst>
          </p:cNvPr>
          <p:cNvSpPr>
            <a:spLocks noGrp="1"/>
          </p:cNvSpPr>
          <p:nvPr>
            <p:ph type="title"/>
          </p:nvPr>
        </p:nvSpPr>
        <p:spPr/>
        <p:txBody>
          <a:bodyPr/>
          <a:lstStyle/>
          <a:p>
            <a:r>
              <a:rPr lang="en-US"/>
              <a:t>Click to edit Master title style</a:t>
            </a:r>
            <a:endParaRPr lang="sl-SI"/>
          </a:p>
        </p:txBody>
      </p:sp>
      <p:sp>
        <p:nvSpPr>
          <p:cNvPr id="3" name="Content Placeholder 2">
            <a:extLst>
              <a:ext uri="{FF2B5EF4-FFF2-40B4-BE49-F238E27FC236}">
                <a16:creationId xmlns:a16="http://schemas.microsoft.com/office/drawing/2014/main" id="{DBD8D89D-4056-42DB-A50D-36D4D93046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a:extLst>
              <a:ext uri="{FF2B5EF4-FFF2-40B4-BE49-F238E27FC236}">
                <a16:creationId xmlns:a16="http://schemas.microsoft.com/office/drawing/2014/main" id="{F80C4102-9844-45AB-89A1-60A631BBBD90}"/>
              </a:ext>
            </a:extLst>
          </p:cNvPr>
          <p:cNvSpPr>
            <a:spLocks noGrp="1"/>
          </p:cNvSpPr>
          <p:nvPr>
            <p:ph type="dt" sz="half" idx="10"/>
          </p:nvPr>
        </p:nvSpPr>
        <p:spPr/>
        <p:txBody>
          <a:bodyPr/>
          <a:lstStyle>
            <a:lvl1pPr>
              <a:defRPr/>
            </a:lvl1pPr>
          </a:lstStyle>
          <a:p>
            <a:endParaRPr lang="sl-SI" altLang="sl-SI"/>
          </a:p>
        </p:txBody>
      </p:sp>
      <p:sp>
        <p:nvSpPr>
          <p:cNvPr id="5" name="Footer Placeholder 4">
            <a:extLst>
              <a:ext uri="{FF2B5EF4-FFF2-40B4-BE49-F238E27FC236}">
                <a16:creationId xmlns:a16="http://schemas.microsoft.com/office/drawing/2014/main" id="{7BAF45B6-EA8F-45C9-AA4B-472C1D915134}"/>
              </a:ext>
            </a:extLst>
          </p:cNvPr>
          <p:cNvSpPr>
            <a:spLocks noGrp="1"/>
          </p:cNvSpPr>
          <p:nvPr>
            <p:ph type="ftr" sz="quarter" idx="11"/>
          </p:nvPr>
        </p:nvSpPr>
        <p:spPr/>
        <p:txBody>
          <a:bodyPr/>
          <a:lstStyle>
            <a:lvl1pPr>
              <a:defRPr/>
            </a:lvl1pPr>
          </a:lstStyle>
          <a:p>
            <a:endParaRPr lang="sl-SI" altLang="sl-SI"/>
          </a:p>
        </p:txBody>
      </p:sp>
      <p:sp>
        <p:nvSpPr>
          <p:cNvPr id="6" name="Slide Number Placeholder 5">
            <a:extLst>
              <a:ext uri="{FF2B5EF4-FFF2-40B4-BE49-F238E27FC236}">
                <a16:creationId xmlns:a16="http://schemas.microsoft.com/office/drawing/2014/main" id="{63C2AF46-CA68-40E3-9690-31F062FDB1A0}"/>
              </a:ext>
            </a:extLst>
          </p:cNvPr>
          <p:cNvSpPr>
            <a:spLocks noGrp="1"/>
          </p:cNvSpPr>
          <p:nvPr>
            <p:ph type="sldNum" sz="quarter" idx="12"/>
          </p:nvPr>
        </p:nvSpPr>
        <p:spPr/>
        <p:txBody>
          <a:bodyPr/>
          <a:lstStyle>
            <a:lvl1pPr>
              <a:defRPr/>
            </a:lvl1pPr>
          </a:lstStyle>
          <a:p>
            <a:fld id="{8158D7DD-3163-4BCE-9E17-2AB1C06EDC99}" type="slidenum">
              <a:rPr lang="sl-SI" altLang="sl-SI"/>
              <a:pPr/>
              <a:t>‹#›</a:t>
            </a:fld>
            <a:endParaRPr lang="sl-SI" altLang="sl-SI"/>
          </a:p>
        </p:txBody>
      </p:sp>
    </p:spTree>
    <p:extLst>
      <p:ext uri="{BB962C8B-B14F-4D97-AF65-F5344CB8AC3E}">
        <p14:creationId xmlns:p14="http://schemas.microsoft.com/office/powerpoint/2010/main" val="1121908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BDC82-0EC4-4D84-BC53-F3CB7775ABE4}"/>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sl-SI"/>
          </a:p>
        </p:txBody>
      </p:sp>
      <p:sp>
        <p:nvSpPr>
          <p:cNvPr id="3" name="Text Placeholder 2">
            <a:extLst>
              <a:ext uri="{FF2B5EF4-FFF2-40B4-BE49-F238E27FC236}">
                <a16:creationId xmlns:a16="http://schemas.microsoft.com/office/drawing/2014/main" id="{E684310F-10B0-4E4A-B50A-4D591DBC1691}"/>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681BA577-3580-489B-8732-91AE36A651BB}"/>
              </a:ext>
            </a:extLst>
          </p:cNvPr>
          <p:cNvSpPr>
            <a:spLocks noGrp="1"/>
          </p:cNvSpPr>
          <p:nvPr>
            <p:ph type="dt" sz="half" idx="10"/>
          </p:nvPr>
        </p:nvSpPr>
        <p:spPr/>
        <p:txBody>
          <a:bodyPr/>
          <a:lstStyle>
            <a:lvl1pPr>
              <a:defRPr/>
            </a:lvl1pPr>
          </a:lstStyle>
          <a:p>
            <a:endParaRPr lang="sl-SI" altLang="sl-SI"/>
          </a:p>
        </p:txBody>
      </p:sp>
      <p:sp>
        <p:nvSpPr>
          <p:cNvPr id="5" name="Footer Placeholder 4">
            <a:extLst>
              <a:ext uri="{FF2B5EF4-FFF2-40B4-BE49-F238E27FC236}">
                <a16:creationId xmlns:a16="http://schemas.microsoft.com/office/drawing/2014/main" id="{BEF397F1-D221-404C-9E9D-C03ACBAAB71C}"/>
              </a:ext>
            </a:extLst>
          </p:cNvPr>
          <p:cNvSpPr>
            <a:spLocks noGrp="1"/>
          </p:cNvSpPr>
          <p:nvPr>
            <p:ph type="ftr" sz="quarter" idx="11"/>
          </p:nvPr>
        </p:nvSpPr>
        <p:spPr/>
        <p:txBody>
          <a:bodyPr/>
          <a:lstStyle>
            <a:lvl1pPr>
              <a:defRPr/>
            </a:lvl1pPr>
          </a:lstStyle>
          <a:p>
            <a:endParaRPr lang="sl-SI" altLang="sl-SI"/>
          </a:p>
        </p:txBody>
      </p:sp>
      <p:sp>
        <p:nvSpPr>
          <p:cNvPr id="6" name="Slide Number Placeholder 5">
            <a:extLst>
              <a:ext uri="{FF2B5EF4-FFF2-40B4-BE49-F238E27FC236}">
                <a16:creationId xmlns:a16="http://schemas.microsoft.com/office/drawing/2014/main" id="{6372A3B8-86BD-4A5D-A7F3-80DE66FE291A}"/>
              </a:ext>
            </a:extLst>
          </p:cNvPr>
          <p:cNvSpPr>
            <a:spLocks noGrp="1"/>
          </p:cNvSpPr>
          <p:nvPr>
            <p:ph type="sldNum" sz="quarter" idx="12"/>
          </p:nvPr>
        </p:nvSpPr>
        <p:spPr/>
        <p:txBody>
          <a:bodyPr/>
          <a:lstStyle>
            <a:lvl1pPr>
              <a:defRPr/>
            </a:lvl1pPr>
          </a:lstStyle>
          <a:p>
            <a:fld id="{4A7A1959-4307-4D3C-91C5-41A62BAEEF90}" type="slidenum">
              <a:rPr lang="sl-SI" altLang="sl-SI"/>
              <a:pPr/>
              <a:t>‹#›</a:t>
            </a:fld>
            <a:endParaRPr lang="sl-SI" altLang="sl-SI"/>
          </a:p>
        </p:txBody>
      </p:sp>
    </p:spTree>
    <p:extLst>
      <p:ext uri="{BB962C8B-B14F-4D97-AF65-F5344CB8AC3E}">
        <p14:creationId xmlns:p14="http://schemas.microsoft.com/office/powerpoint/2010/main" val="2274098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D4B54-0430-4CFE-968F-D4B99D204BBD}"/>
              </a:ext>
            </a:extLst>
          </p:cNvPr>
          <p:cNvSpPr>
            <a:spLocks noGrp="1"/>
          </p:cNvSpPr>
          <p:nvPr>
            <p:ph type="title"/>
          </p:nvPr>
        </p:nvSpPr>
        <p:spPr/>
        <p:txBody>
          <a:bodyPr/>
          <a:lstStyle/>
          <a:p>
            <a:r>
              <a:rPr lang="en-US"/>
              <a:t>Click to edit Master title style</a:t>
            </a:r>
            <a:endParaRPr lang="sl-SI"/>
          </a:p>
        </p:txBody>
      </p:sp>
      <p:sp>
        <p:nvSpPr>
          <p:cNvPr id="3" name="Content Placeholder 2">
            <a:extLst>
              <a:ext uri="{FF2B5EF4-FFF2-40B4-BE49-F238E27FC236}">
                <a16:creationId xmlns:a16="http://schemas.microsoft.com/office/drawing/2014/main" id="{0572595D-BD3D-4762-A46F-965FB589CC4D}"/>
              </a:ext>
            </a:extLst>
          </p:cNvPr>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Content Placeholder 3">
            <a:extLst>
              <a:ext uri="{FF2B5EF4-FFF2-40B4-BE49-F238E27FC236}">
                <a16:creationId xmlns:a16="http://schemas.microsoft.com/office/drawing/2014/main" id="{BF26190E-70E8-49C3-B031-846A3A96A06F}"/>
              </a:ext>
            </a:extLst>
          </p:cNvPr>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Date Placeholder 4">
            <a:extLst>
              <a:ext uri="{FF2B5EF4-FFF2-40B4-BE49-F238E27FC236}">
                <a16:creationId xmlns:a16="http://schemas.microsoft.com/office/drawing/2014/main" id="{9A85C45B-F2AA-4886-82A4-0A6365BFA7B3}"/>
              </a:ext>
            </a:extLst>
          </p:cNvPr>
          <p:cNvSpPr>
            <a:spLocks noGrp="1"/>
          </p:cNvSpPr>
          <p:nvPr>
            <p:ph type="dt" sz="half" idx="10"/>
          </p:nvPr>
        </p:nvSpPr>
        <p:spPr/>
        <p:txBody>
          <a:bodyPr/>
          <a:lstStyle>
            <a:lvl1pPr>
              <a:defRPr/>
            </a:lvl1pPr>
          </a:lstStyle>
          <a:p>
            <a:endParaRPr lang="sl-SI" altLang="sl-SI"/>
          </a:p>
        </p:txBody>
      </p:sp>
      <p:sp>
        <p:nvSpPr>
          <p:cNvPr id="6" name="Footer Placeholder 5">
            <a:extLst>
              <a:ext uri="{FF2B5EF4-FFF2-40B4-BE49-F238E27FC236}">
                <a16:creationId xmlns:a16="http://schemas.microsoft.com/office/drawing/2014/main" id="{4ED90D28-0940-4220-961F-374D94042ABE}"/>
              </a:ext>
            </a:extLst>
          </p:cNvPr>
          <p:cNvSpPr>
            <a:spLocks noGrp="1"/>
          </p:cNvSpPr>
          <p:nvPr>
            <p:ph type="ftr" sz="quarter" idx="11"/>
          </p:nvPr>
        </p:nvSpPr>
        <p:spPr/>
        <p:txBody>
          <a:bodyPr/>
          <a:lstStyle>
            <a:lvl1pPr>
              <a:defRPr/>
            </a:lvl1pPr>
          </a:lstStyle>
          <a:p>
            <a:endParaRPr lang="sl-SI" altLang="sl-SI"/>
          </a:p>
        </p:txBody>
      </p:sp>
      <p:sp>
        <p:nvSpPr>
          <p:cNvPr id="7" name="Slide Number Placeholder 6">
            <a:extLst>
              <a:ext uri="{FF2B5EF4-FFF2-40B4-BE49-F238E27FC236}">
                <a16:creationId xmlns:a16="http://schemas.microsoft.com/office/drawing/2014/main" id="{28C5BBCA-A655-4CD9-8DB4-969BB3377913}"/>
              </a:ext>
            </a:extLst>
          </p:cNvPr>
          <p:cNvSpPr>
            <a:spLocks noGrp="1"/>
          </p:cNvSpPr>
          <p:nvPr>
            <p:ph type="sldNum" sz="quarter" idx="12"/>
          </p:nvPr>
        </p:nvSpPr>
        <p:spPr/>
        <p:txBody>
          <a:bodyPr/>
          <a:lstStyle>
            <a:lvl1pPr>
              <a:defRPr/>
            </a:lvl1pPr>
          </a:lstStyle>
          <a:p>
            <a:fld id="{20D03B0C-28FF-43A8-B3BE-D5F004FA947A}" type="slidenum">
              <a:rPr lang="sl-SI" altLang="sl-SI"/>
              <a:pPr/>
              <a:t>‹#›</a:t>
            </a:fld>
            <a:endParaRPr lang="sl-SI" altLang="sl-SI"/>
          </a:p>
        </p:txBody>
      </p:sp>
    </p:spTree>
    <p:extLst>
      <p:ext uri="{BB962C8B-B14F-4D97-AF65-F5344CB8AC3E}">
        <p14:creationId xmlns:p14="http://schemas.microsoft.com/office/powerpoint/2010/main" val="615687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87B95-5C07-41C6-A912-88C4F7F8B843}"/>
              </a:ext>
            </a:extLst>
          </p:cNvPr>
          <p:cNvSpPr>
            <a:spLocks noGrp="1"/>
          </p:cNvSpPr>
          <p:nvPr>
            <p:ph type="title"/>
          </p:nvPr>
        </p:nvSpPr>
        <p:spPr>
          <a:xfrm>
            <a:off x="630238" y="365125"/>
            <a:ext cx="7886700" cy="1325563"/>
          </a:xfrm>
        </p:spPr>
        <p:txBody>
          <a:bodyPr/>
          <a:lstStyle/>
          <a:p>
            <a:r>
              <a:rPr lang="en-US"/>
              <a:t>Click to edit Master title style</a:t>
            </a:r>
            <a:endParaRPr lang="sl-SI"/>
          </a:p>
        </p:txBody>
      </p:sp>
      <p:sp>
        <p:nvSpPr>
          <p:cNvPr id="3" name="Text Placeholder 2">
            <a:extLst>
              <a:ext uri="{FF2B5EF4-FFF2-40B4-BE49-F238E27FC236}">
                <a16:creationId xmlns:a16="http://schemas.microsoft.com/office/drawing/2014/main" id="{0A076D6D-AD85-4D2C-ACE7-FBB7EE468B3C}"/>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A118C9-8C7C-4B65-A1C2-FA9E3EB57C63}"/>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Text Placeholder 4">
            <a:extLst>
              <a:ext uri="{FF2B5EF4-FFF2-40B4-BE49-F238E27FC236}">
                <a16:creationId xmlns:a16="http://schemas.microsoft.com/office/drawing/2014/main" id="{71B30C74-1DBE-4FEF-97FC-15E1159FDF1D}"/>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C65C34-8456-4178-9A37-D3698B5F1CD6}"/>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7" name="Date Placeholder 6">
            <a:extLst>
              <a:ext uri="{FF2B5EF4-FFF2-40B4-BE49-F238E27FC236}">
                <a16:creationId xmlns:a16="http://schemas.microsoft.com/office/drawing/2014/main" id="{941530CE-7777-47F4-8DF2-2794250CC604}"/>
              </a:ext>
            </a:extLst>
          </p:cNvPr>
          <p:cNvSpPr>
            <a:spLocks noGrp="1"/>
          </p:cNvSpPr>
          <p:nvPr>
            <p:ph type="dt" sz="half" idx="10"/>
          </p:nvPr>
        </p:nvSpPr>
        <p:spPr/>
        <p:txBody>
          <a:bodyPr/>
          <a:lstStyle>
            <a:lvl1pPr>
              <a:defRPr/>
            </a:lvl1pPr>
          </a:lstStyle>
          <a:p>
            <a:endParaRPr lang="sl-SI" altLang="sl-SI"/>
          </a:p>
        </p:txBody>
      </p:sp>
      <p:sp>
        <p:nvSpPr>
          <p:cNvPr id="8" name="Footer Placeholder 7">
            <a:extLst>
              <a:ext uri="{FF2B5EF4-FFF2-40B4-BE49-F238E27FC236}">
                <a16:creationId xmlns:a16="http://schemas.microsoft.com/office/drawing/2014/main" id="{5BECD359-8B70-4419-9111-97782D4BB054}"/>
              </a:ext>
            </a:extLst>
          </p:cNvPr>
          <p:cNvSpPr>
            <a:spLocks noGrp="1"/>
          </p:cNvSpPr>
          <p:nvPr>
            <p:ph type="ftr" sz="quarter" idx="11"/>
          </p:nvPr>
        </p:nvSpPr>
        <p:spPr/>
        <p:txBody>
          <a:bodyPr/>
          <a:lstStyle>
            <a:lvl1pPr>
              <a:defRPr/>
            </a:lvl1pPr>
          </a:lstStyle>
          <a:p>
            <a:endParaRPr lang="sl-SI" altLang="sl-SI"/>
          </a:p>
        </p:txBody>
      </p:sp>
      <p:sp>
        <p:nvSpPr>
          <p:cNvPr id="9" name="Slide Number Placeholder 8">
            <a:extLst>
              <a:ext uri="{FF2B5EF4-FFF2-40B4-BE49-F238E27FC236}">
                <a16:creationId xmlns:a16="http://schemas.microsoft.com/office/drawing/2014/main" id="{DBDB1E6E-A491-47F2-BCEB-2550B01604FF}"/>
              </a:ext>
            </a:extLst>
          </p:cNvPr>
          <p:cNvSpPr>
            <a:spLocks noGrp="1"/>
          </p:cNvSpPr>
          <p:nvPr>
            <p:ph type="sldNum" sz="quarter" idx="12"/>
          </p:nvPr>
        </p:nvSpPr>
        <p:spPr/>
        <p:txBody>
          <a:bodyPr/>
          <a:lstStyle>
            <a:lvl1pPr>
              <a:defRPr/>
            </a:lvl1pPr>
          </a:lstStyle>
          <a:p>
            <a:fld id="{CCABEF4E-753D-432C-A9CC-DF8CBBE5FE71}" type="slidenum">
              <a:rPr lang="sl-SI" altLang="sl-SI"/>
              <a:pPr/>
              <a:t>‹#›</a:t>
            </a:fld>
            <a:endParaRPr lang="sl-SI" altLang="sl-SI"/>
          </a:p>
        </p:txBody>
      </p:sp>
    </p:spTree>
    <p:extLst>
      <p:ext uri="{BB962C8B-B14F-4D97-AF65-F5344CB8AC3E}">
        <p14:creationId xmlns:p14="http://schemas.microsoft.com/office/powerpoint/2010/main" val="1384395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3DDA7-3BC5-4816-94EB-CE20B9FC7675}"/>
              </a:ext>
            </a:extLst>
          </p:cNvPr>
          <p:cNvSpPr>
            <a:spLocks noGrp="1"/>
          </p:cNvSpPr>
          <p:nvPr>
            <p:ph type="title"/>
          </p:nvPr>
        </p:nvSpPr>
        <p:spPr/>
        <p:txBody>
          <a:bodyPr/>
          <a:lstStyle/>
          <a:p>
            <a:r>
              <a:rPr lang="en-US"/>
              <a:t>Click to edit Master title style</a:t>
            </a:r>
            <a:endParaRPr lang="sl-SI"/>
          </a:p>
        </p:txBody>
      </p:sp>
      <p:sp>
        <p:nvSpPr>
          <p:cNvPr id="3" name="Date Placeholder 2">
            <a:extLst>
              <a:ext uri="{FF2B5EF4-FFF2-40B4-BE49-F238E27FC236}">
                <a16:creationId xmlns:a16="http://schemas.microsoft.com/office/drawing/2014/main" id="{060D229A-776D-4C5F-8E04-6FFA4DADAE9E}"/>
              </a:ext>
            </a:extLst>
          </p:cNvPr>
          <p:cNvSpPr>
            <a:spLocks noGrp="1"/>
          </p:cNvSpPr>
          <p:nvPr>
            <p:ph type="dt" sz="half" idx="10"/>
          </p:nvPr>
        </p:nvSpPr>
        <p:spPr/>
        <p:txBody>
          <a:bodyPr/>
          <a:lstStyle>
            <a:lvl1pPr>
              <a:defRPr/>
            </a:lvl1pPr>
          </a:lstStyle>
          <a:p>
            <a:endParaRPr lang="sl-SI" altLang="sl-SI"/>
          </a:p>
        </p:txBody>
      </p:sp>
      <p:sp>
        <p:nvSpPr>
          <p:cNvPr id="4" name="Footer Placeholder 3">
            <a:extLst>
              <a:ext uri="{FF2B5EF4-FFF2-40B4-BE49-F238E27FC236}">
                <a16:creationId xmlns:a16="http://schemas.microsoft.com/office/drawing/2014/main" id="{2F1FA0E2-9E40-4602-9200-32BE3BD46301}"/>
              </a:ext>
            </a:extLst>
          </p:cNvPr>
          <p:cNvSpPr>
            <a:spLocks noGrp="1"/>
          </p:cNvSpPr>
          <p:nvPr>
            <p:ph type="ftr" sz="quarter" idx="11"/>
          </p:nvPr>
        </p:nvSpPr>
        <p:spPr/>
        <p:txBody>
          <a:bodyPr/>
          <a:lstStyle>
            <a:lvl1pPr>
              <a:defRPr/>
            </a:lvl1pPr>
          </a:lstStyle>
          <a:p>
            <a:endParaRPr lang="sl-SI" altLang="sl-SI"/>
          </a:p>
        </p:txBody>
      </p:sp>
      <p:sp>
        <p:nvSpPr>
          <p:cNvPr id="5" name="Slide Number Placeholder 4">
            <a:extLst>
              <a:ext uri="{FF2B5EF4-FFF2-40B4-BE49-F238E27FC236}">
                <a16:creationId xmlns:a16="http://schemas.microsoft.com/office/drawing/2014/main" id="{3064E994-07A7-46E8-98D8-CC5F30144B1E}"/>
              </a:ext>
            </a:extLst>
          </p:cNvPr>
          <p:cNvSpPr>
            <a:spLocks noGrp="1"/>
          </p:cNvSpPr>
          <p:nvPr>
            <p:ph type="sldNum" sz="quarter" idx="12"/>
          </p:nvPr>
        </p:nvSpPr>
        <p:spPr/>
        <p:txBody>
          <a:bodyPr/>
          <a:lstStyle>
            <a:lvl1pPr>
              <a:defRPr/>
            </a:lvl1pPr>
          </a:lstStyle>
          <a:p>
            <a:fld id="{A895BA1A-9A14-4978-9265-0512C80FB4D2}" type="slidenum">
              <a:rPr lang="sl-SI" altLang="sl-SI"/>
              <a:pPr/>
              <a:t>‹#›</a:t>
            </a:fld>
            <a:endParaRPr lang="sl-SI" altLang="sl-SI"/>
          </a:p>
        </p:txBody>
      </p:sp>
    </p:spTree>
    <p:extLst>
      <p:ext uri="{BB962C8B-B14F-4D97-AF65-F5344CB8AC3E}">
        <p14:creationId xmlns:p14="http://schemas.microsoft.com/office/powerpoint/2010/main" val="3386284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20F99D-38B4-4F95-ABD0-5AB4D1858E3D}"/>
              </a:ext>
            </a:extLst>
          </p:cNvPr>
          <p:cNvSpPr>
            <a:spLocks noGrp="1"/>
          </p:cNvSpPr>
          <p:nvPr>
            <p:ph type="dt" sz="half" idx="10"/>
          </p:nvPr>
        </p:nvSpPr>
        <p:spPr/>
        <p:txBody>
          <a:bodyPr/>
          <a:lstStyle>
            <a:lvl1pPr>
              <a:defRPr/>
            </a:lvl1pPr>
          </a:lstStyle>
          <a:p>
            <a:endParaRPr lang="sl-SI" altLang="sl-SI"/>
          </a:p>
        </p:txBody>
      </p:sp>
      <p:sp>
        <p:nvSpPr>
          <p:cNvPr id="3" name="Footer Placeholder 2">
            <a:extLst>
              <a:ext uri="{FF2B5EF4-FFF2-40B4-BE49-F238E27FC236}">
                <a16:creationId xmlns:a16="http://schemas.microsoft.com/office/drawing/2014/main" id="{DBA4A27D-AB71-47CE-B57A-C26DFA2DE8D2}"/>
              </a:ext>
            </a:extLst>
          </p:cNvPr>
          <p:cNvSpPr>
            <a:spLocks noGrp="1"/>
          </p:cNvSpPr>
          <p:nvPr>
            <p:ph type="ftr" sz="quarter" idx="11"/>
          </p:nvPr>
        </p:nvSpPr>
        <p:spPr/>
        <p:txBody>
          <a:bodyPr/>
          <a:lstStyle>
            <a:lvl1pPr>
              <a:defRPr/>
            </a:lvl1pPr>
          </a:lstStyle>
          <a:p>
            <a:endParaRPr lang="sl-SI" altLang="sl-SI"/>
          </a:p>
        </p:txBody>
      </p:sp>
      <p:sp>
        <p:nvSpPr>
          <p:cNvPr id="4" name="Slide Number Placeholder 3">
            <a:extLst>
              <a:ext uri="{FF2B5EF4-FFF2-40B4-BE49-F238E27FC236}">
                <a16:creationId xmlns:a16="http://schemas.microsoft.com/office/drawing/2014/main" id="{893D9D7D-8F7B-4BAB-8630-E8A4384CF378}"/>
              </a:ext>
            </a:extLst>
          </p:cNvPr>
          <p:cNvSpPr>
            <a:spLocks noGrp="1"/>
          </p:cNvSpPr>
          <p:nvPr>
            <p:ph type="sldNum" sz="quarter" idx="12"/>
          </p:nvPr>
        </p:nvSpPr>
        <p:spPr/>
        <p:txBody>
          <a:bodyPr/>
          <a:lstStyle>
            <a:lvl1pPr>
              <a:defRPr/>
            </a:lvl1pPr>
          </a:lstStyle>
          <a:p>
            <a:fld id="{1A126E3C-91F5-4721-A911-F25E9A5003FD}" type="slidenum">
              <a:rPr lang="sl-SI" altLang="sl-SI"/>
              <a:pPr/>
              <a:t>‹#›</a:t>
            </a:fld>
            <a:endParaRPr lang="sl-SI" altLang="sl-SI"/>
          </a:p>
        </p:txBody>
      </p:sp>
    </p:spTree>
    <p:extLst>
      <p:ext uri="{BB962C8B-B14F-4D97-AF65-F5344CB8AC3E}">
        <p14:creationId xmlns:p14="http://schemas.microsoft.com/office/powerpoint/2010/main" val="529925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87AE2-F3FC-47D7-918B-1A30A708AB87}"/>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sl-SI"/>
          </a:p>
        </p:txBody>
      </p:sp>
      <p:sp>
        <p:nvSpPr>
          <p:cNvPr id="3" name="Content Placeholder 2">
            <a:extLst>
              <a:ext uri="{FF2B5EF4-FFF2-40B4-BE49-F238E27FC236}">
                <a16:creationId xmlns:a16="http://schemas.microsoft.com/office/drawing/2014/main" id="{ABDFF606-C61B-468C-9341-59277FB87FE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Text Placeholder 3">
            <a:extLst>
              <a:ext uri="{FF2B5EF4-FFF2-40B4-BE49-F238E27FC236}">
                <a16:creationId xmlns:a16="http://schemas.microsoft.com/office/drawing/2014/main" id="{02F961D6-439D-4292-97FA-23743E38AF4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FC0AD9-57D8-4A1E-AD2F-E9E747C797DE}"/>
              </a:ext>
            </a:extLst>
          </p:cNvPr>
          <p:cNvSpPr>
            <a:spLocks noGrp="1"/>
          </p:cNvSpPr>
          <p:nvPr>
            <p:ph type="dt" sz="half" idx="10"/>
          </p:nvPr>
        </p:nvSpPr>
        <p:spPr/>
        <p:txBody>
          <a:bodyPr/>
          <a:lstStyle>
            <a:lvl1pPr>
              <a:defRPr/>
            </a:lvl1pPr>
          </a:lstStyle>
          <a:p>
            <a:endParaRPr lang="sl-SI" altLang="sl-SI"/>
          </a:p>
        </p:txBody>
      </p:sp>
      <p:sp>
        <p:nvSpPr>
          <p:cNvPr id="6" name="Footer Placeholder 5">
            <a:extLst>
              <a:ext uri="{FF2B5EF4-FFF2-40B4-BE49-F238E27FC236}">
                <a16:creationId xmlns:a16="http://schemas.microsoft.com/office/drawing/2014/main" id="{4F693FF6-2694-4F3A-827D-2D95F1980718}"/>
              </a:ext>
            </a:extLst>
          </p:cNvPr>
          <p:cNvSpPr>
            <a:spLocks noGrp="1"/>
          </p:cNvSpPr>
          <p:nvPr>
            <p:ph type="ftr" sz="quarter" idx="11"/>
          </p:nvPr>
        </p:nvSpPr>
        <p:spPr/>
        <p:txBody>
          <a:bodyPr/>
          <a:lstStyle>
            <a:lvl1pPr>
              <a:defRPr/>
            </a:lvl1pPr>
          </a:lstStyle>
          <a:p>
            <a:endParaRPr lang="sl-SI" altLang="sl-SI"/>
          </a:p>
        </p:txBody>
      </p:sp>
      <p:sp>
        <p:nvSpPr>
          <p:cNvPr id="7" name="Slide Number Placeholder 6">
            <a:extLst>
              <a:ext uri="{FF2B5EF4-FFF2-40B4-BE49-F238E27FC236}">
                <a16:creationId xmlns:a16="http://schemas.microsoft.com/office/drawing/2014/main" id="{BB0F412C-9239-4EDF-BF42-E570E8352B89}"/>
              </a:ext>
            </a:extLst>
          </p:cNvPr>
          <p:cNvSpPr>
            <a:spLocks noGrp="1"/>
          </p:cNvSpPr>
          <p:nvPr>
            <p:ph type="sldNum" sz="quarter" idx="12"/>
          </p:nvPr>
        </p:nvSpPr>
        <p:spPr/>
        <p:txBody>
          <a:bodyPr/>
          <a:lstStyle>
            <a:lvl1pPr>
              <a:defRPr/>
            </a:lvl1pPr>
          </a:lstStyle>
          <a:p>
            <a:fld id="{CEAD923F-84AC-4EAD-BDB0-D2B198D478E8}" type="slidenum">
              <a:rPr lang="sl-SI" altLang="sl-SI"/>
              <a:pPr/>
              <a:t>‹#›</a:t>
            </a:fld>
            <a:endParaRPr lang="sl-SI" altLang="sl-SI"/>
          </a:p>
        </p:txBody>
      </p:sp>
    </p:spTree>
    <p:extLst>
      <p:ext uri="{BB962C8B-B14F-4D97-AF65-F5344CB8AC3E}">
        <p14:creationId xmlns:p14="http://schemas.microsoft.com/office/powerpoint/2010/main" val="2744584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A81F4-9912-458E-A0CD-41D10E31D43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sl-SI"/>
          </a:p>
        </p:txBody>
      </p:sp>
      <p:sp>
        <p:nvSpPr>
          <p:cNvPr id="3" name="Picture Placeholder 2">
            <a:extLst>
              <a:ext uri="{FF2B5EF4-FFF2-40B4-BE49-F238E27FC236}">
                <a16:creationId xmlns:a16="http://schemas.microsoft.com/office/drawing/2014/main" id="{1464A333-80AD-4500-A914-2C50487A9560}"/>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Text Placeholder 3">
            <a:extLst>
              <a:ext uri="{FF2B5EF4-FFF2-40B4-BE49-F238E27FC236}">
                <a16:creationId xmlns:a16="http://schemas.microsoft.com/office/drawing/2014/main" id="{1C139025-4FF3-49FD-99C2-5FA31E5DF34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A491F1-3E6B-4133-9836-B8897619E2BB}"/>
              </a:ext>
            </a:extLst>
          </p:cNvPr>
          <p:cNvSpPr>
            <a:spLocks noGrp="1"/>
          </p:cNvSpPr>
          <p:nvPr>
            <p:ph type="dt" sz="half" idx="10"/>
          </p:nvPr>
        </p:nvSpPr>
        <p:spPr/>
        <p:txBody>
          <a:bodyPr/>
          <a:lstStyle>
            <a:lvl1pPr>
              <a:defRPr/>
            </a:lvl1pPr>
          </a:lstStyle>
          <a:p>
            <a:endParaRPr lang="sl-SI" altLang="sl-SI"/>
          </a:p>
        </p:txBody>
      </p:sp>
      <p:sp>
        <p:nvSpPr>
          <p:cNvPr id="6" name="Footer Placeholder 5">
            <a:extLst>
              <a:ext uri="{FF2B5EF4-FFF2-40B4-BE49-F238E27FC236}">
                <a16:creationId xmlns:a16="http://schemas.microsoft.com/office/drawing/2014/main" id="{280A1BED-7345-4B88-BFDC-CE8588F18541}"/>
              </a:ext>
            </a:extLst>
          </p:cNvPr>
          <p:cNvSpPr>
            <a:spLocks noGrp="1"/>
          </p:cNvSpPr>
          <p:nvPr>
            <p:ph type="ftr" sz="quarter" idx="11"/>
          </p:nvPr>
        </p:nvSpPr>
        <p:spPr/>
        <p:txBody>
          <a:bodyPr/>
          <a:lstStyle>
            <a:lvl1pPr>
              <a:defRPr/>
            </a:lvl1pPr>
          </a:lstStyle>
          <a:p>
            <a:endParaRPr lang="sl-SI" altLang="sl-SI"/>
          </a:p>
        </p:txBody>
      </p:sp>
      <p:sp>
        <p:nvSpPr>
          <p:cNvPr id="7" name="Slide Number Placeholder 6">
            <a:extLst>
              <a:ext uri="{FF2B5EF4-FFF2-40B4-BE49-F238E27FC236}">
                <a16:creationId xmlns:a16="http://schemas.microsoft.com/office/drawing/2014/main" id="{F1898E41-79BC-4BD3-BEFE-D2527E47EFC3}"/>
              </a:ext>
            </a:extLst>
          </p:cNvPr>
          <p:cNvSpPr>
            <a:spLocks noGrp="1"/>
          </p:cNvSpPr>
          <p:nvPr>
            <p:ph type="sldNum" sz="quarter" idx="12"/>
          </p:nvPr>
        </p:nvSpPr>
        <p:spPr/>
        <p:txBody>
          <a:bodyPr/>
          <a:lstStyle>
            <a:lvl1pPr>
              <a:defRPr/>
            </a:lvl1pPr>
          </a:lstStyle>
          <a:p>
            <a:fld id="{7AB65CE6-5BF0-4DFE-B710-47CB7D972AE7}" type="slidenum">
              <a:rPr lang="sl-SI" altLang="sl-SI"/>
              <a:pPr/>
              <a:t>‹#›</a:t>
            </a:fld>
            <a:endParaRPr lang="sl-SI" altLang="sl-SI"/>
          </a:p>
        </p:txBody>
      </p:sp>
    </p:spTree>
    <p:extLst>
      <p:ext uri="{BB962C8B-B14F-4D97-AF65-F5344CB8AC3E}">
        <p14:creationId xmlns:p14="http://schemas.microsoft.com/office/powerpoint/2010/main" val="33282855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4098" name="Group 2">
            <a:extLst>
              <a:ext uri="{FF2B5EF4-FFF2-40B4-BE49-F238E27FC236}">
                <a16:creationId xmlns:a16="http://schemas.microsoft.com/office/drawing/2014/main" id="{D589992E-8A59-41C0-9D68-2660C89ABE45}"/>
              </a:ext>
            </a:extLst>
          </p:cNvPr>
          <p:cNvGrpSpPr>
            <a:grpSpLocks/>
          </p:cNvGrpSpPr>
          <p:nvPr/>
        </p:nvGrpSpPr>
        <p:grpSpPr bwMode="auto">
          <a:xfrm>
            <a:off x="1588" y="0"/>
            <a:ext cx="9148762" cy="6851650"/>
            <a:chOff x="1" y="0"/>
            <a:chExt cx="5763" cy="4316"/>
          </a:xfrm>
        </p:grpSpPr>
        <p:sp>
          <p:nvSpPr>
            <p:cNvPr id="4099" name="Freeform 3">
              <a:extLst>
                <a:ext uri="{FF2B5EF4-FFF2-40B4-BE49-F238E27FC236}">
                  <a16:creationId xmlns:a16="http://schemas.microsoft.com/office/drawing/2014/main" id="{45A8182F-C7FC-4E96-B707-530DCD6EAE27}"/>
                </a:ext>
              </a:extLst>
            </p:cNvPr>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4100" name="Freeform 4">
              <a:extLst>
                <a:ext uri="{FF2B5EF4-FFF2-40B4-BE49-F238E27FC236}">
                  <a16:creationId xmlns:a16="http://schemas.microsoft.com/office/drawing/2014/main" id="{132174D1-A0C7-4865-AE8F-43004D19383F}"/>
                </a:ext>
              </a:extLst>
            </p:cNvPr>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4101" name="Freeform 5">
              <a:extLst>
                <a:ext uri="{FF2B5EF4-FFF2-40B4-BE49-F238E27FC236}">
                  <a16:creationId xmlns:a16="http://schemas.microsoft.com/office/drawing/2014/main" id="{00B7CECB-97EE-4F92-B735-58D47722DC30}"/>
                </a:ext>
              </a:extLst>
            </p:cNvPr>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grpSp>
          <p:nvGrpSpPr>
            <p:cNvPr id="4102" name="Group 6">
              <a:extLst>
                <a:ext uri="{FF2B5EF4-FFF2-40B4-BE49-F238E27FC236}">
                  <a16:creationId xmlns:a16="http://schemas.microsoft.com/office/drawing/2014/main" id="{FBC01186-4027-4397-8E1C-A7FF81642362}"/>
                </a:ext>
              </a:extLst>
            </p:cNvPr>
            <p:cNvGrpSpPr>
              <a:grpSpLocks/>
            </p:cNvGrpSpPr>
            <p:nvPr/>
          </p:nvGrpSpPr>
          <p:grpSpPr bwMode="auto">
            <a:xfrm>
              <a:off x="288" y="0"/>
              <a:ext cx="5098" cy="4316"/>
              <a:chOff x="288" y="0"/>
              <a:chExt cx="5098" cy="4316"/>
            </a:xfrm>
          </p:grpSpPr>
          <p:sp>
            <p:nvSpPr>
              <p:cNvPr id="4103" name="Freeform 7">
                <a:extLst>
                  <a:ext uri="{FF2B5EF4-FFF2-40B4-BE49-F238E27FC236}">
                    <a16:creationId xmlns:a16="http://schemas.microsoft.com/office/drawing/2014/main" id="{C4C2EA85-B64A-426C-BD1C-04CEE5555504}"/>
                  </a:ext>
                </a:extLst>
              </p:cNvPr>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4104" name="Freeform 8">
                <a:extLst>
                  <a:ext uri="{FF2B5EF4-FFF2-40B4-BE49-F238E27FC236}">
                    <a16:creationId xmlns:a16="http://schemas.microsoft.com/office/drawing/2014/main" id="{641FBDEC-6282-42D8-8806-5F24023F1A58}"/>
                  </a:ext>
                </a:extLst>
              </p:cNvPr>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4105" name="Freeform 9">
                <a:extLst>
                  <a:ext uri="{FF2B5EF4-FFF2-40B4-BE49-F238E27FC236}">
                    <a16:creationId xmlns:a16="http://schemas.microsoft.com/office/drawing/2014/main" id="{247CFF62-E31D-4294-90B6-31900E43BE23}"/>
                  </a:ext>
                </a:extLst>
              </p:cNvPr>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4106" name="Freeform 10">
                <a:extLst>
                  <a:ext uri="{FF2B5EF4-FFF2-40B4-BE49-F238E27FC236}">
                    <a16:creationId xmlns:a16="http://schemas.microsoft.com/office/drawing/2014/main" id="{6A720094-812E-4D1D-94DB-82CD02F44BDB}"/>
                  </a:ext>
                </a:extLst>
              </p:cNvPr>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4107" name="Freeform 11">
                <a:extLst>
                  <a:ext uri="{FF2B5EF4-FFF2-40B4-BE49-F238E27FC236}">
                    <a16:creationId xmlns:a16="http://schemas.microsoft.com/office/drawing/2014/main" id="{CD4925CE-99D2-40FF-BB27-AFD645A65C83}"/>
                  </a:ext>
                </a:extLst>
              </p:cNvPr>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4108" name="Freeform 12">
                <a:extLst>
                  <a:ext uri="{FF2B5EF4-FFF2-40B4-BE49-F238E27FC236}">
                    <a16:creationId xmlns:a16="http://schemas.microsoft.com/office/drawing/2014/main" id="{A4514D9C-1713-4DB9-8F59-BA4B7DA87645}"/>
                  </a:ext>
                </a:extLst>
              </p:cNvPr>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4109" name="Freeform 13">
                <a:extLst>
                  <a:ext uri="{FF2B5EF4-FFF2-40B4-BE49-F238E27FC236}">
                    <a16:creationId xmlns:a16="http://schemas.microsoft.com/office/drawing/2014/main" id="{410E75EC-2C0E-4A2C-93AF-A2E0C1454D53}"/>
                  </a:ext>
                </a:extLst>
              </p:cNvPr>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4110" name="Freeform 14">
                <a:extLst>
                  <a:ext uri="{FF2B5EF4-FFF2-40B4-BE49-F238E27FC236}">
                    <a16:creationId xmlns:a16="http://schemas.microsoft.com/office/drawing/2014/main" id="{2CA0107C-6E11-40BE-9FA9-8C901E48D25F}"/>
                  </a:ext>
                </a:extLst>
              </p:cNvPr>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4111" name="Freeform 15">
                <a:extLst>
                  <a:ext uri="{FF2B5EF4-FFF2-40B4-BE49-F238E27FC236}">
                    <a16:creationId xmlns:a16="http://schemas.microsoft.com/office/drawing/2014/main" id="{5392E6F7-AF77-4996-A631-5E0595508C9A}"/>
                  </a:ext>
                </a:extLst>
              </p:cNvPr>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4112" name="Freeform 16">
                <a:extLst>
                  <a:ext uri="{FF2B5EF4-FFF2-40B4-BE49-F238E27FC236}">
                    <a16:creationId xmlns:a16="http://schemas.microsoft.com/office/drawing/2014/main" id="{FFD2C29F-442E-4C47-B618-04B41C87369B}"/>
                  </a:ext>
                </a:extLst>
              </p:cNvPr>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4113" name="Freeform 17">
                <a:extLst>
                  <a:ext uri="{FF2B5EF4-FFF2-40B4-BE49-F238E27FC236}">
                    <a16:creationId xmlns:a16="http://schemas.microsoft.com/office/drawing/2014/main" id="{AA6D1FEB-857A-44C7-82E3-BDC858086985}"/>
                  </a:ext>
                </a:extLst>
              </p:cNvPr>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4114" name="Freeform 18">
                <a:extLst>
                  <a:ext uri="{FF2B5EF4-FFF2-40B4-BE49-F238E27FC236}">
                    <a16:creationId xmlns:a16="http://schemas.microsoft.com/office/drawing/2014/main" id="{F9811552-1974-417C-81DF-0FC7125B2B15}"/>
                  </a:ext>
                </a:extLst>
              </p:cNvPr>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4115" name="Freeform 19">
                <a:extLst>
                  <a:ext uri="{FF2B5EF4-FFF2-40B4-BE49-F238E27FC236}">
                    <a16:creationId xmlns:a16="http://schemas.microsoft.com/office/drawing/2014/main" id="{5C0A83CD-6FED-4871-9111-78F7E54BA947}"/>
                  </a:ext>
                </a:extLst>
              </p:cNvPr>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grpSp>
        <p:sp>
          <p:nvSpPr>
            <p:cNvPr id="4116" name="Freeform 20">
              <a:extLst>
                <a:ext uri="{FF2B5EF4-FFF2-40B4-BE49-F238E27FC236}">
                  <a16:creationId xmlns:a16="http://schemas.microsoft.com/office/drawing/2014/main" id="{491E2D27-55C3-4957-9EB8-5F65A36D1AA2}"/>
                </a:ext>
              </a:extLst>
            </p:cNvPr>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4117" name="Freeform 21">
              <a:extLst>
                <a:ext uri="{FF2B5EF4-FFF2-40B4-BE49-F238E27FC236}">
                  <a16:creationId xmlns:a16="http://schemas.microsoft.com/office/drawing/2014/main" id="{E4129F3A-8FAD-4869-A6E4-B061D36461CF}"/>
                </a:ext>
              </a:extLst>
            </p:cNvPr>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4118" name="Freeform 22">
              <a:extLst>
                <a:ext uri="{FF2B5EF4-FFF2-40B4-BE49-F238E27FC236}">
                  <a16:creationId xmlns:a16="http://schemas.microsoft.com/office/drawing/2014/main" id="{BFBD5585-0127-48AC-82D3-65E1C1743830}"/>
                </a:ext>
              </a:extLst>
            </p:cNvPr>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4119" name="Freeform 23">
              <a:extLst>
                <a:ext uri="{FF2B5EF4-FFF2-40B4-BE49-F238E27FC236}">
                  <a16:creationId xmlns:a16="http://schemas.microsoft.com/office/drawing/2014/main" id="{C27219A2-4A03-4A09-B67D-4CC7B0EF8AAE}"/>
                </a:ext>
              </a:extLst>
            </p:cNvPr>
            <p:cNvSpPr>
              <a:spLocks/>
            </p:cNvSpPr>
            <p:nvPr/>
          </p:nvSpPr>
          <p:spPr bwMode="hidden">
            <a:xfrm>
              <a:off x="5041" y="0"/>
              <a:ext cx="719" cy="845"/>
            </a:xfrm>
            <a:custGeom>
              <a:avLst/>
              <a:gdLst>
                <a:gd name="T0" fmla="*/ 717 w 717"/>
                <a:gd name="T1" fmla="*/ 845 h 845"/>
                <a:gd name="T2" fmla="*/ 717 w 717"/>
                <a:gd name="T3" fmla="*/ 821 h 845"/>
                <a:gd name="T4" fmla="*/ 574 w 717"/>
                <a:gd name="T5" fmla="*/ 605 h 845"/>
                <a:gd name="T6" fmla="*/ 406 w 717"/>
                <a:gd name="T7" fmla="*/ 396 h 845"/>
                <a:gd name="T8" fmla="*/ 221 w 717"/>
                <a:gd name="T9" fmla="*/ 192 h 845"/>
                <a:gd name="T10" fmla="*/ 17 w 717"/>
                <a:gd name="T11" fmla="*/ 0 h 845"/>
                <a:gd name="T12" fmla="*/ 0 w 717"/>
                <a:gd name="T13" fmla="*/ 0 h 845"/>
                <a:gd name="T14" fmla="*/ 209 w 717"/>
                <a:gd name="T15" fmla="*/ 198 h 845"/>
                <a:gd name="T16" fmla="*/ 400 w 717"/>
                <a:gd name="T17" fmla="*/ 408 h 845"/>
                <a:gd name="T18" fmla="*/ 568 w 717"/>
                <a:gd name="T19" fmla="*/ 623 h 845"/>
                <a:gd name="T20" fmla="*/ 717 w 717"/>
                <a:gd name="T21" fmla="*/ 845 h 845"/>
                <a:gd name="T22" fmla="*/ 717 w 717"/>
                <a:gd name="T23" fmla="*/ 845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4120" name="Freeform 24">
              <a:extLst>
                <a:ext uri="{FF2B5EF4-FFF2-40B4-BE49-F238E27FC236}">
                  <a16:creationId xmlns:a16="http://schemas.microsoft.com/office/drawing/2014/main" id="{E6BB8D78-30D6-4A89-8E80-6C5E577EEB26}"/>
                </a:ext>
              </a:extLst>
            </p:cNvPr>
            <p:cNvSpPr>
              <a:spLocks/>
            </p:cNvSpPr>
            <p:nvPr/>
          </p:nvSpPr>
          <p:spPr bwMode="hidden">
            <a:xfrm>
              <a:off x="5352" y="0"/>
              <a:ext cx="408" cy="414"/>
            </a:xfrm>
            <a:custGeom>
              <a:avLst/>
              <a:gdLst>
                <a:gd name="T0" fmla="*/ 407 w 407"/>
                <a:gd name="T1" fmla="*/ 414 h 414"/>
                <a:gd name="T2" fmla="*/ 407 w 407"/>
                <a:gd name="T3" fmla="*/ 396 h 414"/>
                <a:gd name="T4" fmla="*/ 222 w 407"/>
                <a:gd name="T5" fmla="*/ 192 h 414"/>
                <a:gd name="T6" fmla="*/ 12 w 407"/>
                <a:gd name="T7" fmla="*/ 0 h 414"/>
                <a:gd name="T8" fmla="*/ 0 w 407"/>
                <a:gd name="T9" fmla="*/ 0 h 414"/>
                <a:gd name="T10" fmla="*/ 108 w 407"/>
                <a:gd name="T11" fmla="*/ 102 h 414"/>
                <a:gd name="T12" fmla="*/ 216 w 407"/>
                <a:gd name="T13" fmla="*/ 204 h 414"/>
                <a:gd name="T14" fmla="*/ 407 w 407"/>
                <a:gd name="T15" fmla="*/ 414 h 414"/>
                <a:gd name="T16" fmla="*/ 407 w 407"/>
                <a:gd name="T17" fmla="*/ 414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4121" name="Freeform 25">
              <a:extLst>
                <a:ext uri="{FF2B5EF4-FFF2-40B4-BE49-F238E27FC236}">
                  <a16:creationId xmlns:a16="http://schemas.microsoft.com/office/drawing/2014/main" id="{104A1043-E2AB-4CE6-B26C-1F1CA55990C9}"/>
                </a:ext>
              </a:extLst>
            </p:cNvPr>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4122" name="Freeform 26">
              <a:extLst>
                <a:ext uri="{FF2B5EF4-FFF2-40B4-BE49-F238E27FC236}">
                  <a16:creationId xmlns:a16="http://schemas.microsoft.com/office/drawing/2014/main" id="{EB68A51C-E750-412A-84BD-FC6D3B5B3B42}"/>
                </a:ext>
              </a:extLst>
            </p:cNvPr>
            <p:cNvSpPr>
              <a:spLocks/>
            </p:cNvSpPr>
            <p:nvPr/>
          </p:nvSpPr>
          <p:spPr bwMode="hidden">
            <a:xfrm>
              <a:off x="6" y="0"/>
              <a:ext cx="588" cy="599"/>
            </a:xfrm>
            <a:custGeom>
              <a:avLst/>
              <a:gdLst>
                <a:gd name="T0" fmla="*/ 586 w 586"/>
                <a:gd name="T1" fmla="*/ 0 h 599"/>
                <a:gd name="T2" fmla="*/ 568 w 586"/>
                <a:gd name="T3" fmla="*/ 0 h 599"/>
                <a:gd name="T4" fmla="*/ 407 w 586"/>
                <a:gd name="T5" fmla="*/ 132 h 599"/>
                <a:gd name="T6" fmla="*/ 257 w 586"/>
                <a:gd name="T7" fmla="*/ 270 h 599"/>
                <a:gd name="T8" fmla="*/ 120 w 586"/>
                <a:gd name="T9" fmla="*/ 420 h 599"/>
                <a:gd name="T10" fmla="*/ 0 w 586"/>
                <a:gd name="T11" fmla="*/ 575 h 599"/>
                <a:gd name="T12" fmla="*/ 0 w 586"/>
                <a:gd name="T13" fmla="*/ 599 h 599"/>
                <a:gd name="T14" fmla="*/ 120 w 586"/>
                <a:gd name="T15" fmla="*/ 432 h 599"/>
                <a:gd name="T16" fmla="*/ 257 w 586"/>
                <a:gd name="T17" fmla="*/ 282 h 599"/>
                <a:gd name="T18" fmla="*/ 413 w 586"/>
                <a:gd name="T19" fmla="*/ 138 h 599"/>
                <a:gd name="T20" fmla="*/ 586 w 586"/>
                <a:gd name="T21" fmla="*/ 0 h 599"/>
                <a:gd name="T22" fmla="*/ 586 w 586"/>
                <a:gd name="T23" fmla="*/ 0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4123" name="Freeform 27">
              <a:extLst>
                <a:ext uri="{FF2B5EF4-FFF2-40B4-BE49-F238E27FC236}">
                  <a16:creationId xmlns:a16="http://schemas.microsoft.com/office/drawing/2014/main" id="{EEBA82BF-FDC9-4B3E-A13D-B269B6830BAF}"/>
                </a:ext>
              </a:extLst>
            </p:cNvPr>
            <p:cNvSpPr>
              <a:spLocks/>
            </p:cNvSpPr>
            <p:nvPr/>
          </p:nvSpPr>
          <p:spPr bwMode="hidden">
            <a:xfrm>
              <a:off x="6" y="0"/>
              <a:ext cx="270" cy="252"/>
            </a:xfrm>
            <a:custGeom>
              <a:avLst/>
              <a:gdLst>
                <a:gd name="T0" fmla="*/ 269 w 269"/>
                <a:gd name="T1" fmla="*/ 0 h 252"/>
                <a:gd name="T2" fmla="*/ 251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69 w 269"/>
                <a:gd name="T15" fmla="*/ 0 h 252"/>
                <a:gd name="T16" fmla="*/ 269 w 269"/>
                <a:gd name="T1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4124" name="Line 28">
              <a:extLst>
                <a:ext uri="{FF2B5EF4-FFF2-40B4-BE49-F238E27FC236}">
                  <a16:creationId xmlns:a16="http://schemas.microsoft.com/office/drawing/2014/main" id="{770B981A-820E-4A2C-954A-E2A42623BB81}"/>
                </a:ext>
              </a:extLst>
            </p:cNvPr>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4125" name="Line 29">
              <a:extLst>
                <a:ext uri="{FF2B5EF4-FFF2-40B4-BE49-F238E27FC236}">
                  <a16:creationId xmlns:a16="http://schemas.microsoft.com/office/drawing/2014/main" id="{172BDE34-8E7D-47F1-9D36-E25C9F8DA403}"/>
                </a:ext>
              </a:extLst>
            </p:cNvPr>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4126" name="Line 30">
              <a:extLst>
                <a:ext uri="{FF2B5EF4-FFF2-40B4-BE49-F238E27FC236}">
                  <a16:creationId xmlns:a16="http://schemas.microsoft.com/office/drawing/2014/main" id="{9D3E62EE-B794-405E-87F7-55271861F8B5}"/>
                </a:ext>
              </a:extLst>
            </p:cNvPr>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grpSp>
          <p:nvGrpSpPr>
            <p:cNvPr id="4127" name="Group 31">
              <a:extLst>
                <a:ext uri="{FF2B5EF4-FFF2-40B4-BE49-F238E27FC236}">
                  <a16:creationId xmlns:a16="http://schemas.microsoft.com/office/drawing/2014/main" id="{0AE74D14-CC50-445C-849E-1BA1ABA50E07}"/>
                </a:ext>
              </a:extLst>
            </p:cNvPr>
            <p:cNvGrpSpPr>
              <a:grpSpLocks/>
            </p:cNvGrpSpPr>
            <p:nvPr/>
          </p:nvGrpSpPr>
          <p:grpSpPr bwMode="auto">
            <a:xfrm>
              <a:off x="1" y="392"/>
              <a:ext cx="5758" cy="1571"/>
              <a:chOff x="1" y="392"/>
              <a:chExt cx="5758" cy="1571"/>
            </a:xfrm>
          </p:grpSpPr>
          <p:sp>
            <p:nvSpPr>
              <p:cNvPr id="4128" name="Line 32">
                <a:extLst>
                  <a:ext uri="{FF2B5EF4-FFF2-40B4-BE49-F238E27FC236}">
                    <a16:creationId xmlns:a16="http://schemas.microsoft.com/office/drawing/2014/main" id="{61F7F1AF-4A5A-41CF-BD9F-2A9D95BA458F}"/>
                  </a:ext>
                </a:extLst>
              </p:cNvPr>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4129" name="Line 33">
                <a:extLst>
                  <a:ext uri="{FF2B5EF4-FFF2-40B4-BE49-F238E27FC236}">
                    <a16:creationId xmlns:a16="http://schemas.microsoft.com/office/drawing/2014/main" id="{B630F440-2E03-41CE-B482-0C7A8B82969E}"/>
                  </a:ext>
                </a:extLst>
              </p:cNvPr>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4130" name="Line 34">
                <a:extLst>
                  <a:ext uri="{FF2B5EF4-FFF2-40B4-BE49-F238E27FC236}">
                    <a16:creationId xmlns:a16="http://schemas.microsoft.com/office/drawing/2014/main" id="{38E4ECB8-BD5E-4B3E-95FE-CA15AA5DDF3F}"/>
                  </a:ext>
                </a:extLst>
              </p:cNvPr>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4131" name="Line 35">
                <a:extLst>
                  <a:ext uri="{FF2B5EF4-FFF2-40B4-BE49-F238E27FC236}">
                    <a16:creationId xmlns:a16="http://schemas.microsoft.com/office/drawing/2014/main" id="{39F7CE31-486C-4595-BDBC-8326E48FBEE2}"/>
                  </a:ext>
                </a:extLst>
              </p:cNvPr>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4132" name="Line 36">
                <a:extLst>
                  <a:ext uri="{FF2B5EF4-FFF2-40B4-BE49-F238E27FC236}">
                    <a16:creationId xmlns:a16="http://schemas.microsoft.com/office/drawing/2014/main" id="{CF0CB6FB-69A6-47D8-B275-49BF2DAC5588}"/>
                  </a:ext>
                </a:extLst>
              </p:cNvPr>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grpSp>
        <p:sp>
          <p:nvSpPr>
            <p:cNvPr id="4133" name="Line 37">
              <a:extLst>
                <a:ext uri="{FF2B5EF4-FFF2-40B4-BE49-F238E27FC236}">
                  <a16:creationId xmlns:a16="http://schemas.microsoft.com/office/drawing/2014/main" id="{2F08C48D-3995-4712-A9F5-EC704153A3F7}"/>
                </a:ext>
              </a:extLst>
            </p:cNvPr>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4134" name="Line 38">
              <a:extLst>
                <a:ext uri="{FF2B5EF4-FFF2-40B4-BE49-F238E27FC236}">
                  <a16:creationId xmlns:a16="http://schemas.microsoft.com/office/drawing/2014/main" id="{300CB0E7-05AD-49C2-B802-B50E39BFC25E}"/>
                </a:ext>
              </a:extLst>
            </p:cNvPr>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grpSp>
      <p:sp>
        <p:nvSpPr>
          <p:cNvPr id="4135" name="Rectangle 39">
            <a:extLst>
              <a:ext uri="{FF2B5EF4-FFF2-40B4-BE49-F238E27FC236}">
                <a16:creationId xmlns:a16="http://schemas.microsoft.com/office/drawing/2014/main" id="{860B0283-9BD4-41AB-AA77-3448A132D843}"/>
              </a:ext>
            </a:extLst>
          </p:cNvPr>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sl-SI" altLang="sl-SI"/>
              <a:t>Kliknite, če želite urediti slog naslova matrice</a:t>
            </a:r>
          </a:p>
        </p:txBody>
      </p:sp>
      <p:sp>
        <p:nvSpPr>
          <p:cNvPr id="4136" name="Rectangle 40">
            <a:extLst>
              <a:ext uri="{FF2B5EF4-FFF2-40B4-BE49-F238E27FC236}">
                <a16:creationId xmlns:a16="http://schemas.microsoft.com/office/drawing/2014/main" id="{8CA5D560-9726-4B81-9F11-3B731D99D75D}"/>
              </a:ext>
            </a:extLst>
          </p:cNvPr>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mn-lt"/>
              </a:defRPr>
            </a:lvl1pPr>
          </a:lstStyle>
          <a:p>
            <a:endParaRPr lang="sl-SI" altLang="sl-SI"/>
          </a:p>
        </p:txBody>
      </p:sp>
      <p:sp>
        <p:nvSpPr>
          <p:cNvPr id="4137" name="Rectangle 41">
            <a:extLst>
              <a:ext uri="{FF2B5EF4-FFF2-40B4-BE49-F238E27FC236}">
                <a16:creationId xmlns:a16="http://schemas.microsoft.com/office/drawing/2014/main" id="{E1E8D1BF-B435-487B-818D-49B1FE4AE914}"/>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mn-lt"/>
              </a:defRPr>
            </a:lvl1pPr>
          </a:lstStyle>
          <a:p>
            <a:endParaRPr lang="sl-SI" altLang="sl-SI"/>
          </a:p>
        </p:txBody>
      </p:sp>
      <p:sp>
        <p:nvSpPr>
          <p:cNvPr id="4138" name="Rectangle 42">
            <a:extLst>
              <a:ext uri="{FF2B5EF4-FFF2-40B4-BE49-F238E27FC236}">
                <a16:creationId xmlns:a16="http://schemas.microsoft.com/office/drawing/2014/main" id="{35E1F3EE-A2A7-4089-8188-B96E129A41AE}"/>
              </a:ext>
            </a:extLst>
          </p:cNvPr>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mn-lt"/>
              </a:defRPr>
            </a:lvl1pPr>
          </a:lstStyle>
          <a:p>
            <a:fld id="{54AD8DD0-580C-416B-ACE5-D6A2DD63218B}" type="slidenum">
              <a:rPr lang="sl-SI" altLang="sl-SI"/>
              <a:pPr/>
              <a:t>‹#›</a:t>
            </a:fld>
            <a:endParaRPr lang="sl-SI" altLang="sl-SI"/>
          </a:p>
        </p:txBody>
      </p:sp>
      <p:sp>
        <p:nvSpPr>
          <p:cNvPr id="4139" name="Rectangle 43">
            <a:extLst>
              <a:ext uri="{FF2B5EF4-FFF2-40B4-BE49-F238E27FC236}">
                <a16:creationId xmlns:a16="http://schemas.microsoft.com/office/drawing/2014/main" id="{ED2DB7A9-10A7-4B75-A296-B30DC16DFB01}"/>
              </a:ext>
            </a:extLst>
          </p:cNvPr>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l-SI" altLang="sl-SI"/>
              <a:t>Kliknite, če želite urediti sloge besedila matrice</a:t>
            </a:r>
          </a:p>
          <a:p>
            <a:pPr lvl="1"/>
            <a:r>
              <a:rPr lang="sl-SI" altLang="sl-SI"/>
              <a:t>Druga raven</a:t>
            </a:r>
          </a:p>
          <a:p>
            <a:pPr lvl="2"/>
            <a:r>
              <a:rPr lang="sl-SI" altLang="sl-SI"/>
              <a:t>Tretja raven</a:t>
            </a:r>
          </a:p>
          <a:p>
            <a:pPr lvl="3"/>
            <a:r>
              <a:rPr lang="sl-SI" altLang="sl-SI"/>
              <a:t>Četrta raven</a:t>
            </a:r>
          </a:p>
          <a:p>
            <a:pPr lvl="4"/>
            <a:r>
              <a:rPr lang="sl-SI" altLang="sl-SI"/>
              <a:t>Peta raven</a:t>
            </a:r>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p:titleStyle>
    <p:bodyStyle>
      <a:lvl1pPr marL="342900" indent="-342900" algn="l" rtl="0" fontAlgn="base">
        <a:spcBef>
          <a:spcPct val="20000"/>
        </a:spcBef>
        <a:spcAft>
          <a:spcPct val="0"/>
        </a:spcAft>
        <a:buClr>
          <a:schemeClr val="hlink"/>
        </a:buClr>
        <a:buSzPct val="6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2"/>
        </a:buClr>
        <a:buSzPct val="60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2"/>
        </a:buClr>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folHlink"/>
        </a:buClr>
        <a:buSzPct val="6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hyperlink" Target="http://en.wikipedia.org/wiki/Population" TargetMode="External"/><Relationship Id="rId3" Type="http://schemas.openxmlformats.org/officeDocument/2006/relationships/hyperlink" Target="http://en.wikipedia.org/wiki/1_E10_m%C2%B2" TargetMode="External"/><Relationship Id="rId7" Type="http://schemas.openxmlformats.org/officeDocument/2006/relationships/hyperlink" Target="http://en.wikipedia.org/wiki/Percent" TargetMode="External"/><Relationship Id="rId2" Type="http://schemas.openxmlformats.org/officeDocument/2006/relationships/hyperlink" Target="http://en.wikipedia.org/wiki/Area" TargetMode="External"/><Relationship Id="rId1" Type="http://schemas.openxmlformats.org/officeDocument/2006/relationships/slideLayout" Target="../slideLayouts/slideLayout12.xml"/><Relationship Id="rId6" Type="http://schemas.openxmlformats.org/officeDocument/2006/relationships/hyperlink" Target="http://en.wikipedia.org/wiki/Water" TargetMode="External"/><Relationship Id="rId5" Type="http://schemas.openxmlformats.org/officeDocument/2006/relationships/hyperlink" Target="http://en.wikipedia.org/wiki/Square_mile" TargetMode="External"/><Relationship Id="rId4" Type="http://schemas.openxmlformats.org/officeDocument/2006/relationships/hyperlink" Target="http://en.wikipedia.org/wiki/List_of_countries_and_outlying_territories_by_area" TargetMode="External"/><Relationship Id="rId9" Type="http://schemas.openxmlformats.org/officeDocument/2006/relationships/hyperlink" Target="http://en.wikipedia.org/wiki/Population_density"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a:extLst>
              <a:ext uri="{FF2B5EF4-FFF2-40B4-BE49-F238E27FC236}">
                <a16:creationId xmlns:a16="http://schemas.microsoft.com/office/drawing/2014/main" id="{46CCF9E2-F3BF-46C1-B2E3-6EE70C5D6EB8}"/>
              </a:ext>
            </a:extLst>
          </p:cNvPr>
          <p:cNvSpPr txBox="1">
            <a:spLocks noChangeArrowheads="1"/>
          </p:cNvSpPr>
          <p:nvPr/>
        </p:nvSpPr>
        <p:spPr bwMode="auto">
          <a:xfrm>
            <a:off x="2627313" y="0"/>
            <a:ext cx="38893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sl-SI" altLang="sl-SI" sz="2400" b="1">
                <a:effectLst>
                  <a:outerShdw blurRad="38100" dist="38100" dir="2700000" algn="tl">
                    <a:srgbClr val="000000"/>
                  </a:outerShdw>
                </a:effectLst>
                <a:latin typeface="Verdana" panose="020B0604030504040204" pitchFamily="34" charset="0"/>
              </a:rPr>
              <a:t>Srednja šola Ravne</a:t>
            </a:r>
          </a:p>
          <a:p>
            <a:pPr algn="ctr"/>
            <a:r>
              <a:rPr lang="sl-SI" altLang="sl-SI" sz="2400" b="1">
                <a:effectLst>
                  <a:outerShdw blurRad="38100" dist="38100" dir="2700000" algn="tl">
                    <a:srgbClr val="000000"/>
                  </a:outerShdw>
                </a:effectLst>
                <a:latin typeface="Verdana" panose="020B0604030504040204" pitchFamily="34" charset="0"/>
              </a:rPr>
              <a:t>Referat pri Angleščini</a:t>
            </a:r>
          </a:p>
        </p:txBody>
      </p:sp>
      <p:sp>
        <p:nvSpPr>
          <p:cNvPr id="2053" name="Text Box 5">
            <a:extLst>
              <a:ext uri="{FF2B5EF4-FFF2-40B4-BE49-F238E27FC236}">
                <a16:creationId xmlns:a16="http://schemas.microsoft.com/office/drawing/2014/main" id="{0976ACEE-CFBB-4C7A-9A72-A7192C1EFAD0}"/>
              </a:ext>
            </a:extLst>
          </p:cNvPr>
          <p:cNvSpPr txBox="1">
            <a:spLocks noChangeArrowheads="1"/>
          </p:cNvSpPr>
          <p:nvPr/>
        </p:nvSpPr>
        <p:spPr bwMode="auto">
          <a:xfrm>
            <a:off x="1835150" y="1844675"/>
            <a:ext cx="5715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sl-SI" altLang="sl-SI" sz="3200" b="1">
                <a:effectLst>
                  <a:outerShdw blurRad="38100" dist="38100" dir="2700000" algn="tl">
                    <a:srgbClr val="000000"/>
                  </a:outerShdw>
                </a:effectLst>
              </a:rPr>
              <a:t>SWITZERLAND</a:t>
            </a:r>
          </a:p>
        </p:txBody>
      </p:sp>
      <p:pic>
        <p:nvPicPr>
          <p:cNvPr id="2055" name="Picture 7" descr="švica01">
            <a:extLst>
              <a:ext uri="{FF2B5EF4-FFF2-40B4-BE49-F238E27FC236}">
                <a16:creationId xmlns:a16="http://schemas.microsoft.com/office/drawing/2014/main" id="{203BC0D8-8FDB-4D43-AFFF-92C96DE3B8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625" y="2420938"/>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švica02">
            <a:extLst>
              <a:ext uri="{FF2B5EF4-FFF2-40B4-BE49-F238E27FC236}">
                <a16:creationId xmlns:a16="http://schemas.microsoft.com/office/drawing/2014/main" id="{F614A29B-D6CA-47B5-9327-427BBB7803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2349500"/>
            <a:ext cx="3744913" cy="29384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ext Box 4">
            <a:extLst>
              <a:ext uri="{FF2B5EF4-FFF2-40B4-BE49-F238E27FC236}">
                <a16:creationId xmlns:a16="http://schemas.microsoft.com/office/drawing/2014/main" id="{BC192CA7-84E2-427E-B3BC-A7F40FB9B5DC}"/>
              </a:ext>
            </a:extLst>
          </p:cNvPr>
          <p:cNvSpPr txBox="1">
            <a:spLocks noChangeArrowheads="1"/>
          </p:cNvSpPr>
          <p:nvPr/>
        </p:nvSpPr>
        <p:spPr bwMode="auto">
          <a:xfrm>
            <a:off x="323850" y="1412875"/>
            <a:ext cx="85169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sl-SI" altLang="sl-SI">
                <a:latin typeface="Verdana" panose="020B0604030504040204" pitchFamily="34" charset="0"/>
              </a:rPr>
              <a:t>Switzerland, also known as Swiss, is a country of 7.5 million people in Western Europe with an area of 41,285 km².</a:t>
            </a:r>
          </a:p>
        </p:txBody>
      </p:sp>
      <p:sp>
        <p:nvSpPr>
          <p:cNvPr id="6149" name="Text Box 5">
            <a:extLst>
              <a:ext uri="{FF2B5EF4-FFF2-40B4-BE49-F238E27FC236}">
                <a16:creationId xmlns:a16="http://schemas.microsoft.com/office/drawing/2014/main" id="{9518AB30-D42A-4BE7-A36C-E8EF1EDE3D89}"/>
              </a:ext>
            </a:extLst>
          </p:cNvPr>
          <p:cNvSpPr txBox="1">
            <a:spLocks noChangeArrowheads="1"/>
          </p:cNvSpPr>
          <p:nvPr/>
        </p:nvSpPr>
        <p:spPr bwMode="auto">
          <a:xfrm>
            <a:off x="1908175" y="404813"/>
            <a:ext cx="49625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sl-SI" altLang="sl-SI">
                <a:effectLst>
                  <a:outerShdw blurRad="38100" dist="38100" dir="2700000" algn="tl">
                    <a:srgbClr val="000000"/>
                  </a:outerShdw>
                </a:effectLst>
              </a:rPr>
              <a:t>1. Switzerland data</a:t>
            </a:r>
          </a:p>
        </p:txBody>
      </p:sp>
      <p:graphicFrame>
        <p:nvGraphicFramePr>
          <p:cNvPr id="6246" name="Group 102">
            <a:extLst>
              <a:ext uri="{FF2B5EF4-FFF2-40B4-BE49-F238E27FC236}">
                <a16:creationId xmlns:a16="http://schemas.microsoft.com/office/drawing/2014/main" id="{CB427F65-568B-4F1F-9618-210DD9A9D952}"/>
              </a:ext>
            </a:extLst>
          </p:cNvPr>
          <p:cNvGraphicFramePr>
            <a:graphicFrameLocks noGrp="1"/>
          </p:cNvGraphicFramePr>
          <p:nvPr>
            <p:ph/>
          </p:nvPr>
        </p:nvGraphicFramePr>
        <p:xfrm>
          <a:off x="2268538" y="2349500"/>
          <a:ext cx="4186237" cy="4109086"/>
        </p:xfrm>
        <a:graphic>
          <a:graphicData uri="http://schemas.openxmlformats.org/drawingml/2006/table">
            <a:tbl>
              <a:tblPr/>
              <a:tblGrid>
                <a:gridCol w="377825">
                  <a:extLst>
                    <a:ext uri="{9D8B030D-6E8A-4147-A177-3AD203B41FA5}">
                      <a16:colId xmlns:a16="http://schemas.microsoft.com/office/drawing/2014/main" val="924488292"/>
                    </a:ext>
                  </a:extLst>
                </a:gridCol>
                <a:gridCol w="1873250">
                  <a:extLst>
                    <a:ext uri="{9D8B030D-6E8A-4147-A177-3AD203B41FA5}">
                      <a16:colId xmlns:a16="http://schemas.microsoft.com/office/drawing/2014/main" val="1482794965"/>
                    </a:ext>
                  </a:extLst>
                </a:gridCol>
                <a:gridCol w="1935162">
                  <a:extLst>
                    <a:ext uri="{9D8B030D-6E8A-4147-A177-3AD203B41FA5}">
                      <a16:colId xmlns:a16="http://schemas.microsoft.com/office/drawing/2014/main" val="331259200"/>
                    </a:ext>
                  </a:extLst>
                </a:gridCol>
              </a:tblGrid>
              <a:tr h="279400">
                <a:tc gridSpan="3">
                  <a:txBody>
                    <a:bodyPr/>
                    <a:lstStyle>
                      <a:lvl1pPr marL="342900" indent="-342900">
                        <a:spcBef>
                          <a:spcPct val="20000"/>
                        </a:spcBef>
                        <a:buClr>
                          <a:schemeClr va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Verdana" panose="020B0604030504040204" pitchFamily="34" charset="0"/>
                        </a:defRPr>
                      </a:lvl1pPr>
                      <a:lvl2pPr marL="742950" indent="-285750">
                        <a:spcBef>
                          <a:spcPct val="20000"/>
                        </a:spcBef>
                        <a:buClr>
                          <a:schemeClr val="tx1"/>
                        </a:buClr>
                        <a:defRPr sz="2400">
                          <a:solidFill>
                            <a:schemeClr val="tx1"/>
                          </a:solidFill>
                          <a:effectLst>
                            <a:outerShdw blurRad="38100" dist="38100" dir="2700000" algn="tl">
                              <a:srgbClr val="000000"/>
                            </a:outerShdw>
                          </a:effectLst>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defRPr sz="2000">
                          <a:solidFill>
                            <a:schemeClr val="tx1"/>
                          </a:solidFill>
                          <a:effectLst>
                            <a:outerShdw blurRad="38100" dist="38100" dir="2700000" algn="tl">
                              <a:srgbClr val="000000"/>
                            </a:outerShdw>
                          </a:effectLst>
                          <a:latin typeface="Verdana" panose="020B0604030504040204" pitchFamily="34" charset="0"/>
                        </a:defRPr>
                      </a:lvl3pPr>
                      <a:lvl4pPr marL="1600200" indent="-228600">
                        <a:spcBef>
                          <a:spcPct val="20000"/>
                        </a:spcBef>
                        <a:buClr>
                          <a:schemeClr val="tx2"/>
                        </a:buClr>
                        <a:defRPr>
                          <a:solidFill>
                            <a:schemeClr val="tx1"/>
                          </a:solidFill>
                          <a:effectLst>
                            <a:outerShdw blurRad="38100" dist="38100" dir="2700000" algn="tl">
                              <a:srgbClr val="000000"/>
                            </a:outerShdw>
                          </a:effectLst>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5pPr>
                      <a:lvl6pPr marL="2514600" indent="-228600"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6pPr>
                      <a:lvl7pPr marL="2971800" indent="-228600"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7pPr>
                      <a:lvl8pPr marL="3429000" indent="-228600"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8pPr>
                      <a:lvl9pPr marL="3886200" indent="-228600"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sl-SI" altLang="sl-SI" sz="16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hlinkClick r:id="rId2" tooltip="Area"/>
                        </a:rPr>
                        <a:t>Area</a:t>
                      </a:r>
                      <a:endParaRPr kumimoji="0" lang="sl-SI" altLang="sl-SI" sz="2400" b="0"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sl-SI"/>
                    </a:p>
                  </a:txBody>
                  <a:tcPr/>
                </a:tc>
                <a:tc hMerge="1">
                  <a:txBody>
                    <a:bodyPr/>
                    <a:lstStyle/>
                    <a:p>
                      <a:endParaRPr lang="sl-SI"/>
                    </a:p>
                  </a:txBody>
                  <a:tcPr/>
                </a:tc>
                <a:extLst>
                  <a:ext uri="{0D108BD9-81ED-4DB2-BD59-A6C34878D82A}">
                    <a16:rowId xmlns:a16="http://schemas.microsoft.com/office/drawing/2014/main" val="2599344748"/>
                  </a:ext>
                </a:extLst>
              </a:tr>
              <a:tr h="836613">
                <a:tc>
                  <a:txBody>
                    <a:bodyPr/>
                    <a:lstStyle>
                      <a:lvl1pPr marL="342900" indent="-342900">
                        <a:spcBef>
                          <a:spcPct val="20000"/>
                        </a:spcBef>
                        <a:buClr>
                          <a:schemeClr va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Verdana" panose="020B0604030504040204" pitchFamily="34" charset="0"/>
                        </a:defRPr>
                      </a:lvl1pPr>
                      <a:lvl2pPr marL="742950" indent="-285750">
                        <a:spcBef>
                          <a:spcPct val="20000"/>
                        </a:spcBef>
                        <a:buClr>
                          <a:schemeClr val="tx1"/>
                        </a:buClr>
                        <a:defRPr sz="2400">
                          <a:solidFill>
                            <a:schemeClr val="tx1"/>
                          </a:solidFill>
                          <a:effectLst>
                            <a:outerShdw blurRad="38100" dist="38100" dir="2700000" algn="tl">
                              <a:srgbClr val="000000"/>
                            </a:outerShdw>
                          </a:effectLst>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defRPr sz="2000">
                          <a:solidFill>
                            <a:schemeClr val="tx1"/>
                          </a:solidFill>
                          <a:effectLst>
                            <a:outerShdw blurRad="38100" dist="38100" dir="2700000" algn="tl">
                              <a:srgbClr val="000000"/>
                            </a:outerShdw>
                          </a:effectLst>
                          <a:latin typeface="Verdana" panose="020B0604030504040204" pitchFamily="34" charset="0"/>
                        </a:defRPr>
                      </a:lvl3pPr>
                      <a:lvl4pPr marL="1600200" indent="-228600">
                        <a:spcBef>
                          <a:spcPct val="20000"/>
                        </a:spcBef>
                        <a:buClr>
                          <a:schemeClr val="tx2"/>
                        </a:buClr>
                        <a:defRPr>
                          <a:solidFill>
                            <a:schemeClr val="tx1"/>
                          </a:solidFill>
                          <a:effectLst>
                            <a:outerShdw blurRad="38100" dist="38100" dir="2700000" algn="tl">
                              <a:srgbClr val="000000"/>
                            </a:outerShdw>
                          </a:effectLst>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5pPr>
                      <a:lvl6pPr marL="2514600" indent="-228600"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6pPr>
                      <a:lvl7pPr marL="2971800" indent="-228600"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7pPr>
                      <a:lvl8pPr marL="3429000" indent="-228600"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8pPr>
                      <a:lvl9pPr marL="3886200" indent="-228600"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sl-SI" altLang="sl-SI"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 </a:t>
                      </a:r>
                      <a:endParaRPr kumimoji="0" lang="sl-SI" altLang="sl-SI" sz="2400" b="0"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Verdana" panose="020B0604030504040204" pitchFamily="34" charset="0"/>
                        </a:defRPr>
                      </a:lvl1pPr>
                      <a:lvl2pPr marL="742950" indent="-285750">
                        <a:spcBef>
                          <a:spcPct val="20000"/>
                        </a:spcBef>
                        <a:buClr>
                          <a:schemeClr val="tx1"/>
                        </a:buClr>
                        <a:defRPr sz="2400">
                          <a:solidFill>
                            <a:schemeClr val="tx1"/>
                          </a:solidFill>
                          <a:effectLst>
                            <a:outerShdw blurRad="38100" dist="38100" dir="2700000" algn="tl">
                              <a:srgbClr val="000000"/>
                            </a:outerShdw>
                          </a:effectLst>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defRPr sz="2000">
                          <a:solidFill>
                            <a:schemeClr val="tx1"/>
                          </a:solidFill>
                          <a:effectLst>
                            <a:outerShdw blurRad="38100" dist="38100" dir="2700000" algn="tl">
                              <a:srgbClr val="000000"/>
                            </a:outerShdw>
                          </a:effectLst>
                          <a:latin typeface="Verdana" panose="020B0604030504040204" pitchFamily="34" charset="0"/>
                        </a:defRPr>
                      </a:lvl3pPr>
                      <a:lvl4pPr marL="1600200" indent="-228600">
                        <a:spcBef>
                          <a:spcPct val="20000"/>
                        </a:spcBef>
                        <a:buClr>
                          <a:schemeClr val="tx2"/>
                        </a:buClr>
                        <a:defRPr>
                          <a:solidFill>
                            <a:schemeClr val="tx1"/>
                          </a:solidFill>
                          <a:effectLst>
                            <a:outerShdw blurRad="38100" dist="38100" dir="2700000" algn="tl">
                              <a:srgbClr val="000000"/>
                            </a:outerShdw>
                          </a:effectLst>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5pPr>
                      <a:lvl6pPr marL="2514600" indent="-228600"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6pPr>
                      <a:lvl7pPr marL="2971800" indent="-228600"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7pPr>
                      <a:lvl8pPr marL="3429000" indent="-228600"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8pPr>
                      <a:lvl9pPr marL="3886200" indent="-228600"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sl-SI" altLang="sl-SI"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Total</a:t>
                      </a:r>
                      <a:endParaRPr kumimoji="0" lang="sl-SI" altLang="sl-SI" sz="2400" b="0"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Verdana" panose="020B0604030504040204" pitchFamily="34" charset="0"/>
                        </a:defRPr>
                      </a:lvl1pPr>
                      <a:lvl2pPr marL="742950" indent="-285750">
                        <a:spcBef>
                          <a:spcPct val="20000"/>
                        </a:spcBef>
                        <a:buClr>
                          <a:schemeClr val="tx1"/>
                        </a:buClr>
                        <a:defRPr sz="2400">
                          <a:solidFill>
                            <a:schemeClr val="tx1"/>
                          </a:solidFill>
                          <a:effectLst>
                            <a:outerShdw blurRad="38100" dist="38100" dir="2700000" algn="tl">
                              <a:srgbClr val="000000"/>
                            </a:outerShdw>
                          </a:effectLst>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defRPr sz="2000">
                          <a:solidFill>
                            <a:schemeClr val="tx1"/>
                          </a:solidFill>
                          <a:effectLst>
                            <a:outerShdw blurRad="38100" dist="38100" dir="2700000" algn="tl">
                              <a:srgbClr val="000000"/>
                            </a:outerShdw>
                          </a:effectLst>
                          <a:latin typeface="Verdana" panose="020B0604030504040204" pitchFamily="34" charset="0"/>
                        </a:defRPr>
                      </a:lvl3pPr>
                      <a:lvl4pPr marL="1600200" indent="-228600">
                        <a:spcBef>
                          <a:spcPct val="20000"/>
                        </a:spcBef>
                        <a:buClr>
                          <a:schemeClr val="tx2"/>
                        </a:buClr>
                        <a:defRPr>
                          <a:solidFill>
                            <a:schemeClr val="tx1"/>
                          </a:solidFill>
                          <a:effectLst>
                            <a:outerShdw blurRad="38100" dist="38100" dir="2700000" algn="tl">
                              <a:srgbClr val="000000"/>
                            </a:outerShdw>
                          </a:effectLst>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5pPr>
                      <a:lvl6pPr marL="2514600" indent="-228600"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6pPr>
                      <a:lvl7pPr marL="2971800" indent="-228600"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7pPr>
                      <a:lvl8pPr marL="3429000" indent="-228600"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8pPr>
                      <a:lvl9pPr marL="3886200" indent="-228600"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sl-SI" altLang="sl-SI"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hlinkClick r:id="rId3" tooltip="1 E10 m²"/>
                        </a:rPr>
                        <a:t>41,285 km²</a:t>
                      </a:r>
                      <a:r>
                        <a:rPr kumimoji="0" lang="sl-SI" altLang="sl-SI"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a:t>
                      </a:r>
                      <a:r>
                        <a:rPr kumimoji="0" lang="sl-SI" altLang="sl-SI"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hlinkClick r:id="rId4" tooltip="List of countries and outlying territories by area"/>
                        </a:rPr>
                        <a:t>136th</a:t>
                      </a:r>
                      <a:r>
                        <a:rPr kumimoji="0" lang="sl-SI" altLang="sl-SI"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a:t>
                      </a:r>
                      <a:br>
                        <a:rPr kumimoji="0" lang="sl-SI" altLang="sl-SI"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br>
                      <a:r>
                        <a:rPr kumimoji="0" lang="sl-SI" altLang="sl-SI"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15,940 </a:t>
                      </a:r>
                      <a:r>
                        <a:rPr kumimoji="0" lang="sl-SI" altLang="sl-SI"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hlinkClick r:id="rId5" tooltip="Square mile"/>
                        </a:rPr>
                        <a:t>sq mi</a:t>
                      </a:r>
                      <a:r>
                        <a:rPr kumimoji="0" lang="sl-SI" altLang="sl-SI"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a:t>
                      </a:r>
                      <a:endParaRPr kumimoji="0" lang="sl-SI" altLang="sl-SI" sz="2400" b="0"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23116763"/>
                  </a:ext>
                </a:extLst>
              </a:tr>
              <a:tr h="650875">
                <a:tc>
                  <a:txBody>
                    <a:bodyPr/>
                    <a:lstStyle>
                      <a:lvl1pPr marL="342900" indent="-342900">
                        <a:spcBef>
                          <a:spcPct val="20000"/>
                        </a:spcBef>
                        <a:buClr>
                          <a:schemeClr va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Verdana" panose="020B0604030504040204" pitchFamily="34" charset="0"/>
                        </a:defRPr>
                      </a:lvl1pPr>
                      <a:lvl2pPr marL="742950" indent="-285750">
                        <a:spcBef>
                          <a:spcPct val="20000"/>
                        </a:spcBef>
                        <a:buClr>
                          <a:schemeClr val="tx1"/>
                        </a:buClr>
                        <a:defRPr sz="2400">
                          <a:solidFill>
                            <a:schemeClr val="tx1"/>
                          </a:solidFill>
                          <a:effectLst>
                            <a:outerShdw blurRad="38100" dist="38100" dir="2700000" algn="tl">
                              <a:srgbClr val="000000"/>
                            </a:outerShdw>
                          </a:effectLst>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defRPr sz="2000">
                          <a:solidFill>
                            <a:schemeClr val="tx1"/>
                          </a:solidFill>
                          <a:effectLst>
                            <a:outerShdw blurRad="38100" dist="38100" dir="2700000" algn="tl">
                              <a:srgbClr val="000000"/>
                            </a:outerShdw>
                          </a:effectLst>
                          <a:latin typeface="Verdana" panose="020B0604030504040204" pitchFamily="34" charset="0"/>
                        </a:defRPr>
                      </a:lvl3pPr>
                      <a:lvl4pPr marL="1600200" indent="-228600">
                        <a:spcBef>
                          <a:spcPct val="20000"/>
                        </a:spcBef>
                        <a:buClr>
                          <a:schemeClr val="tx2"/>
                        </a:buClr>
                        <a:defRPr>
                          <a:solidFill>
                            <a:schemeClr val="tx1"/>
                          </a:solidFill>
                          <a:effectLst>
                            <a:outerShdw blurRad="38100" dist="38100" dir="2700000" algn="tl">
                              <a:srgbClr val="000000"/>
                            </a:outerShdw>
                          </a:effectLst>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5pPr>
                      <a:lvl6pPr marL="2514600" indent="-228600"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6pPr>
                      <a:lvl7pPr marL="2971800" indent="-228600"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7pPr>
                      <a:lvl8pPr marL="3429000" indent="-228600"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8pPr>
                      <a:lvl9pPr marL="3886200" indent="-228600"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sl-SI" altLang="sl-SI"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 </a:t>
                      </a:r>
                      <a:endParaRPr kumimoji="0" lang="sl-SI" altLang="sl-SI" sz="2400" b="0"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Verdana" panose="020B0604030504040204" pitchFamily="34" charset="0"/>
                        </a:defRPr>
                      </a:lvl1pPr>
                      <a:lvl2pPr marL="742950" indent="-285750">
                        <a:spcBef>
                          <a:spcPct val="20000"/>
                        </a:spcBef>
                        <a:buClr>
                          <a:schemeClr val="tx1"/>
                        </a:buClr>
                        <a:defRPr sz="2400">
                          <a:solidFill>
                            <a:schemeClr val="tx1"/>
                          </a:solidFill>
                          <a:effectLst>
                            <a:outerShdw blurRad="38100" dist="38100" dir="2700000" algn="tl">
                              <a:srgbClr val="000000"/>
                            </a:outerShdw>
                          </a:effectLst>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defRPr sz="2000">
                          <a:solidFill>
                            <a:schemeClr val="tx1"/>
                          </a:solidFill>
                          <a:effectLst>
                            <a:outerShdw blurRad="38100" dist="38100" dir="2700000" algn="tl">
                              <a:srgbClr val="000000"/>
                            </a:outerShdw>
                          </a:effectLst>
                          <a:latin typeface="Verdana" panose="020B0604030504040204" pitchFamily="34" charset="0"/>
                        </a:defRPr>
                      </a:lvl3pPr>
                      <a:lvl4pPr marL="1600200" indent="-228600">
                        <a:spcBef>
                          <a:spcPct val="20000"/>
                        </a:spcBef>
                        <a:buClr>
                          <a:schemeClr val="tx2"/>
                        </a:buClr>
                        <a:defRPr>
                          <a:solidFill>
                            <a:schemeClr val="tx1"/>
                          </a:solidFill>
                          <a:effectLst>
                            <a:outerShdw blurRad="38100" dist="38100" dir="2700000" algn="tl">
                              <a:srgbClr val="000000"/>
                            </a:outerShdw>
                          </a:effectLst>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5pPr>
                      <a:lvl6pPr marL="2514600" indent="-228600"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6pPr>
                      <a:lvl7pPr marL="2971800" indent="-228600"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7pPr>
                      <a:lvl8pPr marL="3429000" indent="-228600"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8pPr>
                      <a:lvl9pPr marL="3886200" indent="-228600"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sl-SI" altLang="sl-SI"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hlinkClick r:id="rId6" tooltip="Water"/>
                        </a:rPr>
                        <a:t>Water</a:t>
                      </a:r>
                      <a:r>
                        <a:rPr kumimoji="0" lang="sl-SI" altLang="sl-SI"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a:t>
                      </a:r>
                      <a:r>
                        <a:rPr kumimoji="0" lang="sl-SI" altLang="sl-SI"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hlinkClick r:id="rId7" tooltip="Percent"/>
                        </a:rPr>
                        <a:t>%</a:t>
                      </a:r>
                      <a:r>
                        <a:rPr kumimoji="0" lang="sl-SI" altLang="sl-SI"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a:t>
                      </a:r>
                      <a:endParaRPr kumimoji="0" lang="sl-SI" altLang="sl-SI" sz="2400" b="0"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Verdana" panose="020B0604030504040204" pitchFamily="34" charset="0"/>
                        </a:defRPr>
                      </a:lvl1pPr>
                      <a:lvl2pPr marL="742950" indent="-285750">
                        <a:spcBef>
                          <a:spcPct val="20000"/>
                        </a:spcBef>
                        <a:buClr>
                          <a:schemeClr val="tx1"/>
                        </a:buClr>
                        <a:defRPr sz="2400">
                          <a:solidFill>
                            <a:schemeClr val="tx1"/>
                          </a:solidFill>
                          <a:effectLst>
                            <a:outerShdw blurRad="38100" dist="38100" dir="2700000" algn="tl">
                              <a:srgbClr val="000000"/>
                            </a:outerShdw>
                          </a:effectLst>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defRPr sz="2000">
                          <a:solidFill>
                            <a:schemeClr val="tx1"/>
                          </a:solidFill>
                          <a:effectLst>
                            <a:outerShdw blurRad="38100" dist="38100" dir="2700000" algn="tl">
                              <a:srgbClr val="000000"/>
                            </a:outerShdw>
                          </a:effectLst>
                          <a:latin typeface="Verdana" panose="020B0604030504040204" pitchFamily="34" charset="0"/>
                        </a:defRPr>
                      </a:lvl3pPr>
                      <a:lvl4pPr marL="1600200" indent="-228600">
                        <a:spcBef>
                          <a:spcPct val="20000"/>
                        </a:spcBef>
                        <a:buClr>
                          <a:schemeClr val="tx2"/>
                        </a:buClr>
                        <a:defRPr>
                          <a:solidFill>
                            <a:schemeClr val="tx1"/>
                          </a:solidFill>
                          <a:effectLst>
                            <a:outerShdw blurRad="38100" dist="38100" dir="2700000" algn="tl">
                              <a:srgbClr val="000000"/>
                            </a:outerShdw>
                          </a:effectLst>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5pPr>
                      <a:lvl6pPr marL="2514600" indent="-228600"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6pPr>
                      <a:lvl7pPr marL="2971800" indent="-228600"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7pPr>
                      <a:lvl8pPr marL="3429000" indent="-228600"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8pPr>
                      <a:lvl9pPr marL="3886200" indent="-228600"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sl-SI" altLang="sl-SI"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4.2</a:t>
                      </a:r>
                      <a:endParaRPr kumimoji="0" lang="sl-SI" altLang="sl-SI" sz="2400" b="0"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84768168"/>
                  </a:ext>
                </a:extLst>
              </a:tr>
              <a:tr h="279400">
                <a:tc gridSpan="3">
                  <a:txBody>
                    <a:bodyPr/>
                    <a:lstStyle>
                      <a:lvl1pPr marL="342900" indent="-342900">
                        <a:spcBef>
                          <a:spcPct val="20000"/>
                        </a:spcBef>
                        <a:buClr>
                          <a:schemeClr va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Verdana" panose="020B0604030504040204" pitchFamily="34" charset="0"/>
                        </a:defRPr>
                      </a:lvl1pPr>
                      <a:lvl2pPr marL="742950" indent="-285750">
                        <a:spcBef>
                          <a:spcPct val="20000"/>
                        </a:spcBef>
                        <a:buClr>
                          <a:schemeClr val="tx1"/>
                        </a:buClr>
                        <a:defRPr sz="2400">
                          <a:solidFill>
                            <a:schemeClr val="tx1"/>
                          </a:solidFill>
                          <a:effectLst>
                            <a:outerShdw blurRad="38100" dist="38100" dir="2700000" algn="tl">
                              <a:srgbClr val="000000"/>
                            </a:outerShdw>
                          </a:effectLst>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defRPr sz="2000">
                          <a:solidFill>
                            <a:schemeClr val="tx1"/>
                          </a:solidFill>
                          <a:effectLst>
                            <a:outerShdw blurRad="38100" dist="38100" dir="2700000" algn="tl">
                              <a:srgbClr val="000000"/>
                            </a:outerShdw>
                          </a:effectLst>
                          <a:latin typeface="Verdana" panose="020B0604030504040204" pitchFamily="34" charset="0"/>
                        </a:defRPr>
                      </a:lvl3pPr>
                      <a:lvl4pPr marL="1600200" indent="-228600">
                        <a:spcBef>
                          <a:spcPct val="20000"/>
                        </a:spcBef>
                        <a:buClr>
                          <a:schemeClr val="tx2"/>
                        </a:buClr>
                        <a:defRPr>
                          <a:solidFill>
                            <a:schemeClr val="tx1"/>
                          </a:solidFill>
                          <a:effectLst>
                            <a:outerShdw blurRad="38100" dist="38100" dir="2700000" algn="tl">
                              <a:srgbClr val="000000"/>
                            </a:outerShdw>
                          </a:effectLst>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5pPr>
                      <a:lvl6pPr marL="2514600" indent="-228600"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6pPr>
                      <a:lvl7pPr marL="2971800" indent="-228600"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7pPr>
                      <a:lvl8pPr marL="3429000" indent="-228600"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8pPr>
                      <a:lvl9pPr marL="3886200" indent="-228600"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sl-SI" altLang="sl-SI" sz="16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hlinkClick r:id="rId8" tooltip="Population"/>
                        </a:rPr>
                        <a:t>Population</a:t>
                      </a:r>
                      <a:endParaRPr kumimoji="0" lang="sl-SI" altLang="sl-SI" sz="2400" b="0"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sl-SI"/>
                    </a:p>
                  </a:txBody>
                  <a:tcPr/>
                </a:tc>
                <a:tc hMerge="1">
                  <a:txBody>
                    <a:bodyPr/>
                    <a:lstStyle/>
                    <a:p>
                      <a:endParaRPr lang="sl-SI"/>
                    </a:p>
                  </a:txBody>
                  <a:tcPr/>
                </a:tc>
                <a:extLst>
                  <a:ext uri="{0D108BD9-81ED-4DB2-BD59-A6C34878D82A}">
                    <a16:rowId xmlns:a16="http://schemas.microsoft.com/office/drawing/2014/main" val="3438185981"/>
                  </a:ext>
                </a:extLst>
              </a:tr>
              <a:tr h="650875">
                <a:tc>
                  <a:txBody>
                    <a:bodyPr/>
                    <a:lstStyle>
                      <a:lvl1pPr marL="342900" indent="-342900">
                        <a:spcBef>
                          <a:spcPct val="20000"/>
                        </a:spcBef>
                        <a:buClr>
                          <a:schemeClr va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Verdana" panose="020B0604030504040204" pitchFamily="34" charset="0"/>
                        </a:defRPr>
                      </a:lvl1pPr>
                      <a:lvl2pPr marL="742950" indent="-285750">
                        <a:spcBef>
                          <a:spcPct val="20000"/>
                        </a:spcBef>
                        <a:buClr>
                          <a:schemeClr val="tx1"/>
                        </a:buClr>
                        <a:defRPr sz="2400">
                          <a:solidFill>
                            <a:schemeClr val="tx1"/>
                          </a:solidFill>
                          <a:effectLst>
                            <a:outerShdw blurRad="38100" dist="38100" dir="2700000" algn="tl">
                              <a:srgbClr val="000000"/>
                            </a:outerShdw>
                          </a:effectLst>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defRPr sz="2000">
                          <a:solidFill>
                            <a:schemeClr val="tx1"/>
                          </a:solidFill>
                          <a:effectLst>
                            <a:outerShdw blurRad="38100" dist="38100" dir="2700000" algn="tl">
                              <a:srgbClr val="000000"/>
                            </a:outerShdw>
                          </a:effectLst>
                          <a:latin typeface="Verdana" panose="020B0604030504040204" pitchFamily="34" charset="0"/>
                        </a:defRPr>
                      </a:lvl3pPr>
                      <a:lvl4pPr marL="1600200" indent="-228600">
                        <a:spcBef>
                          <a:spcPct val="20000"/>
                        </a:spcBef>
                        <a:buClr>
                          <a:schemeClr val="tx2"/>
                        </a:buClr>
                        <a:defRPr>
                          <a:solidFill>
                            <a:schemeClr val="tx1"/>
                          </a:solidFill>
                          <a:effectLst>
                            <a:outerShdw blurRad="38100" dist="38100" dir="2700000" algn="tl">
                              <a:srgbClr val="000000"/>
                            </a:outerShdw>
                          </a:effectLst>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5pPr>
                      <a:lvl6pPr marL="2514600" indent="-228600"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6pPr>
                      <a:lvl7pPr marL="2971800" indent="-228600"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7pPr>
                      <a:lvl8pPr marL="3429000" indent="-228600"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8pPr>
                      <a:lvl9pPr marL="3886200" indent="-228600"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sl-SI" altLang="sl-SI"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 </a:t>
                      </a:r>
                      <a:endParaRPr kumimoji="0" lang="sl-SI" altLang="sl-SI" sz="2400" b="0"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Verdana" panose="020B0604030504040204" pitchFamily="34" charset="0"/>
                        </a:defRPr>
                      </a:lvl1pPr>
                      <a:lvl2pPr marL="742950" indent="-285750">
                        <a:spcBef>
                          <a:spcPct val="20000"/>
                        </a:spcBef>
                        <a:buClr>
                          <a:schemeClr val="tx1"/>
                        </a:buClr>
                        <a:defRPr sz="2400">
                          <a:solidFill>
                            <a:schemeClr val="tx1"/>
                          </a:solidFill>
                          <a:effectLst>
                            <a:outerShdw blurRad="38100" dist="38100" dir="2700000" algn="tl">
                              <a:srgbClr val="000000"/>
                            </a:outerShdw>
                          </a:effectLst>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defRPr sz="2000">
                          <a:solidFill>
                            <a:schemeClr val="tx1"/>
                          </a:solidFill>
                          <a:effectLst>
                            <a:outerShdw blurRad="38100" dist="38100" dir="2700000" algn="tl">
                              <a:srgbClr val="000000"/>
                            </a:outerShdw>
                          </a:effectLst>
                          <a:latin typeface="Verdana" panose="020B0604030504040204" pitchFamily="34" charset="0"/>
                        </a:defRPr>
                      </a:lvl3pPr>
                      <a:lvl4pPr marL="1600200" indent="-228600">
                        <a:spcBef>
                          <a:spcPct val="20000"/>
                        </a:spcBef>
                        <a:buClr>
                          <a:schemeClr val="tx2"/>
                        </a:buClr>
                        <a:defRPr>
                          <a:solidFill>
                            <a:schemeClr val="tx1"/>
                          </a:solidFill>
                          <a:effectLst>
                            <a:outerShdw blurRad="38100" dist="38100" dir="2700000" algn="tl">
                              <a:srgbClr val="000000"/>
                            </a:outerShdw>
                          </a:effectLst>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5pPr>
                      <a:lvl6pPr marL="2514600" indent="-228600"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6pPr>
                      <a:lvl7pPr marL="2971800" indent="-228600"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7pPr>
                      <a:lvl8pPr marL="3429000" indent="-228600"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8pPr>
                      <a:lvl9pPr marL="3886200" indent="-228600"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sl-SI" altLang="sl-SI"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2006 estimate</a:t>
                      </a:r>
                      <a:endParaRPr kumimoji="0" lang="sl-SI" altLang="sl-SI" sz="2400" b="0"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Verdana" panose="020B0604030504040204" pitchFamily="34" charset="0"/>
                        </a:defRPr>
                      </a:lvl1pPr>
                      <a:lvl2pPr marL="742950" indent="-285750">
                        <a:spcBef>
                          <a:spcPct val="20000"/>
                        </a:spcBef>
                        <a:buClr>
                          <a:schemeClr val="tx1"/>
                        </a:buClr>
                        <a:defRPr sz="2400">
                          <a:solidFill>
                            <a:schemeClr val="tx1"/>
                          </a:solidFill>
                          <a:effectLst>
                            <a:outerShdw blurRad="38100" dist="38100" dir="2700000" algn="tl">
                              <a:srgbClr val="000000"/>
                            </a:outerShdw>
                          </a:effectLst>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defRPr sz="2000">
                          <a:solidFill>
                            <a:schemeClr val="tx1"/>
                          </a:solidFill>
                          <a:effectLst>
                            <a:outerShdw blurRad="38100" dist="38100" dir="2700000" algn="tl">
                              <a:srgbClr val="000000"/>
                            </a:outerShdw>
                          </a:effectLst>
                          <a:latin typeface="Verdana" panose="020B0604030504040204" pitchFamily="34" charset="0"/>
                        </a:defRPr>
                      </a:lvl3pPr>
                      <a:lvl4pPr marL="1600200" indent="-228600">
                        <a:spcBef>
                          <a:spcPct val="20000"/>
                        </a:spcBef>
                        <a:buClr>
                          <a:schemeClr val="tx2"/>
                        </a:buClr>
                        <a:defRPr>
                          <a:solidFill>
                            <a:schemeClr val="tx1"/>
                          </a:solidFill>
                          <a:effectLst>
                            <a:outerShdw blurRad="38100" dist="38100" dir="2700000" algn="tl">
                              <a:srgbClr val="000000"/>
                            </a:outerShdw>
                          </a:effectLst>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5pPr>
                      <a:lvl6pPr marL="2514600" indent="-228600"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6pPr>
                      <a:lvl7pPr marL="2971800" indent="-228600"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7pPr>
                      <a:lvl8pPr marL="3429000" indent="-228600"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8pPr>
                      <a:lvl9pPr marL="3886200" indent="-228600"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sl-SI" altLang="sl-SI"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7,508,700</a:t>
                      </a:r>
                      <a:endParaRPr kumimoji="0" lang="sl-SI" altLang="sl-SI" sz="2400" b="0"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35019750"/>
                  </a:ext>
                </a:extLst>
              </a:tr>
              <a:tr h="649288">
                <a:tc>
                  <a:txBody>
                    <a:bodyPr/>
                    <a:lstStyle>
                      <a:lvl1pPr marL="342900" indent="-342900">
                        <a:spcBef>
                          <a:spcPct val="20000"/>
                        </a:spcBef>
                        <a:buClr>
                          <a:schemeClr va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Verdana" panose="020B0604030504040204" pitchFamily="34" charset="0"/>
                        </a:defRPr>
                      </a:lvl1pPr>
                      <a:lvl2pPr marL="742950" indent="-285750">
                        <a:spcBef>
                          <a:spcPct val="20000"/>
                        </a:spcBef>
                        <a:buClr>
                          <a:schemeClr val="tx1"/>
                        </a:buClr>
                        <a:defRPr sz="2400">
                          <a:solidFill>
                            <a:schemeClr val="tx1"/>
                          </a:solidFill>
                          <a:effectLst>
                            <a:outerShdw blurRad="38100" dist="38100" dir="2700000" algn="tl">
                              <a:srgbClr val="000000"/>
                            </a:outerShdw>
                          </a:effectLst>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defRPr sz="2000">
                          <a:solidFill>
                            <a:schemeClr val="tx1"/>
                          </a:solidFill>
                          <a:effectLst>
                            <a:outerShdw blurRad="38100" dist="38100" dir="2700000" algn="tl">
                              <a:srgbClr val="000000"/>
                            </a:outerShdw>
                          </a:effectLst>
                          <a:latin typeface="Verdana" panose="020B0604030504040204" pitchFamily="34" charset="0"/>
                        </a:defRPr>
                      </a:lvl3pPr>
                      <a:lvl4pPr marL="1600200" indent="-228600">
                        <a:spcBef>
                          <a:spcPct val="20000"/>
                        </a:spcBef>
                        <a:buClr>
                          <a:schemeClr val="tx2"/>
                        </a:buClr>
                        <a:defRPr>
                          <a:solidFill>
                            <a:schemeClr val="tx1"/>
                          </a:solidFill>
                          <a:effectLst>
                            <a:outerShdw blurRad="38100" dist="38100" dir="2700000" algn="tl">
                              <a:srgbClr val="000000"/>
                            </a:outerShdw>
                          </a:effectLst>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5pPr>
                      <a:lvl6pPr marL="2514600" indent="-228600"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6pPr>
                      <a:lvl7pPr marL="2971800" indent="-228600"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7pPr>
                      <a:lvl8pPr marL="3429000" indent="-228600"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8pPr>
                      <a:lvl9pPr marL="3886200" indent="-228600"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sl-SI" altLang="sl-SI"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 </a:t>
                      </a:r>
                      <a:endParaRPr kumimoji="0" lang="sl-SI" altLang="sl-SI" sz="2400" b="0"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Verdana" panose="020B0604030504040204" pitchFamily="34" charset="0"/>
                        </a:defRPr>
                      </a:lvl1pPr>
                      <a:lvl2pPr marL="742950" indent="-285750">
                        <a:spcBef>
                          <a:spcPct val="20000"/>
                        </a:spcBef>
                        <a:buClr>
                          <a:schemeClr val="tx1"/>
                        </a:buClr>
                        <a:defRPr sz="2400">
                          <a:solidFill>
                            <a:schemeClr val="tx1"/>
                          </a:solidFill>
                          <a:effectLst>
                            <a:outerShdw blurRad="38100" dist="38100" dir="2700000" algn="tl">
                              <a:srgbClr val="000000"/>
                            </a:outerShdw>
                          </a:effectLst>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defRPr sz="2000">
                          <a:solidFill>
                            <a:schemeClr val="tx1"/>
                          </a:solidFill>
                          <a:effectLst>
                            <a:outerShdw blurRad="38100" dist="38100" dir="2700000" algn="tl">
                              <a:srgbClr val="000000"/>
                            </a:outerShdw>
                          </a:effectLst>
                          <a:latin typeface="Verdana" panose="020B0604030504040204" pitchFamily="34" charset="0"/>
                        </a:defRPr>
                      </a:lvl3pPr>
                      <a:lvl4pPr marL="1600200" indent="-228600">
                        <a:spcBef>
                          <a:spcPct val="20000"/>
                        </a:spcBef>
                        <a:buClr>
                          <a:schemeClr val="tx2"/>
                        </a:buClr>
                        <a:defRPr>
                          <a:solidFill>
                            <a:schemeClr val="tx1"/>
                          </a:solidFill>
                          <a:effectLst>
                            <a:outerShdw blurRad="38100" dist="38100" dir="2700000" algn="tl">
                              <a:srgbClr val="000000"/>
                            </a:outerShdw>
                          </a:effectLst>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5pPr>
                      <a:lvl6pPr marL="2514600" indent="-228600"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6pPr>
                      <a:lvl7pPr marL="2971800" indent="-228600"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7pPr>
                      <a:lvl8pPr marL="3429000" indent="-228600"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8pPr>
                      <a:lvl9pPr marL="3886200" indent="-228600"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sl-SI" altLang="sl-SI"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2000 census</a:t>
                      </a:r>
                      <a:endParaRPr kumimoji="0" lang="sl-SI" altLang="sl-SI" sz="2400" b="0"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Verdana" panose="020B0604030504040204" pitchFamily="34" charset="0"/>
                        </a:defRPr>
                      </a:lvl1pPr>
                      <a:lvl2pPr marL="742950" indent="-285750">
                        <a:spcBef>
                          <a:spcPct val="20000"/>
                        </a:spcBef>
                        <a:buClr>
                          <a:schemeClr val="tx1"/>
                        </a:buClr>
                        <a:defRPr sz="2400">
                          <a:solidFill>
                            <a:schemeClr val="tx1"/>
                          </a:solidFill>
                          <a:effectLst>
                            <a:outerShdw blurRad="38100" dist="38100" dir="2700000" algn="tl">
                              <a:srgbClr val="000000"/>
                            </a:outerShdw>
                          </a:effectLst>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defRPr sz="2000">
                          <a:solidFill>
                            <a:schemeClr val="tx1"/>
                          </a:solidFill>
                          <a:effectLst>
                            <a:outerShdw blurRad="38100" dist="38100" dir="2700000" algn="tl">
                              <a:srgbClr val="000000"/>
                            </a:outerShdw>
                          </a:effectLst>
                          <a:latin typeface="Verdana" panose="020B0604030504040204" pitchFamily="34" charset="0"/>
                        </a:defRPr>
                      </a:lvl3pPr>
                      <a:lvl4pPr marL="1600200" indent="-228600">
                        <a:spcBef>
                          <a:spcPct val="20000"/>
                        </a:spcBef>
                        <a:buClr>
                          <a:schemeClr val="tx2"/>
                        </a:buClr>
                        <a:defRPr>
                          <a:solidFill>
                            <a:schemeClr val="tx1"/>
                          </a:solidFill>
                          <a:effectLst>
                            <a:outerShdw blurRad="38100" dist="38100" dir="2700000" algn="tl">
                              <a:srgbClr val="000000"/>
                            </a:outerShdw>
                          </a:effectLst>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5pPr>
                      <a:lvl6pPr marL="2514600" indent="-228600"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6pPr>
                      <a:lvl7pPr marL="2971800" indent="-228600"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7pPr>
                      <a:lvl8pPr marL="3429000" indent="-228600"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8pPr>
                      <a:lvl9pPr marL="3886200" indent="-228600"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sl-SI" altLang="sl-SI"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7,288,010 </a:t>
                      </a:r>
                      <a:endParaRPr kumimoji="0" lang="sl-SI" altLang="sl-SI" sz="2400" b="0"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40245252"/>
                  </a:ext>
                </a:extLst>
              </a:tr>
              <a:tr h="650875">
                <a:tc>
                  <a:txBody>
                    <a:bodyPr/>
                    <a:lstStyle>
                      <a:lvl1pPr marL="342900" indent="-342900">
                        <a:spcBef>
                          <a:spcPct val="20000"/>
                        </a:spcBef>
                        <a:buClr>
                          <a:schemeClr va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Verdana" panose="020B0604030504040204" pitchFamily="34" charset="0"/>
                        </a:defRPr>
                      </a:lvl1pPr>
                      <a:lvl2pPr marL="742950" indent="-285750">
                        <a:spcBef>
                          <a:spcPct val="20000"/>
                        </a:spcBef>
                        <a:buClr>
                          <a:schemeClr val="tx1"/>
                        </a:buClr>
                        <a:defRPr sz="2400">
                          <a:solidFill>
                            <a:schemeClr val="tx1"/>
                          </a:solidFill>
                          <a:effectLst>
                            <a:outerShdw blurRad="38100" dist="38100" dir="2700000" algn="tl">
                              <a:srgbClr val="000000"/>
                            </a:outerShdw>
                          </a:effectLst>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defRPr sz="2000">
                          <a:solidFill>
                            <a:schemeClr val="tx1"/>
                          </a:solidFill>
                          <a:effectLst>
                            <a:outerShdw blurRad="38100" dist="38100" dir="2700000" algn="tl">
                              <a:srgbClr val="000000"/>
                            </a:outerShdw>
                          </a:effectLst>
                          <a:latin typeface="Verdana" panose="020B0604030504040204" pitchFamily="34" charset="0"/>
                        </a:defRPr>
                      </a:lvl3pPr>
                      <a:lvl4pPr marL="1600200" indent="-228600">
                        <a:spcBef>
                          <a:spcPct val="20000"/>
                        </a:spcBef>
                        <a:buClr>
                          <a:schemeClr val="tx2"/>
                        </a:buClr>
                        <a:defRPr>
                          <a:solidFill>
                            <a:schemeClr val="tx1"/>
                          </a:solidFill>
                          <a:effectLst>
                            <a:outerShdw blurRad="38100" dist="38100" dir="2700000" algn="tl">
                              <a:srgbClr val="000000"/>
                            </a:outerShdw>
                          </a:effectLst>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5pPr>
                      <a:lvl6pPr marL="2514600" indent="-228600"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6pPr>
                      <a:lvl7pPr marL="2971800" indent="-228600"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7pPr>
                      <a:lvl8pPr marL="3429000" indent="-228600"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8pPr>
                      <a:lvl9pPr marL="3886200" indent="-228600"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sl-SI" altLang="sl-SI"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 </a:t>
                      </a:r>
                      <a:endParaRPr kumimoji="0" lang="sl-SI" altLang="sl-SI" sz="2400" b="0"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Verdana" panose="020B0604030504040204" pitchFamily="34" charset="0"/>
                        </a:defRPr>
                      </a:lvl1pPr>
                      <a:lvl2pPr marL="742950" indent="-285750">
                        <a:spcBef>
                          <a:spcPct val="20000"/>
                        </a:spcBef>
                        <a:buClr>
                          <a:schemeClr val="tx1"/>
                        </a:buClr>
                        <a:defRPr sz="2400">
                          <a:solidFill>
                            <a:schemeClr val="tx1"/>
                          </a:solidFill>
                          <a:effectLst>
                            <a:outerShdw blurRad="38100" dist="38100" dir="2700000" algn="tl">
                              <a:srgbClr val="000000"/>
                            </a:outerShdw>
                          </a:effectLst>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defRPr sz="2000">
                          <a:solidFill>
                            <a:schemeClr val="tx1"/>
                          </a:solidFill>
                          <a:effectLst>
                            <a:outerShdw blurRad="38100" dist="38100" dir="2700000" algn="tl">
                              <a:srgbClr val="000000"/>
                            </a:outerShdw>
                          </a:effectLst>
                          <a:latin typeface="Verdana" panose="020B0604030504040204" pitchFamily="34" charset="0"/>
                        </a:defRPr>
                      </a:lvl3pPr>
                      <a:lvl4pPr marL="1600200" indent="-228600">
                        <a:spcBef>
                          <a:spcPct val="20000"/>
                        </a:spcBef>
                        <a:buClr>
                          <a:schemeClr val="tx2"/>
                        </a:buClr>
                        <a:defRPr>
                          <a:solidFill>
                            <a:schemeClr val="tx1"/>
                          </a:solidFill>
                          <a:effectLst>
                            <a:outerShdw blurRad="38100" dist="38100" dir="2700000" algn="tl">
                              <a:srgbClr val="000000"/>
                            </a:outerShdw>
                          </a:effectLst>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5pPr>
                      <a:lvl6pPr marL="2514600" indent="-228600"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6pPr>
                      <a:lvl7pPr marL="2971800" indent="-228600"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7pPr>
                      <a:lvl8pPr marL="3429000" indent="-228600"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8pPr>
                      <a:lvl9pPr marL="3886200" indent="-228600"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sl-SI" altLang="sl-SI"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hlinkClick r:id="rId9" tooltip="Population density"/>
                        </a:rPr>
                        <a:t>Density</a:t>
                      </a:r>
                      <a:endParaRPr kumimoji="0" lang="sl-SI" altLang="sl-SI" sz="2400" b="0"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Verdana" panose="020B0604030504040204" pitchFamily="34" charset="0"/>
                        </a:defRPr>
                      </a:lvl1pPr>
                      <a:lvl2pPr marL="742950" indent="-285750">
                        <a:spcBef>
                          <a:spcPct val="20000"/>
                        </a:spcBef>
                        <a:buClr>
                          <a:schemeClr val="tx1"/>
                        </a:buClr>
                        <a:defRPr sz="2400">
                          <a:solidFill>
                            <a:schemeClr val="tx1"/>
                          </a:solidFill>
                          <a:effectLst>
                            <a:outerShdw blurRad="38100" dist="38100" dir="2700000" algn="tl">
                              <a:srgbClr val="000000"/>
                            </a:outerShdw>
                          </a:effectLst>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defRPr sz="2000">
                          <a:solidFill>
                            <a:schemeClr val="tx1"/>
                          </a:solidFill>
                          <a:effectLst>
                            <a:outerShdw blurRad="38100" dist="38100" dir="2700000" algn="tl">
                              <a:srgbClr val="000000"/>
                            </a:outerShdw>
                          </a:effectLst>
                          <a:latin typeface="Verdana" panose="020B0604030504040204" pitchFamily="34" charset="0"/>
                        </a:defRPr>
                      </a:lvl3pPr>
                      <a:lvl4pPr marL="1600200" indent="-228600">
                        <a:spcBef>
                          <a:spcPct val="20000"/>
                        </a:spcBef>
                        <a:buClr>
                          <a:schemeClr val="tx2"/>
                        </a:buClr>
                        <a:defRPr>
                          <a:solidFill>
                            <a:schemeClr val="tx1"/>
                          </a:solidFill>
                          <a:effectLst>
                            <a:outerShdw blurRad="38100" dist="38100" dir="2700000" algn="tl">
                              <a:srgbClr val="000000"/>
                            </a:outerShdw>
                          </a:effectLst>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5pPr>
                      <a:lvl6pPr marL="2514600" indent="-228600"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6pPr>
                      <a:lvl7pPr marL="2971800" indent="-228600"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7pPr>
                      <a:lvl8pPr marL="3429000" indent="-228600"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8pPr>
                      <a:lvl9pPr marL="3886200" indent="-228600" fontAlgn="base">
                        <a:spcBef>
                          <a:spcPct val="20000"/>
                        </a:spcBef>
                        <a:spcAft>
                          <a:spcPct val="0"/>
                        </a:spcAft>
                        <a:buClr>
                          <a:schemeClr val="folHlink"/>
                        </a:buClr>
                        <a:buSzPct val="60000"/>
                        <a:buFont typeface="Wingdings" panose="05000000000000000000" pitchFamily="2" charset="2"/>
                        <a:defRPr>
                          <a:solidFill>
                            <a:schemeClr val="tx1"/>
                          </a:solidFill>
                          <a:effectLst>
                            <a:outerShdw blurRad="38100" dist="38100" dir="2700000" algn="tl">
                              <a:srgbClr val="000000"/>
                            </a:outerShdw>
                          </a:effectLst>
                          <a:latin typeface="Verdana" panose="020B060403050404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sl-SI" altLang="sl-SI"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182/km² 100/sq mi</a:t>
                      </a:r>
                      <a:endParaRPr kumimoji="0" lang="sl-SI" altLang="sl-SI" sz="2400" b="0"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55755481"/>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ext Box 4">
            <a:extLst>
              <a:ext uri="{FF2B5EF4-FFF2-40B4-BE49-F238E27FC236}">
                <a16:creationId xmlns:a16="http://schemas.microsoft.com/office/drawing/2014/main" id="{2E72F2B0-858A-4560-9E2D-FD42CAEC1DB1}"/>
              </a:ext>
            </a:extLst>
          </p:cNvPr>
          <p:cNvSpPr txBox="1">
            <a:spLocks noChangeArrowheads="1"/>
          </p:cNvSpPr>
          <p:nvPr/>
        </p:nvSpPr>
        <p:spPr bwMode="auto">
          <a:xfrm>
            <a:off x="3121025" y="260350"/>
            <a:ext cx="2311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sl-SI" altLang="sl-SI">
                <a:effectLst>
                  <a:outerShdw blurRad="38100" dist="38100" dir="2700000" algn="tl">
                    <a:srgbClr val="000000"/>
                  </a:outerShdw>
                </a:effectLst>
              </a:rPr>
              <a:t>1.1. Switzerland’s flag </a:t>
            </a:r>
          </a:p>
          <a:p>
            <a:pPr algn="ctr"/>
            <a:r>
              <a:rPr lang="sl-SI" altLang="sl-SI">
                <a:effectLst>
                  <a:outerShdw blurRad="38100" dist="38100" dir="2700000" algn="tl">
                    <a:srgbClr val="000000"/>
                  </a:outerShdw>
                </a:effectLst>
              </a:rPr>
              <a:t>and coat of arms</a:t>
            </a:r>
          </a:p>
        </p:txBody>
      </p:sp>
      <p:pic>
        <p:nvPicPr>
          <p:cNvPr id="8197" name="Picture 5" descr="švica01">
            <a:extLst>
              <a:ext uri="{FF2B5EF4-FFF2-40B4-BE49-F238E27FC236}">
                <a16:creationId xmlns:a16="http://schemas.microsoft.com/office/drawing/2014/main" id="{2F06B57B-28FB-4556-A3EC-EA4F5A26A7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484313"/>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švicagrb">
            <a:extLst>
              <a:ext uri="{FF2B5EF4-FFF2-40B4-BE49-F238E27FC236}">
                <a16:creationId xmlns:a16="http://schemas.microsoft.com/office/drawing/2014/main" id="{E40AFB79-2FD2-4CC7-9B07-8BDC56C3CA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1844675"/>
            <a:ext cx="1905000" cy="2114550"/>
          </a:xfrm>
          <a:prstGeom prst="rect">
            <a:avLst/>
          </a:prstGeom>
          <a:noFill/>
          <a:extLst>
            <a:ext uri="{909E8E84-426E-40DD-AFC4-6F175D3DCCD1}">
              <a14:hiddenFill xmlns:a14="http://schemas.microsoft.com/office/drawing/2010/main">
                <a:solidFill>
                  <a:srgbClr val="FFFFFF"/>
                </a:solidFill>
              </a14:hiddenFill>
            </a:ext>
          </a:extLst>
        </p:spPr>
      </p:pic>
      <p:sp>
        <p:nvSpPr>
          <p:cNvPr id="8203" name="Text Box 11">
            <a:extLst>
              <a:ext uri="{FF2B5EF4-FFF2-40B4-BE49-F238E27FC236}">
                <a16:creationId xmlns:a16="http://schemas.microsoft.com/office/drawing/2014/main" id="{2C8C1365-3AB9-4B7C-8BA2-B936D64388B3}"/>
              </a:ext>
            </a:extLst>
          </p:cNvPr>
          <p:cNvSpPr txBox="1">
            <a:spLocks noChangeArrowheads="1"/>
          </p:cNvSpPr>
          <p:nvPr/>
        </p:nvSpPr>
        <p:spPr bwMode="auto">
          <a:xfrm>
            <a:off x="1835150" y="4508500"/>
            <a:ext cx="6588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sl-SI" altLang="sl-SI">
                <a:latin typeface="Verdana" panose="020B0604030504040204" pitchFamily="34" charset="0"/>
              </a:rPr>
              <a:t>Flag</a:t>
            </a:r>
          </a:p>
        </p:txBody>
      </p:sp>
      <p:sp>
        <p:nvSpPr>
          <p:cNvPr id="8204" name="Text Box 12">
            <a:extLst>
              <a:ext uri="{FF2B5EF4-FFF2-40B4-BE49-F238E27FC236}">
                <a16:creationId xmlns:a16="http://schemas.microsoft.com/office/drawing/2014/main" id="{3672D30C-9BCC-4339-A2DF-6FFB8853A41D}"/>
              </a:ext>
            </a:extLst>
          </p:cNvPr>
          <p:cNvSpPr txBox="1">
            <a:spLocks noChangeArrowheads="1"/>
          </p:cNvSpPr>
          <p:nvPr/>
        </p:nvSpPr>
        <p:spPr bwMode="auto">
          <a:xfrm>
            <a:off x="5580063" y="4149725"/>
            <a:ext cx="16652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sl-SI" altLang="sl-SI">
                <a:latin typeface="Verdana" panose="020B0604030504040204" pitchFamily="34" charset="0"/>
              </a:rPr>
              <a:t>Coat of arms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 Box 4">
            <a:extLst>
              <a:ext uri="{FF2B5EF4-FFF2-40B4-BE49-F238E27FC236}">
                <a16:creationId xmlns:a16="http://schemas.microsoft.com/office/drawing/2014/main" id="{EAD55C8B-CD06-458D-A294-F57196B4F6C9}"/>
              </a:ext>
            </a:extLst>
          </p:cNvPr>
          <p:cNvSpPr txBox="1">
            <a:spLocks noChangeArrowheads="1"/>
          </p:cNvSpPr>
          <p:nvPr/>
        </p:nvSpPr>
        <p:spPr bwMode="auto">
          <a:xfrm>
            <a:off x="3067050" y="188913"/>
            <a:ext cx="2114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sl-SI" altLang="sl-SI">
                <a:effectLst>
                  <a:outerShdw blurRad="38100" dist="38100" dir="2700000" algn="tl">
                    <a:srgbClr val="000000"/>
                  </a:outerShdw>
                </a:effectLst>
              </a:rPr>
              <a:t>2. Switzerland angle </a:t>
            </a:r>
          </a:p>
          <a:p>
            <a:pPr algn="ctr"/>
            <a:r>
              <a:rPr lang="sl-SI" altLang="sl-SI">
                <a:effectLst>
                  <a:outerShdw blurRad="38100" dist="38100" dir="2700000" algn="tl">
                    <a:srgbClr val="000000"/>
                  </a:outerShdw>
                </a:effectLst>
              </a:rPr>
              <a:t>federal republic</a:t>
            </a:r>
          </a:p>
        </p:txBody>
      </p:sp>
      <p:sp>
        <p:nvSpPr>
          <p:cNvPr id="9221" name="Rectangle 5">
            <a:extLst>
              <a:ext uri="{FF2B5EF4-FFF2-40B4-BE49-F238E27FC236}">
                <a16:creationId xmlns:a16="http://schemas.microsoft.com/office/drawing/2014/main" id="{F13D59CD-7E31-4F41-8CC4-6B10D8144BC6}"/>
              </a:ext>
            </a:extLst>
          </p:cNvPr>
          <p:cNvSpPr>
            <a:spLocks noChangeArrowheads="1"/>
          </p:cNvSpPr>
          <p:nvPr/>
        </p:nvSpPr>
        <p:spPr bwMode="auto">
          <a:xfrm>
            <a:off x="250825" y="1125538"/>
            <a:ext cx="8893175" cy="311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sl-SI" altLang="sl-SI">
                <a:latin typeface="Verdana" panose="020B0604030504040204" pitchFamily="34" charset="0"/>
              </a:rPr>
              <a:t>Switzerland is a federal republic, consisting of 26 states, called cantons. </a:t>
            </a:r>
          </a:p>
          <a:p>
            <a:pPr algn="ctr"/>
            <a:endParaRPr lang="sl-SI" altLang="sl-SI">
              <a:latin typeface="Verdana" panose="020B0604030504040204" pitchFamily="34" charset="0"/>
            </a:endParaRPr>
          </a:p>
          <a:p>
            <a:pPr algn="ctr"/>
            <a:r>
              <a:rPr lang="sl-SI" altLang="sl-SI">
                <a:latin typeface="Verdana" panose="020B0604030504040204" pitchFamily="34" charset="0"/>
              </a:rPr>
              <a:t>Bern is the seat of the federal government and </a:t>
            </a:r>
            <a:r>
              <a:rPr lang="sl-SI" altLang="sl-SI" i="1">
                <a:latin typeface="Verdana" panose="020B0604030504040204" pitchFamily="34" charset="0"/>
              </a:rPr>
              <a:t>de facto</a:t>
            </a:r>
            <a:r>
              <a:rPr lang="sl-SI" altLang="sl-SI">
                <a:latin typeface="Verdana" panose="020B0604030504040204" pitchFamily="34" charset="0"/>
              </a:rPr>
              <a:t> capital, while the country's economic centers are its two global cities, Geneva and especially Zürich.</a:t>
            </a:r>
          </a:p>
          <a:p>
            <a:pPr algn="ctr"/>
            <a:endParaRPr lang="sl-SI" altLang="sl-SI">
              <a:latin typeface="Verdana" panose="020B0604030504040204" pitchFamily="34" charset="0"/>
            </a:endParaRPr>
          </a:p>
          <a:p>
            <a:pPr algn="ctr"/>
            <a:r>
              <a:rPr lang="sl-SI" altLang="sl-SI">
                <a:latin typeface="Verdana" panose="020B0604030504040204" pitchFamily="34" charset="0"/>
              </a:rPr>
              <a:t>Switzerland is bordered by Germany, France, Italy, Austria and Liechtenstein. </a:t>
            </a:r>
          </a:p>
          <a:p>
            <a:pPr algn="ctr"/>
            <a:endParaRPr lang="sl-SI" altLang="sl-SI">
              <a:latin typeface="Verdana" panose="020B0604030504040204" pitchFamily="34" charset="0"/>
            </a:endParaRPr>
          </a:p>
          <a:p>
            <a:pPr algn="ctr"/>
            <a:r>
              <a:rPr lang="sl-SI" altLang="sl-SI">
                <a:latin typeface="Verdana" panose="020B0604030504040204" pitchFamily="34" charset="0"/>
              </a:rPr>
              <a:t>Switzerland is multilingual and has four national languages: German, French, Italian and Romanish. </a:t>
            </a:r>
          </a:p>
        </p:txBody>
      </p:sp>
      <p:pic>
        <p:nvPicPr>
          <p:cNvPr id="9222" name="Picture 6" descr="švica14">
            <a:extLst>
              <a:ext uri="{FF2B5EF4-FFF2-40B4-BE49-F238E27FC236}">
                <a16:creationId xmlns:a16="http://schemas.microsoft.com/office/drawing/2014/main" id="{0A54C7F3-B3F5-457B-9935-71A0B96466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67213"/>
            <a:ext cx="3005138" cy="2490787"/>
          </a:xfrm>
          <a:prstGeom prst="rect">
            <a:avLst/>
          </a:prstGeom>
          <a:noFill/>
          <a:extLst>
            <a:ext uri="{909E8E84-426E-40DD-AFC4-6F175D3DCCD1}">
              <a14:hiddenFill xmlns:a14="http://schemas.microsoft.com/office/drawing/2010/main">
                <a:solidFill>
                  <a:srgbClr val="FFFFFF"/>
                </a:solidFill>
              </a14:hiddenFill>
            </a:ext>
          </a:extLst>
        </p:spPr>
      </p:pic>
      <p:pic>
        <p:nvPicPr>
          <p:cNvPr id="9223" name="Picture 7" descr="švica15">
            <a:extLst>
              <a:ext uri="{FF2B5EF4-FFF2-40B4-BE49-F238E27FC236}">
                <a16:creationId xmlns:a16="http://schemas.microsoft.com/office/drawing/2014/main" id="{D4CA010A-4508-4322-B2BA-910FAB16A6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675" y="4371975"/>
            <a:ext cx="3313113" cy="2486025"/>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švica16">
            <a:extLst>
              <a:ext uri="{FF2B5EF4-FFF2-40B4-BE49-F238E27FC236}">
                <a16:creationId xmlns:a16="http://schemas.microsoft.com/office/drawing/2014/main" id="{87CEC375-8E91-486B-867C-21B9BD7F06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788" y="4373563"/>
            <a:ext cx="3311525" cy="24844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 Box 4">
            <a:extLst>
              <a:ext uri="{FF2B5EF4-FFF2-40B4-BE49-F238E27FC236}">
                <a16:creationId xmlns:a16="http://schemas.microsoft.com/office/drawing/2014/main" id="{1AB33BF3-8E94-4D8C-B92A-2E41FDB2713A}"/>
              </a:ext>
            </a:extLst>
          </p:cNvPr>
          <p:cNvSpPr txBox="1">
            <a:spLocks noChangeArrowheads="1"/>
          </p:cNvSpPr>
          <p:nvPr/>
        </p:nvSpPr>
        <p:spPr bwMode="auto">
          <a:xfrm>
            <a:off x="1258888" y="260350"/>
            <a:ext cx="66055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sl-SI" altLang="sl-SI">
                <a:effectLst>
                  <a:outerShdw blurRad="38100" dist="38100" dir="2700000" algn="tl">
                    <a:srgbClr val="000000"/>
                  </a:outerShdw>
                </a:effectLst>
              </a:rPr>
              <a:t>3. Switzerland and cantons</a:t>
            </a:r>
          </a:p>
        </p:txBody>
      </p:sp>
      <p:sp>
        <p:nvSpPr>
          <p:cNvPr id="10245" name="Rectangle 5">
            <a:extLst>
              <a:ext uri="{FF2B5EF4-FFF2-40B4-BE49-F238E27FC236}">
                <a16:creationId xmlns:a16="http://schemas.microsoft.com/office/drawing/2014/main" id="{7F478D21-1C5D-46A5-895C-1953C3BF62C6}"/>
              </a:ext>
            </a:extLst>
          </p:cNvPr>
          <p:cNvSpPr>
            <a:spLocks noChangeArrowheads="1"/>
          </p:cNvSpPr>
          <p:nvPr/>
        </p:nvSpPr>
        <p:spPr bwMode="auto">
          <a:xfrm>
            <a:off x="1709738" y="1187450"/>
            <a:ext cx="5724525" cy="448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sl-SI" altLang="sl-SI">
                <a:latin typeface="Verdana" panose="020B0604030504040204" pitchFamily="34" charset="0"/>
              </a:rPr>
              <a:t>The Swiss confederation consists of 26 cantons:</a:t>
            </a:r>
          </a:p>
          <a:p>
            <a:endParaRPr lang="sl-SI" altLang="sl-SI">
              <a:latin typeface="Verdana" panose="020B0604030504040204" pitchFamily="34" charset="0"/>
            </a:endParaRPr>
          </a:p>
          <a:p>
            <a:pPr>
              <a:buFontTx/>
              <a:buChar char="•"/>
            </a:pPr>
            <a:r>
              <a:rPr lang="sl-SI" altLang="sl-SI">
                <a:latin typeface="Verdana" panose="020B0604030504040204" pitchFamily="34" charset="0"/>
              </a:rPr>
              <a:t> Aargau </a:t>
            </a:r>
          </a:p>
          <a:p>
            <a:pPr>
              <a:buFontTx/>
              <a:buChar char="•"/>
            </a:pPr>
            <a:r>
              <a:rPr lang="sl-SI" altLang="sl-SI">
                <a:latin typeface="Verdana" panose="020B0604030504040204" pitchFamily="34" charset="0"/>
              </a:rPr>
              <a:t> Appenzell Innerrhoden </a:t>
            </a:r>
          </a:p>
          <a:p>
            <a:pPr>
              <a:buFontTx/>
              <a:buChar char="•"/>
            </a:pPr>
            <a:r>
              <a:rPr lang="sl-SI" altLang="sl-SI">
                <a:latin typeface="Verdana" panose="020B0604030504040204" pitchFamily="34" charset="0"/>
              </a:rPr>
              <a:t> Appenzell Ausserrhoden </a:t>
            </a:r>
          </a:p>
          <a:p>
            <a:pPr>
              <a:buFontTx/>
              <a:buChar char="•"/>
            </a:pPr>
            <a:r>
              <a:rPr lang="sl-SI" altLang="sl-SI">
                <a:latin typeface="Verdana" panose="020B0604030504040204" pitchFamily="34" charset="0"/>
              </a:rPr>
              <a:t> Basel-Stadt</a:t>
            </a:r>
          </a:p>
          <a:p>
            <a:pPr>
              <a:buFontTx/>
              <a:buChar char="•"/>
            </a:pPr>
            <a:r>
              <a:rPr lang="sl-SI" altLang="sl-SI">
                <a:latin typeface="Verdana" panose="020B0604030504040204" pitchFamily="34" charset="0"/>
              </a:rPr>
              <a:t> Basel-Landschaft </a:t>
            </a:r>
          </a:p>
          <a:p>
            <a:pPr>
              <a:buFontTx/>
              <a:buChar char="•"/>
            </a:pPr>
            <a:r>
              <a:rPr lang="sl-SI" altLang="sl-SI">
                <a:latin typeface="Verdana" panose="020B0604030504040204" pitchFamily="34" charset="0"/>
              </a:rPr>
              <a:t> Bern </a:t>
            </a:r>
          </a:p>
          <a:p>
            <a:pPr>
              <a:buFontTx/>
              <a:buChar char="•"/>
            </a:pPr>
            <a:r>
              <a:rPr lang="sl-SI" altLang="sl-SI">
                <a:latin typeface="Verdana" panose="020B0604030504040204" pitchFamily="34" charset="0"/>
              </a:rPr>
              <a:t> Fribourg </a:t>
            </a:r>
          </a:p>
          <a:p>
            <a:pPr>
              <a:buFontTx/>
              <a:buChar char="•"/>
            </a:pPr>
            <a:r>
              <a:rPr lang="sl-SI" altLang="sl-SI">
                <a:latin typeface="Verdana" panose="020B0604030504040204" pitchFamily="34" charset="0"/>
              </a:rPr>
              <a:t> Geneva </a:t>
            </a:r>
          </a:p>
          <a:p>
            <a:pPr>
              <a:buFontTx/>
              <a:buChar char="•"/>
            </a:pPr>
            <a:r>
              <a:rPr lang="sl-SI" altLang="sl-SI">
                <a:latin typeface="Verdana" panose="020B0604030504040204" pitchFamily="34" charset="0"/>
              </a:rPr>
              <a:t> Glarus </a:t>
            </a:r>
          </a:p>
          <a:p>
            <a:pPr>
              <a:buFontTx/>
              <a:buChar char="•"/>
            </a:pPr>
            <a:r>
              <a:rPr lang="sl-SI" altLang="sl-SI">
                <a:latin typeface="Verdana" panose="020B0604030504040204" pitchFamily="34" charset="0"/>
              </a:rPr>
              <a:t> Graubünden </a:t>
            </a:r>
          </a:p>
          <a:p>
            <a:pPr>
              <a:buFontTx/>
              <a:buChar char="•"/>
            </a:pPr>
            <a:r>
              <a:rPr lang="sl-SI" altLang="sl-SI">
                <a:latin typeface="Verdana" panose="020B0604030504040204" pitchFamily="34" charset="0"/>
              </a:rPr>
              <a:t> Jura </a:t>
            </a:r>
          </a:p>
          <a:p>
            <a:pPr>
              <a:buFontTx/>
              <a:buChar char="•"/>
            </a:pPr>
            <a:r>
              <a:rPr lang="sl-SI" altLang="sl-SI">
                <a:latin typeface="Verdana" panose="020B0604030504040204" pitchFamily="34" charset="0"/>
              </a:rPr>
              <a:t> Lucerne </a:t>
            </a:r>
          </a:p>
          <a:p>
            <a:pPr>
              <a:buFontTx/>
              <a:buChar char="•"/>
            </a:pPr>
            <a:r>
              <a:rPr lang="sl-SI" altLang="sl-SI">
                <a:latin typeface="Verdana" panose="020B0604030504040204" pitchFamily="34" charset="0"/>
              </a:rPr>
              <a:t> Neuchâtel</a:t>
            </a:r>
          </a:p>
          <a:p>
            <a:pPr eaLnBrk="0" hangingPunct="0">
              <a:buFontTx/>
              <a:buChar char="•"/>
            </a:pPr>
            <a:endParaRPr lang="sl-SI" altLang="sl-SI">
              <a:latin typeface="Verdana" panose="020B0604030504040204" pitchFamily="34" charset="0"/>
            </a:endParaRPr>
          </a:p>
        </p:txBody>
      </p:sp>
      <p:pic>
        <p:nvPicPr>
          <p:cNvPr id="10246" name="Picture 6">
            <a:extLst>
              <a:ext uri="{FF2B5EF4-FFF2-40B4-BE49-F238E27FC236}">
                <a16:creationId xmlns:a16="http://schemas.microsoft.com/office/drawing/2014/main" id="{3CC003A1-A509-4F7E-ACF0-E9957F31F1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0200" y="3429000"/>
            <a:ext cx="4595813" cy="280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7" name="Picture 7" descr="švica17">
            <a:extLst>
              <a:ext uri="{FF2B5EF4-FFF2-40B4-BE49-F238E27FC236}">
                <a16:creationId xmlns:a16="http://schemas.microsoft.com/office/drawing/2014/main" id="{3FA807E0-5C85-45D9-9DB6-565A17F383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933950"/>
            <a:ext cx="1652588" cy="1924050"/>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švica18">
            <a:extLst>
              <a:ext uri="{FF2B5EF4-FFF2-40B4-BE49-F238E27FC236}">
                <a16:creationId xmlns:a16="http://schemas.microsoft.com/office/drawing/2014/main" id="{A88F6624-E219-4459-8963-6F7EB39144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44900"/>
            <a:ext cx="161925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10249" name="Picture 9" descr="švica19">
            <a:extLst>
              <a:ext uri="{FF2B5EF4-FFF2-40B4-BE49-F238E27FC236}">
                <a16:creationId xmlns:a16="http://schemas.microsoft.com/office/drawing/2014/main" id="{D8626514-60CF-4174-BF99-13511AC1A7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492375"/>
            <a:ext cx="1619250" cy="1185863"/>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švica20">
            <a:extLst>
              <a:ext uri="{FF2B5EF4-FFF2-40B4-BE49-F238E27FC236}">
                <a16:creationId xmlns:a16="http://schemas.microsoft.com/office/drawing/2014/main" id="{BEF68524-2766-43C9-A1F0-B712005593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262063"/>
            <a:ext cx="1619250" cy="12160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ext Box 4">
            <a:extLst>
              <a:ext uri="{FF2B5EF4-FFF2-40B4-BE49-F238E27FC236}">
                <a16:creationId xmlns:a16="http://schemas.microsoft.com/office/drawing/2014/main" id="{9C699709-B0A9-4A11-9B15-740E3A5DD05D}"/>
              </a:ext>
            </a:extLst>
          </p:cNvPr>
          <p:cNvSpPr txBox="1">
            <a:spLocks noChangeArrowheads="1"/>
          </p:cNvSpPr>
          <p:nvPr/>
        </p:nvSpPr>
        <p:spPr bwMode="auto">
          <a:xfrm>
            <a:off x="971550" y="188913"/>
            <a:ext cx="70770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sl-SI" altLang="sl-SI">
                <a:effectLst>
                  <a:outerShdw blurRad="38100" dist="38100" dir="2700000" algn="tl">
                    <a:srgbClr val="000000"/>
                  </a:outerShdw>
                </a:effectLst>
              </a:rPr>
              <a:t>4. Mountainous Switzerland</a:t>
            </a:r>
          </a:p>
          <a:p>
            <a:endParaRPr lang="sl-SI" altLang="sl-SI">
              <a:effectLst>
                <a:outerShdw blurRad="38100" dist="38100" dir="2700000" algn="tl">
                  <a:srgbClr val="000000"/>
                </a:outerShdw>
              </a:effectLst>
            </a:endParaRPr>
          </a:p>
        </p:txBody>
      </p:sp>
      <p:sp>
        <p:nvSpPr>
          <p:cNvPr id="11269" name="Rectangle 5">
            <a:extLst>
              <a:ext uri="{FF2B5EF4-FFF2-40B4-BE49-F238E27FC236}">
                <a16:creationId xmlns:a16="http://schemas.microsoft.com/office/drawing/2014/main" id="{E3F54AB5-04AE-44E8-9D5F-802603D2BEC4}"/>
              </a:ext>
            </a:extLst>
          </p:cNvPr>
          <p:cNvSpPr>
            <a:spLocks noChangeArrowheads="1"/>
          </p:cNvSpPr>
          <p:nvPr/>
        </p:nvSpPr>
        <p:spPr bwMode="auto">
          <a:xfrm>
            <a:off x="323850" y="1268413"/>
            <a:ext cx="8497888"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sl-SI" altLang="sl-SI">
                <a:latin typeface="Verdana" panose="020B0604030504040204" pitchFamily="34" charset="0"/>
              </a:rPr>
              <a:t>The southern half of the country has more mountains and is far more sparsely populated than this average, while the northern half has a somewhat greater density, is more hospitable hilly terrain, partly forested and partly cleared, as well as several large lakes.</a:t>
            </a:r>
          </a:p>
        </p:txBody>
      </p:sp>
      <p:pic>
        <p:nvPicPr>
          <p:cNvPr id="11270" name="Picture 6" descr="švica04">
            <a:extLst>
              <a:ext uri="{FF2B5EF4-FFF2-40B4-BE49-F238E27FC236}">
                <a16:creationId xmlns:a16="http://schemas.microsoft.com/office/drawing/2014/main" id="{DB106A68-91E1-4D97-95EE-AF190FCAAC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2420938"/>
            <a:ext cx="4530725" cy="3398837"/>
          </a:xfrm>
          <a:prstGeom prst="rect">
            <a:avLst/>
          </a:prstGeom>
          <a:noFill/>
          <a:extLst>
            <a:ext uri="{909E8E84-426E-40DD-AFC4-6F175D3DCCD1}">
              <a14:hiddenFill xmlns:a14="http://schemas.microsoft.com/office/drawing/2010/main">
                <a:solidFill>
                  <a:srgbClr val="FFFFFF"/>
                </a:solidFill>
              </a14:hiddenFill>
            </a:ext>
          </a:extLst>
        </p:spPr>
      </p:pic>
      <p:pic>
        <p:nvPicPr>
          <p:cNvPr id="11271" name="Picture 7" descr="švicA05">
            <a:extLst>
              <a:ext uri="{FF2B5EF4-FFF2-40B4-BE49-F238E27FC236}">
                <a16:creationId xmlns:a16="http://schemas.microsoft.com/office/drawing/2014/main" id="{9286E585-D90F-448B-9053-CC2D117A8F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2420938"/>
            <a:ext cx="3676650" cy="2552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ext Box 4">
            <a:extLst>
              <a:ext uri="{FF2B5EF4-FFF2-40B4-BE49-F238E27FC236}">
                <a16:creationId xmlns:a16="http://schemas.microsoft.com/office/drawing/2014/main" id="{B63A24CD-7256-4EE4-BD8F-25CDB8F04FC0}"/>
              </a:ext>
            </a:extLst>
          </p:cNvPr>
          <p:cNvSpPr txBox="1">
            <a:spLocks noChangeArrowheads="1"/>
          </p:cNvSpPr>
          <p:nvPr/>
        </p:nvSpPr>
        <p:spPr bwMode="auto">
          <a:xfrm>
            <a:off x="1116013" y="260350"/>
            <a:ext cx="63404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sl-SI" altLang="sl-SI">
                <a:effectLst>
                  <a:outerShdw blurRad="38100" dist="38100" dir="2700000" algn="tl">
                    <a:srgbClr val="000000"/>
                  </a:outerShdw>
                </a:effectLst>
              </a:rPr>
              <a:t>5. Switzerland and sports</a:t>
            </a:r>
          </a:p>
        </p:txBody>
      </p:sp>
      <p:sp>
        <p:nvSpPr>
          <p:cNvPr id="12293" name="Rectangle 5">
            <a:extLst>
              <a:ext uri="{FF2B5EF4-FFF2-40B4-BE49-F238E27FC236}">
                <a16:creationId xmlns:a16="http://schemas.microsoft.com/office/drawing/2014/main" id="{79EB6EC9-DB61-4262-A73A-C784C4ABA4C5}"/>
              </a:ext>
            </a:extLst>
          </p:cNvPr>
          <p:cNvSpPr>
            <a:spLocks noChangeArrowheads="1"/>
          </p:cNvSpPr>
          <p:nvPr/>
        </p:nvSpPr>
        <p:spPr bwMode="auto">
          <a:xfrm>
            <a:off x="0" y="1052513"/>
            <a:ext cx="9144000"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sl-SI" altLang="sl-SI">
                <a:latin typeface="Verdana" panose="020B0604030504040204" pitchFamily="34" charset="0"/>
              </a:rPr>
              <a:t>Like many European nations the Swiss are big fans of football and the national team or 'Nati' is widely supported. Swiss wrestling or "Schwingen" is an old tradition from the rural central cantons and considered the national sport. Hornussen is another indigenous Swiss sport, which is like a cross between baseball and golf.</a:t>
            </a:r>
          </a:p>
        </p:txBody>
      </p:sp>
      <p:pic>
        <p:nvPicPr>
          <p:cNvPr id="12296" name="Picture 8" descr="švica09">
            <a:extLst>
              <a:ext uri="{FF2B5EF4-FFF2-40B4-BE49-F238E27FC236}">
                <a16:creationId xmlns:a16="http://schemas.microsoft.com/office/drawing/2014/main" id="{30D70BC7-6EA8-4CB3-91F5-97B3B58007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08275"/>
            <a:ext cx="4762500" cy="3152775"/>
          </a:xfrm>
          <a:prstGeom prst="rect">
            <a:avLst/>
          </a:prstGeom>
          <a:noFill/>
          <a:extLst>
            <a:ext uri="{909E8E84-426E-40DD-AFC4-6F175D3DCCD1}">
              <a14:hiddenFill xmlns:a14="http://schemas.microsoft.com/office/drawing/2010/main">
                <a:solidFill>
                  <a:srgbClr val="FFFFFF"/>
                </a:solidFill>
              </a14:hiddenFill>
            </a:ext>
          </a:extLst>
        </p:spPr>
      </p:pic>
      <p:pic>
        <p:nvPicPr>
          <p:cNvPr id="12297" name="Picture 9" descr="švica08">
            <a:extLst>
              <a:ext uri="{FF2B5EF4-FFF2-40B4-BE49-F238E27FC236}">
                <a16:creationId xmlns:a16="http://schemas.microsoft.com/office/drawing/2014/main" id="{1EA190E9-D295-4C02-868E-DD2A7F17B0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9913" y="3503613"/>
            <a:ext cx="4764087" cy="3354387"/>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untitled">
            <a:extLst>
              <a:ext uri="{FF2B5EF4-FFF2-40B4-BE49-F238E27FC236}">
                <a16:creationId xmlns:a16="http://schemas.microsoft.com/office/drawing/2014/main" id="{6F0310A7-07A7-41A3-826F-600A96DF4A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4410075"/>
            <a:ext cx="3810000" cy="24479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 Box 4">
            <a:extLst>
              <a:ext uri="{FF2B5EF4-FFF2-40B4-BE49-F238E27FC236}">
                <a16:creationId xmlns:a16="http://schemas.microsoft.com/office/drawing/2014/main" id="{D1A57655-1725-49DF-B4C8-3B5505A86B6F}"/>
              </a:ext>
            </a:extLst>
          </p:cNvPr>
          <p:cNvSpPr txBox="1">
            <a:spLocks noChangeArrowheads="1"/>
          </p:cNvSpPr>
          <p:nvPr/>
        </p:nvSpPr>
        <p:spPr bwMode="auto">
          <a:xfrm>
            <a:off x="1763713" y="260350"/>
            <a:ext cx="2228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sl-SI" altLang="sl-SI">
                <a:effectLst>
                  <a:outerShdw blurRad="38100" dist="38100" dir="2700000" algn="tl">
                    <a:srgbClr val="000000"/>
                  </a:outerShdw>
                </a:effectLst>
              </a:rPr>
              <a:t>5.1. What´s hornussen</a:t>
            </a:r>
          </a:p>
        </p:txBody>
      </p:sp>
      <p:sp>
        <p:nvSpPr>
          <p:cNvPr id="13317" name="Rectangle 5">
            <a:extLst>
              <a:ext uri="{FF2B5EF4-FFF2-40B4-BE49-F238E27FC236}">
                <a16:creationId xmlns:a16="http://schemas.microsoft.com/office/drawing/2014/main" id="{99ED0234-9E64-4D8D-AA8F-3FF9779A89AB}"/>
              </a:ext>
            </a:extLst>
          </p:cNvPr>
          <p:cNvSpPr>
            <a:spLocks noChangeArrowheads="1"/>
          </p:cNvSpPr>
          <p:nvPr/>
        </p:nvSpPr>
        <p:spPr bwMode="auto">
          <a:xfrm>
            <a:off x="0" y="1196975"/>
            <a:ext cx="91440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sl-SI" altLang="sl-SI">
                <a:latin typeface="Verdana" panose="020B0604030504040204" pitchFamily="34" charset="0"/>
              </a:rPr>
              <a:t>Hornussen is an indigenous Swiss sport and is like a cross between baseball and golf. The sport gets its name from the puck which is hit which is known as a "Hornuss’' or "Nouss" or ‘’hornet’’ in English on account of the noise it makes as it whizzes through the air at up to 300 km per hour.</a:t>
            </a:r>
          </a:p>
        </p:txBody>
      </p:sp>
      <p:pic>
        <p:nvPicPr>
          <p:cNvPr id="13318" name="Picture 6" descr="švica06">
            <a:extLst>
              <a:ext uri="{FF2B5EF4-FFF2-40B4-BE49-F238E27FC236}">
                <a16:creationId xmlns:a16="http://schemas.microsoft.com/office/drawing/2014/main" id="{DE320CEC-E3BE-4513-A67E-CDAF9059F9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2708275"/>
            <a:ext cx="3887787" cy="2911475"/>
          </a:xfrm>
          <a:prstGeom prst="rect">
            <a:avLst/>
          </a:prstGeom>
          <a:noFill/>
          <a:extLst>
            <a:ext uri="{909E8E84-426E-40DD-AFC4-6F175D3DCCD1}">
              <a14:hiddenFill xmlns:a14="http://schemas.microsoft.com/office/drawing/2010/main">
                <a:solidFill>
                  <a:srgbClr val="FFFFFF"/>
                </a:solidFill>
              </a14:hiddenFill>
            </a:ext>
          </a:extLst>
        </p:spPr>
      </p:pic>
      <p:pic>
        <p:nvPicPr>
          <p:cNvPr id="13319" name="Picture 7" descr="švica07">
            <a:extLst>
              <a:ext uri="{FF2B5EF4-FFF2-40B4-BE49-F238E27FC236}">
                <a16:creationId xmlns:a16="http://schemas.microsoft.com/office/drawing/2014/main" id="{ECC03FF7-5B26-4BB3-AC61-EF97A61E2A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2852738"/>
            <a:ext cx="4176713" cy="28336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švica10">
            <a:extLst>
              <a:ext uri="{FF2B5EF4-FFF2-40B4-BE49-F238E27FC236}">
                <a16:creationId xmlns:a16="http://schemas.microsoft.com/office/drawing/2014/main" id="{CBFE0465-219F-42C3-9940-71D0D10EEA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71450"/>
            <a:ext cx="316230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17413" name="Picture 5" descr="švica11">
            <a:extLst>
              <a:ext uri="{FF2B5EF4-FFF2-40B4-BE49-F238E27FC236}">
                <a16:creationId xmlns:a16="http://schemas.microsoft.com/office/drawing/2014/main" id="{AC059FF8-1374-4DAF-A8F7-1F066D961C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0"/>
            <a:ext cx="3779837" cy="2954338"/>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švica12">
            <a:extLst>
              <a:ext uri="{FF2B5EF4-FFF2-40B4-BE49-F238E27FC236}">
                <a16:creationId xmlns:a16="http://schemas.microsoft.com/office/drawing/2014/main" id="{AF72FE5F-FE10-40FD-995D-D7710BF7BA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2949575"/>
            <a:ext cx="3995737" cy="3908425"/>
          </a:xfrm>
          <a:prstGeom prst="rect">
            <a:avLst/>
          </a:prstGeom>
          <a:noFill/>
          <a:extLst>
            <a:ext uri="{909E8E84-426E-40DD-AFC4-6F175D3DCCD1}">
              <a14:hiddenFill xmlns:a14="http://schemas.microsoft.com/office/drawing/2010/main">
                <a:solidFill>
                  <a:srgbClr val="FFFFFF"/>
                </a:solidFill>
              </a14:hiddenFill>
            </a:ext>
          </a:extLst>
        </p:spPr>
      </p:pic>
      <p:pic>
        <p:nvPicPr>
          <p:cNvPr id="17415" name="Picture 7" descr="švica13">
            <a:extLst>
              <a:ext uri="{FF2B5EF4-FFF2-40B4-BE49-F238E27FC236}">
                <a16:creationId xmlns:a16="http://schemas.microsoft.com/office/drawing/2014/main" id="{5C463CB5-80F3-4292-ACA6-89A9A6FE54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3575050"/>
            <a:ext cx="4376737" cy="3282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Globus">
  <a:themeElements>
    <a:clrScheme name="Globus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us">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Globus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us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us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us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us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us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us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us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Globe</Template>
  <TotalTime>0</TotalTime>
  <Words>371</Words>
  <Application>Microsoft Office PowerPoint</Application>
  <PresentationFormat>On-screen Show (4:3)</PresentationFormat>
  <Paragraphs>57</Paragraphs>
  <Slides>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Goudy Stout</vt:lpstr>
      <vt:lpstr>Times New Roman</vt:lpstr>
      <vt:lpstr>Verdana</vt:lpstr>
      <vt:lpstr>Wingdings</vt:lpstr>
      <vt:lpstr>Globus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2019-05-30T09:23:11Z</dcterms:created>
  <dcterms:modified xsi:type="dcterms:W3CDTF">2019-05-30T09:23:12Z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URL">
    <vt:lpwstr>https://dijaski.net</vt:lpwstr>
  </property>
</Properties>
</file>