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78193AF8-00DB-48E9-9951-CDA5A0CF0B05}"/>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5">
            <a:extLst>
              <a:ext uri="{FF2B5EF4-FFF2-40B4-BE49-F238E27FC236}">
                <a16:creationId xmlns:a16="http://schemas.microsoft.com/office/drawing/2014/main" id="{8226FFDD-AA1B-4284-BDFA-F959F04BBDA1}"/>
              </a:ext>
            </a:extLst>
          </p:cNvPr>
          <p:cNvGrpSpPr>
            <a:grpSpLocks/>
          </p:cNvGrpSpPr>
          <p:nvPr/>
        </p:nvGrpSpPr>
        <p:grpSpPr bwMode="auto">
          <a:xfrm>
            <a:off x="-3175" y="4953000"/>
            <a:ext cx="9147175" cy="1911350"/>
            <a:chOff x="-3765" y="4832896"/>
            <a:chExt cx="9147765" cy="2032192"/>
          </a:xfrm>
        </p:grpSpPr>
        <p:sp>
          <p:nvSpPr>
            <p:cNvPr id="6" name="Freeform 16">
              <a:extLst>
                <a:ext uri="{FF2B5EF4-FFF2-40B4-BE49-F238E27FC236}">
                  <a16:creationId xmlns:a16="http://schemas.microsoft.com/office/drawing/2014/main" id="{DD93485E-82D1-4564-83C3-53A872A376FA}"/>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Freeform 18">
              <a:extLst>
                <a:ext uri="{FF2B5EF4-FFF2-40B4-BE49-F238E27FC236}">
                  <a16:creationId xmlns:a16="http://schemas.microsoft.com/office/drawing/2014/main" id="{D890BCCF-9344-45A4-9D9A-0964EB7F0317}"/>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9">
              <a:extLst>
                <a:ext uri="{FF2B5EF4-FFF2-40B4-BE49-F238E27FC236}">
                  <a16:creationId xmlns:a16="http://schemas.microsoft.com/office/drawing/2014/main" id="{3FFA6051-C276-48EB-B5B7-4D8423FED11A}"/>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0" name="Straight Connector 9">
              <a:extLst>
                <a:ext uri="{FF2B5EF4-FFF2-40B4-BE49-F238E27FC236}">
                  <a16:creationId xmlns:a16="http://schemas.microsoft.com/office/drawing/2014/main" id="{B35D4DAD-74C3-48A7-9FCE-6A12DB6B9CF9}"/>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62092E02-2273-4CA4-AA45-54585F6FC186}"/>
              </a:ext>
            </a:extLst>
          </p:cNvPr>
          <p:cNvSpPr>
            <a:spLocks noGrp="1"/>
          </p:cNvSpPr>
          <p:nvPr>
            <p:ph type="dt" sz="half" idx="10"/>
          </p:nvPr>
        </p:nvSpPr>
        <p:spPr/>
        <p:txBody>
          <a:bodyPr/>
          <a:lstStyle>
            <a:lvl1pPr>
              <a:defRPr>
                <a:solidFill>
                  <a:srgbClr val="FFFFFF"/>
                </a:solidFill>
              </a:defRPr>
            </a:lvl1pPr>
            <a:extLst/>
          </a:lstStyle>
          <a:p>
            <a:pPr>
              <a:defRPr/>
            </a:pPr>
            <a:fld id="{43869D39-8E0D-461A-89E5-45337EF0D681}" type="datetimeFigureOut">
              <a:rPr lang="sl-SI"/>
              <a:pPr>
                <a:defRPr/>
              </a:pPr>
              <a:t>30. 05. 2019</a:t>
            </a:fld>
            <a:endParaRPr lang="sl-SI"/>
          </a:p>
        </p:txBody>
      </p:sp>
      <p:sp>
        <p:nvSpPr>
          <p:cNvPr id="12" name="Footer Placeholder 18">
            <a:extLst>
              <a:ext uri="{FF2B5EF4-FFF2-40B4-BE49-F238E27FC236}">
                <a16:creationId xmlns:a16="http://schemas.microsoft.com/office/drawing/2014/main" id="{C4D8AC22-DA53-4D9D-9C39-CBB45A76AC6E}"/>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sl-SI"/>
          </a:p>
        </p:txBody>
      </p:sp>
      <p:sp>
        <p:nvSpPr>
          <p:cNvPr id="13" name="Slide Number Placeholder 26">
            <a:extLst>
              <a:ext uri="{FF2B5EF4-FFF2-40B4-BE49-F238E27FC236}">
                <a16:creationId xmlns:a16="http://schemas.microsoft.com/office/drawing/2014/main" id="{7E7E8792-6211-4B35-8988-B1464D391248}"/>
              </a:ext>
            </a:extLst>
          </p:cNvPr>
          <p:cNvSpPr>
            <a:spLocks noGrp="1"/>
          </p:cNvSpPr>
          <p:nvPr>
            <p:ph type="sldNum" sz="quarter" idx="12"/>
          </p:nvPr>
        </p:nvSpPr>
        <p:spPr/>
        <p:txBody>
          <a:bodyPr/>
          <a:lstStyle>
            <a:lvl1pPr>
              <a:defRPr>
                <a:solidFill>
                  <a:srgbClr val="FFFFFF"/>
                </a:solidFill>
              </a:defRPr>
            </a:lvl1pPr>
          </a:lstStyle>
          <a:p>
            <a:fld id="{626BA9FD-FB1C-4F2E-A3F9-C462AFFBADB1}" type="slidenum">
              <a:rPr lang="sl-SI" altLang="sl-SI"/>
              <a:pPr/>
              <a:t>‹#›</a:t>
            </a:fld>
            <a:endParaRPr lang="sl-SI" altLang="sl-SI"/>
          </a:p>
        </p:txBody>
      </p:sp>
    </p:spTree>
    <p:extLst>
      <p:ext uri="{BB962C8B-B14F-4D97-AF65-F5344CB8AC3E}">
        <p14:creationId xmlns:p14="http://schemas.microsoft.com/office/powerpoint/2010/main" val="4131940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12E9752-4744-4A30-A5BA-93F7E752508E}"/>
              </a:ext>
            </a:extLst>
          </p:cNvPr>
          <p:cNvSpPr>
            <a:spLocks noGrp="1"/>
          </p:cNvSpPr>
          <p:nvPr>
            <p:ph type="dt" sz="half" idx="10"/>
          </p:nvPr>
        </p:nvSpPr>
        <p:spPr/>
        <p:txBody>
          <a:bodyPr/>
          <a:lstStyle>
            <a:lvl1pPr>
              <a:defRPr/>
            </a:lvl1pPr>
          </a:lstStyle>
          <a:p>
            <a:pPr>
              <a:defRPr/>
            </a:pPr>
            <a:fld id="{4F56B607-C41D-48B8-9A97-FFA1E107E964}" type="datetimeFigureOut">
              <a:rPr lang="sl-SI"/>
              <a:pPr>
                <a:defRPr/>
              </a:pPr>
              <a:t>30. 05. 2019</a:t>
            </a:fld>
            <a:endParaRPr lang="sl-SI"/>
          </a:p>
        </p:txBody>
      </p:sp>
      <p:sp>
        <p:nvSpPr>
          <p:cNvPr id="5" name="Footer Placeholder 21">
            <a:extLst>
              <a:ext uri="{FF2B5EF4-FFF2-40B4-BE49-F238E27FC236}">
                <a16:creationId xmlns:a16="http://schemas.microsoft.com/office/drawing/2014/main" id="{F2423763-6F51-4AD2-88F4-01FC86EFD176}"/>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7406CBDA-2D26-4A2F-B0A7-CCC0BB3E81EA}"/>
              </a:ext>
            </a:extLst>
          </p:cNvPr>
          <p:cNvSpPr>
            <a:spLocks noGrp="1"/>
          </p:cNvSpPr>
          <p:nvPr>
            <p:ph type="sldNum" sz="quarter" idx="12"/>
          </p:nvPr>
        </p:nvSpPr>
        <p:spPr/>
        <p:txBody>
          <a:bodyPr/>
          <a:lstStyle>
            <a:lvl1pPr>
              <a:defRPr/>
            </a:lvl1pPr>
          </a:lstStyle>
          <a:p>
            <a:fld id="{4EC8BB82-A9D7-4BC2-A82A-796EECAB056F}" type="slidenum">
              <a:rPr lang="sl-SI" altLang="sl-SI"/>
              <a:pPr/>
              <a:t>‹#›</a:t>
            </a:fld>
            <a:endParaRPr lang="sl-SI" altLang="sl-SI"/>
          </a:p>
        </p:txBody>
      </p:sp>
    </p:spTree>
    <p:extLst>
      <p:ext uri="{BB962C8B-B14F-4D97-AF65-F5344CB8AC3E}">
        <p14:creationId xmlns:p14="http://schemas.microsoft.com/office/powerpoint/2010/main" val="157559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968DC54B-5BE2-4483-B60E-BA92D4733F30}"/>
              </a:ext>
            </a:extLst>
          </p:cNvPr>
          <p:cNvSpPr>
            <a:spLocks noGrp="1"/>
          </p:cNvSpPr>
          <p:nvPr>
            <p:ph type="dt" sz="half" idx="10"/>
          </p:nvPr>
        </p:nvSpPr>
        <p:spPr/>
        <p:txBody>
          <a:bodyPr/>
          <a:lstStyle>
            <a:lvl1pPr>
              <a:defRPr/>
            </a:lvl1pPr>
          </a:lstStyle>
          <a:p>
            <a:pPr>
              <a:defRPr/>
            </a:pPr>
            <a:fld id="{06CD518C-5FF1-4093-8AC3-97C0CC0C1D0F}" type="datetimeFigureOut">
              <a:rPr lang="sl-SI"/>
              <a:pPr>
                <a:defRPr/>
              </a:pPr>
              <a:t>30. 05. 2019</a:t>
            </a:fld>
            <a:endParaRPr lang="sl-SI"/>
          </a:p>
        </p:txBody>
      </p:sp>
      <p:sp>
        <p:nvSpPr>
          <p:cNvPr id="5" name="Footer Placeholder 21">
            <a:extLst>
              <a:ext uri="{FF2B5EF4-FFF2-40B4-BE49-F238E27FC236}">
                <a16:creationId xmlns:a16="http://schemas.microsoft.com/office/drawing/2014/main" id="{792CAA4E-AF00-4B4B-8DA6-32ABB4A1C61A}"/>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16E84E9D-2165-43D7-A8A9-698A4B302B01}"/>
              </a:ext>
            </a:extLst>
          </p:cNvPr>
          <p:cNvSpPr>
            <a:spLocks noGrp="1"/>
          </p:cNvSpPr>
          <p:nvPr>
            <p:ph type="sldNum" sz="quarter" idx="12"/>
          </p:nvPr>
        </p:nvSpPr>
        <p:spPr/>
        <p:txBody>
          <a:bodyPr/>
          <a:lstStyle>
            <a:lvl1pPr>
              <a:defRPr/>
            </a:lvl1pPr>
          </a:lstStyle>
          <a:p>
            <a:fld id="{01A468C8-8E2F-40FE-B017-36E343DF6EF7}" type="slidenum">
              <a:rPr lang="sl-SI" altLang="sl-SI"/>
              <a:pPr/>
              <a:t>‹#›</a:t>
            </a:fld>
            <a:endParaRPr lang="sl-SI" altLang="sl-SI"/>
          </a:p>
        </p:txBody>
      </p:sp>
    </p:spTree>
    <p:extLst>
      <p:ext uri="{BB962C8B-B14F-4D97-AF65-F5344CB8AC3E}">
        <p14:creationId xmlns:p14="http://schemas.microsoft.com/office/powerpoint/2010/main" val="282681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80EC1646-CCE8-496A-B39B-DC2195BD845F}"/>
              </a:ext>
            </a:extLst>
          </p:cNvPr>
          <p:cNvSpPr>
            <a:spLocks noGrp="1"/>
          </p:cNvSpPr>
          <p:nvPr>
            <p:ph type="dt" sz="half" idx="10"/>
          </p:nvPr>
        </p:nvSpPr>
        <p:spPr/>
        <p:txBody>
          <a:bodyPr/>
          <a:lstStyle>
            <a:lvl1pPr>
              <a:defRPr/>
            </a:lvl1pPr>
          </a:lstStyle>
          <a:p>
            <a:pPr>
              <a:defRPr/>
            </a:pPr>
            <a:fld id="{98237AB5-83A8-4628-A5DE-527A4C655BF6}" type="datetimeFigureOut">
              <a:rPr lang="sl-SI"/>
              <a:pPr>
                <a:defRPr/>
              </a:pPr>
              <a:t>30. 05. 2019</a:t>
            </a:fld>
            <a:endParaRPr lang="sl-SI"/>
          </a:p>
        </p:txBody>
      </p:sp>
      <p:sp>
        <p:nvSpPr>
          <p:cNvPr id="5" name="Footer Placeholder 21">
            <a:extLst>
              <a:ext uri="{FF2B5EF4-FFF2-40B4-BE49-F238E27FC236}">
                <a16:creationId xmlns:a16="http://schemas.microsoft.com/office/drawing/2014/main" id="{2015CCBA-C439-4D34-A2F2-277F33318546}"/>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17">
            <a:extLst>
              <a:ext uri="{FF2B5EF4-FFF2-40B4-BE49-F238E27FC236}">
                <a16:creationId xmlns:a16="http://schemas.microsoft.com/office/drawing/2014/main" id="{6C3191A9-F727-41A9-8198-368CD99BA7B3}"/>
              </a:ext>
            </a:extLst>
          </p:cNvPr>
          <p:cNvSpPr>
            <a:spLocks noGrp="1"/>
          </p:cNvSpPr>
          <p:nvPr>
            <p:ph type="sldNum" sz="quarter" idx="12"/>
          </p:nvPr>
        </p:nvSpPr>
        <p:spPr/>
        <p:txBody>
          <a:bodyPr/>
          <a:lstStyle>
            <a:lvl1pPr>
              <a:defRPr/>
            </a:lvl1pPr>
          </a:lstStyle>
          <a:p>
            <a:fld id="{2B630524-2EEC-4C71-A14D-3C8025A77613}" type="slidenum">
              <a:rPr lang="sl-SI" altLang="sl-SI"/>
              <a:pPr/>
              <a:t>‹#›</a:t>
            </a:fld>
            <a:endParaRPr lang="sl-SI" altLang="sl-SI"/>
          </a:p>
        </p:txBody>
      </p:sp>
    </p:spTree>
    <p:extLst>
      <p:ext uri="{BB962C8B-B14F-4D97-AF65-F5344CB8AC3E}">
        <p14:creationId xmlns:p14="http://schemas.microsoft.com/office/powerpoint/2010/main" val="203971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9E3043D9-6677-4D40-BC5D-4CFDF5738104}"/>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5" name="Chevron 15">
            <a:extLst>
              <a:ext uri="{FF2B5EF4-FFF2-40B4-BE49-F238E27FC236}">
                <a16:creationId xmlns:a16="http://schemas.microsoft.com/office/drawing/2014/main" id="{87B400DA-DE51-40F2-A6F1-ABF5AE2BFEA8}"/>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36E455C7-55A5-4847-A05B-4BE84790D1F7}"/>
              </a:ext>
            </a:extLst>
          </p:cNvPr>
          <p:cNvSpPr>
            <a:spLocks noGrp="1"/>
          </p:cNvSpPr>
          <p:nvPr>
            <p:ph type="dt" sz="half" idx="10"/>
          </p:nvPr>
        </p:nvSpPr>
        <p:spPr/>
        <p:txBody>
          <a:bodyPr/>
          <a:lstStyle>
            <a:lvl1pPr>
              <a:defRPr/>
            </a:lvl1pPr>
            <a:extLst/>
          </a:lstStyle>
          <a:p>
            <a:pPr>
              <a:defRPr/>
            </a:pPr>
            <a:fld id="{D69CCAA1-706E-4190-AB17-0EC66DC8C87A}" type="datetimeFigureOut">
              <a:rPr lang="sl-SI"/>
              <a:pPr>
                <a:defRPr/>
              </a:pPr>
              <a:t>30. 05. 2019</a:t>
            </a:fld>
            <a:endParaRPr lang="sl-SI"/>
          </a:p>
        </p:txBody>
      </p:sp>
      <p:sp>
        <p:nvSpPr>
          <p:cNvPr id="7" name="Footer Placeholder 4">
            <a:extLst>
              <a:ext uri="{FF2B5EF4-FFF2-40B4-BE49-F238E27FC236}">
                <a16:creationId xmlns:a16="http://schemas.microsoft.com/office/drawing/2014/main" id="{64F59BAC-D1ED-4458-B0F5-A5365286D1C3}"/>
              </a:ext>
            </a:extLst>
          </p:cNvPr>
          <p:cNvSpPr>
            <a:spLocks noGrp="1"/>
          </p:cNvSpPr>
          <p:nvPr>
            <p:ph type="ftr" sz="quarter" idx="11"/>
          </p:nvPr>
        </p:nvSpPr>
        <p:spPr/>
        <p:txBody>
          <a:bodyPr/>
          <a:lstStyle>
            <a:lvl1pPr>
              <a:defRPr/>
            </a:lvl1pPr>
            <a:extLst/>
          </a:lstStyle>
          <a:p>
            <a:pPr>
              <a:defRPr/>
            </a:pPr>
            <a:endParaRPr lang="sl-SI"/>
          </a:p>
        </p:txBody>
      </p:sp>
      <p:sp>
        <p:nvSpPr>
          <p:cNvPr id="8" name="Slide Number Placeholder 5">
            <a:extLst>
              <a:ext uri="{FF2B5EF4-FFF2-40B4-BE49-F238E27FC236}">
                <a16:creationId xmlns:a16="http://schemas.microsoft.com/office/drawing/2014/main" id="{55295BD4-7D68-4354-B9A3-63D29EACD46A}"/>
              </a:ext>
            </a:extLst>
          </p:cNvPr>
          <p:cNvSpPr>
            <a:spLocks noGrp="1"/>
          </p:cNvSpPr>
          <p:nvPr>
            <p:ph type="sldNum" sz="quarter" idx="12"/>
          </p:nvPr>
        </p:nvSpPr>
        <p:spPr/>
        <p:txBody>
          <a:bodyPr/>
          <a:lstStyle>
            <a:lvl1pPr>
              <a:defRPr/>
            </a:lvl1pPr>
          </a:lstStyle>
          <a:p>
            <a:fld id="{B620E9EA-4B09-48E3-B849-B4C4301699CB}" type="slidenum">
              <a:rPr lang="sl-SI" altLang="sl-SI"/>
              <a:pPr/>
              <a:t>‹#›</a:t>
            </a:fld>
            <a:endParaRPr lang="sl-SI" altLang="sl-SI"/>
          </a:p>
        </p:txBody>
      </p:sp>
    </p:spTree>
    <p:extLst>
      <p:ext uri="{BB962C8B-B14F-4D97-AF65-F5344CB8AC3E}">
        <p14:creationId xmlns:p14="http://schemas.microsoft.com/office/powerpoint/2010/main" val="19138851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68CABD04-AEE4-4768-AFE3-AEEA4406D838}"/>
              </a:ext>
            </a:extLst>
          </p:cNvPr>
          <p:cNvSpPr>
            <a:spLocks noGrp="1"/>
          </p:cNvSpPr>
          <p:nvPr>
            <p:ph type="dt" sz="half" idx="10"/>
          </p:nvPr>
        </p:nvSpPr>
        <p:spPr/>
        <p:txBody>
          <a:bodyPr/>
          <a:lstStyle>
            <a:lvl1pPr>
              <a:defRPr/>
            </a:lvl1pPr>
            <a:extLst/>
          </a:lstStyle>
          <a:p>
            <a:pPr>
              <a:defRPr/>
            </a:pPr>
            <a:fld id="{02DE9F5C-3901-4426-957A-20FFE651ED43}" type="datetimeFigureOut">
              <a:rPr lang="sl-SI"/>
              <a:pPr>
                <a:defRPr/>
              </a:pPr>
              <a:t>30. 05. 2019</a:t>
            </a:fld>
            <a:endParaRPr lang="sl-SI"/>
          </a:p>
        </p:txBody>
      </p:sp>
      <p:sp>
        <p:nvSpPr>
          <p:cNvPr id="6" name="Footer Placeholder 5">
            <a:extLst>
              <a:ext uri="{FF2B5EF4-FFF2-40B4-BE49-F238E27FC236}">
                <a16:creationId xmlns:a16="http://schemas.microsoft.com/office/drawing/2014/main" id="{9F2C74C4-8E05-4767-BB77-A2D8442121D3}"/>
              </a:ext>
            </a:extLst>
          </p:cNvPr>
          <p:cNvSpPr>
            <a:spLocks noGrp="1"/>
          </p:cNvSpPr>
          <p:nvPr>
            <p:ph type="ftr" sz="quarter" idx="11"/>
          </p:nvPr>
        </p:nvSpPr>
        <p:spPr/>
        <p:txBody>
          <a:bodyPr/>
          <a:lstStyle>
            <a:lvl1pPr>
              <a:defRPr/>
            </a:lvl1pPr>
            <a:extLst/>
          </a:lstStyle>
          <a:p>
            <a:pPr>
              <a:defRPr/>
            </a:pPr>
            <a:endParaRPr lang="sl-SI"/>
          </a:p>
        </p:txBody>
      </p:sp>
      <p:sp>
        <p:nvSpPr>
          <p:cNvPr id="7" name="Slide Number Placeholder 6">
            <a:extLst>
              <a:ext uri="{FF2B5EF4-FFF2-40B4-BE49-F238E27FC236}">
                <a16:creationId xmlns:a16="http://schemas.microsoft.com/office/drawing/2014/main" id="{1A79F2FA-811C-4FD8-BEF3-07F1C231DA28}"/>
              </a:ext>
            </a:extLst>
          </p:cNvPr>
          <p:cNvSpPr>
            <a:spLocks noGrp="1"/>
          </p:cNvSpPr>
          <p:nvPr>
            <p:ph type="sldNum" sz="quarter" idx="12"/>
          </p:nvPr>
        </p:nvSpPr>
        <p:spPr/>
        <p:txBody>
          <a:bodyPr/>
          <a:lstStyle>
            <a:lvl1pPr>
              <a:defRPr/>
            </a:lvl1pPr>
          </a:lstStyle>
          <a:p>
            <a:fld id="{A31D75A0-07CF-4ED8-9CE3-8557092DBD66}" type="slidenum">
              <a:rPr lang="sl-SI" altLang="sl-SI"/>
              <a:pPr/>
              <a:t>‹#›</a:t>
            </a:fld>
            <a:endParaRPr lang="sl-SI" altLang="sl-SI"/>
          </a:p>
        </p:txBody>
      </p:sp>
    </p:spTree>
    <p:extLst>
      <p:ext uri="{BB962C8B-B14F-4D97-AF65-F5344CB8AC3E}">
        <p14:creationId xmlns:p14="http://schemas.microsoft.com/office/powerpoint/2010/main" val="82812367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7117F4-F217-4E96-AFAA-92AF86C24EC1}"/>
              </a:ext>
            </a:extLst>
          </p:cNvPr>
          <p:cNvSpPr>
            <a:spLocks noGrp="1"/>
          </p:cNvSpPr>
          <p:nvPr>
            <p:ph type="dt" sz="half" idx="10"/>
          </p:nvPr>
        </p:nvSpPr>
        <p:spPr/>
        <p:txBody>
          <a:bodyPr/>
          <a:lstStyle>
            <a:lvl1pPr>
              <a:defRPr/>
            </a:lvl1pPr>
            <a:extLst/>
          </a:lstStyle>
          <a:p>
            <a:pPr>
              <a:defRPr/>
            </a:pPr>
            <a:fld id="{BF9846A5-5FEE-432E-8DD7-A09734756619}" type="datetimeFigureOut">
              <a:rPr lang="sl-SI"/>
              <a:pPr>
                <a:defRPr/>
              </a:pPr>
              <a:t>30. 05. 2019</a:t>
            </a:fld>
            <a:endParaRPr lang="sl-SI"/>
          </a:p>
        </p:txBody>
      </p:sp>
      <p:sp>
        <p:nvSpPr>
          <p:cNvPr id="8" name="Footer Placeholder 7">
            <a:extLst>
              <a:ext uri="{FF2B5EF4-FFF2-40B4-BE49-F238E27FC236}">
                <a16:creationId xmlns:a16="http://schemas.microsoft.com/office/drawing/2014/main" id="{467B2E49-4569-4517-A58D-761A40F0AE4C}"/>
              </a:ext>
            </a:extLst>
          </p:cNvPr>
          <p:cNvSpPr>
            <a:spLocks noGrp="1"/>
          </p:cNvSpPr>
          <p:nvPr>
            <p:ph type="ftr" sz="quarter" idx="11"/>
          </p:nvPr>
        </p:nvSpPr>
        <p:spPr/>
        <p:txBody>
          <a:bodyPr/>
          <a:lstStyle>
            <a:lvl1pPr>
              <a:defRPr/>
            </a:lvl1pPr>
            <a:extLst/>
          </a:lstStyle>
          <a:p>
            <a:pPr>
              <a:defRPr/>
            </a:pPr>
            <a:endParaRPr lang="sl-SI"/>
          </a:p>
        </p:txBody>
      </p:sp>
      <p:sp>
        <p:nvSpPr>
          <p:cNvPr id="9" name="Slide Number Placeholder 8">
            <a:extLst>
              <a:ext uri="{FF2B5EF4-FFF2-40B4-BE49-F238E27FC236}">
                <a16:creationId xmlns:a16="http://schemas.microsoft.com/office/drawing/2014/main" id="{8E737042-1C85-4C13-850A-0ECA6DE69453}"/>
              </a:ext>
            </a:extLst>
          </p:cNvPr>
          <p:cNvSpPr>
            <a:spLocks noGrp="1"/>
          </p:cNvSpPr>
          <p:nvPr>
            <p:ph type="sldNum" sz="quarter" idx="12"/>
          </p:nvPr>
        </p:nvSpPr>
        <p:spPr/>
        <p:txBody>
          <a:bodyPr/>
          <a:lstStyle>
            <a:lvl1pPr>
              <a:defRPr/>
            </a:lvl1pPr>
          </a:lstStyle>
          <a:p>
            <a:fld id="{E68AAF7F-B26B-46FF-A5BA-7AFA1B6EA4CA}" type="slidenum">
              <a:rPr lang="sl-SI" altLang="sl-SI"/>
              <a:pPr/>
              <a:t>‹#›</a:t>
            </a:fld>
            <a:endParaRPr lang="sl-SI" altLang="sl-SI"/>
          </a:p>
        </p:txBody>
      </p:sp>
    </p:spTree>
    <p:extLst>
      <p:ext uri="{BB962C8B-B14F-4D97-AF65-F5344CB8AC3E}">
        <p14:creationId xmlns:p14="http://schemas.microsoft.com/office/powerpoint/2010/main" val="2571498525"/>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D1D26FE6-F3BC-4DD2-8948-BF7A4F6AE0A5}"/>
              </a:ext>
            </a:extLst>
          </p:cNvPr>
          <p:cNvSpPr>
            <a:spLocks noGrp="1"/>
          </p:cNvSpPr>
          <p:nvPr>
            <p:ph type="dt" sz="half" idx="10"/>
          </p:nvPr>
        </p:nvSpPr>
        <p:spPr/>
        <p:txBody>
          <a:bodyPr/>
          <a:lstStyle>
            <a:lvl1pPr>
              <a:defRPr/>
            </a:lvl1pPr>
            <a:extLst/>
          </a:lstStyle>
          <a:p>
            <a:pPr>
              <a:defRPr/>
            </a:pPr>
            <a:fld id="{112C4302-AB65-46FB-AEC0-27F48EE10CAB}" type="datetimeFigureOut">
              <a:rPr lang="sl-SI"/>
              <a:pPr>
                <a:defRPr/>
              </a:pPr>
              <a:t>30. 05. 2019</a:t>
            </a:fld>
            <a:endParaRPr lang="sl-SI"/>
          </a:p>
        </p:txBody>
      </p:sp>
      <p:sp>
        <p:nvSpPr>
          <p:cNvPr id="4" name="Footer Placeholder 3">
            <a:extLst>
              <a:ext uri="{FF2B5EF4-FFF2-40B4-BE49-F238E27FC236}">
                <a16:creationId xmlns:a16="http://schemas.microsoft.com/office/drawing/2014/main" id="{B364139C-D045-4EDA-9D8D-CF079694EE25}"/>
              </a:ext>
            </a:extLst>
          </p:cNvPr>
          <p:cNvSpPr>
            <a:spLocks noGrp="1"/>
          </p:cNvSpPr>
          <p:nvPr>
            <p:ph type="ftr" sz="quarter" idx="11"/>
          </p:nvPr>
        </p:nvSpPr>
        <p:spPr/>
        <p:txBody>
          <a:bodyPr/>
          <a:lstStyle>
            <a:lvl1pPr>
              <a:defRPr/>
            </a:lvl1pPr>
            <a:extLst/>
          </a:lstStyle>
          <a:p>
            <a:pPr>
              <a:defRPr/>
            </a:pPr>
            <a:endParaRPr lang="sl-SI"/>
          </a:p>
        </p:txBody>
      </p:sp>
      <p:sp>
        <p:nvSpPr>
          <p:cNvPr id="5" name="Slide Number Placeholder 4">
            <a:extLst>
              <a:ext uri="{FF2B5EF4-FFF2-40B4-BE49-F238E27FC236}">
                <a16:creationId xmlns:a16="http://schemas.microsoft.com/office/drawing/2014/main" id="{2A998767-B24B-485C-ACF6-574C07DB93C6}"/>
              </a:ext>
            </a:extLst>
          </p:cNvPr>
          <p:cNvSpPr>
            <a:spLocks noGrp="1"/>
          </p:cNvSpPr>
          <p:nvPr>
            <p:ph type="sldNum" sz="quarter" idx="12"/>
          </p:nvPr>
        </p:nvSpPr>
        <p:spPr/>
        <p:txBody>
          <a:bodyPr/>
          <a:lstStyle>
            <a:lvl1pPr>
              <a:defRPr/>
            </a:lvl1pPr>
          </a:lstStyle>
          <a:p>
            <a:fld id="{F3B784F8-98B0-4544-9155-DB7C315EDAB4}" type="slidenum">
              <a:rPr lang="sl-SI" altLang="sl-SI"/>
              <a:pPr/>
              <a:t>‹#›</a:t>
            </a:fld>
            <a:endParaRPr lang="sl-SI" altLang="sl-SI"/>
          </a:p>
        </p:txBody>
      </p:sp>
    </p:spTree>
    <p:extLst>
      <p:ext uri="{BB962C8B-B14F-4D97-AF65-F5344CB8AC3E}">
        <p14:creationId xmlns:p14="http://schemas.microsoft.com/office/powerpoint/2010/main" val="105260246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D8370AD0-5A4D-42B2-9BF5-AC2750F31529}"/>
              </a:ext>
            </a:extLst>
          </p:cNvPr>
          <p:cNvSpPr>
            <a:spLocks noGrp="1"/>
          </p:cNvSpPr>
          <p:nvPr>
            <p:ph type="dt" sz="half" idx="10"/>
          </p:nvPr>
        </p:nvSpPr>
        <p:spPr/>
        <p:txBody>
          <a:bodyPr/>
          <a:lstStyle>
            <a:lvl1pPr>
              <a:defRPr/>
            </a:lvl1pPr>
          </a:lstStyle>
          <a:p>
            <a:pPr>
              <a:defRPr/>
            </a:pPr>
            <a:fld id="{BC68E2FF-8245-4FE6-A03A-05FA548FC3F0}" type="datetimeFigureOut">
              <a:rPr lang="sl-SI"/>
              <a:pPr>
                <a:defRPr/>
              </a:pPr>
              <a:t>30. 05. 2019</a:t>
            </a:fld>
            <a:endParaRPr lang="sl-SI"/>
          </a:p>
        </p:txBody>
      </p:sp>
      <p:sp>
        <p:nvSpPr>
          <p:cNvPr id="3" name="Footer Placeholder 21">
            <a:extLst>
              <a:ext uri="{FF2B5EF4-FFF2-40B4-BE49-F238E27FC236}">
                <a16:creationId xmlns:a16="http://schemas.microsoft.com/office/drawing/2014/main" id="{A75667D6-8BCC-4B06-916C-E38574D31AC1}"/>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17">
            <a:extLst>
              <a:ext uri="{FF2B5EF4-FFF2-40B4-BE49-F238E27FC236}">
                <a16:creationId xmlns:a16="http://schemas.microsoft.com/office/drawing/2014/main" id="{FFD08817-5134-4964-BC31-D52E3D6652FC}"/>
              </a:ext>
            </a:extLst>
          </p:cNvPr>
          <p:cNvSpPr>
            <a:spLocks noGrp="1"/>
          </p:cNvSpPr>
          <p:nvPr>
            <p:ph type="sldNum" sz="quarter" idx="12"/>
          </p:nvPr>
        </p:nvSpPr>
        <p:spPr/>
        <p:txBody>
          <a:bodyPr/>
          <a:lstStyle>
            <a:lvl1pPr>
              <a:defRPr/>
            </a:lvl1pPr>
          </a:lstStyle>
          <a:p>
            <a:fld id="{8CCE51AB-DEDB-425C-8A0F-AB8F3B60B238}" type="slidenum">
              <a:rPr lang="sl-SI" altLang="sl-SI"/>
              <a:pPr/>
              <a:t>‹#›</a:t>
            </a:fld>
            <a:endParaRPr lang="sl-SI" altLang="sl-SI"/>
          </a:p>
        </p:txBody>
      </p:sp>
    </p:spTree>
    <p:extLst>
      <p:ext uri="{BB962C8B-B14F-4D97-AF65-F5344CB8AC3E}">
        <p14:creationId xmlns:p14="http://schemas.microsoft.com/office/powerpoint/2010/main" val="422492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B354BA-E77C-4C41-A219-80E79336BCAE}"/>
              </a:ext>
            </a:extLst>
          </p:cNvPr>
          <p:cNvSpPr>
            <a:spLocks noGrp="1"/>
          </p:cNvSpPr>
          <p:nvPr>
            <p:ph type="dt" sz="half" idx="10"/>
          </p:nvPr>
        </p:nvSpPr>
        <p:spPr/>
        <p:txBody>
          <a:bodyPr/>
          <a:lstStyle>
            <a:lvl1pPr>
              <a:defRPr/>
            </a:lvl1pPr>
            <a:extLst/>
          </a:lstStyle>
          <a:p>
            <a:pPr>
              <a:defRPr/>
            </a:pPr>
            <a:fld id="{DD7C125C-6F63-471F-8E60-03B81B7BD215}" type="datetimeFigureOut">
              <a:rPr lang="sl-SI"/>
              <a:pPr>
                <a:defRPr/>
              </a:pPr>
              <a:t>30. 05. 2019</a:t>
            </a:fld>
            <a:endParaRPr lang="sl-SI"/>
          </a:p>
        </p:txBody>
      </p:sp>
      <p:sp>
        <p:nvSpPr>
          <p:cNvPr id="6" name="Footer Placeholder 5">
            <a:extLst>
              <a:ext uri="{FF2B5EF4-FFF2-40B4-BE49-F238E27FC236}">
                <a16:creationId xmlns:a16="http://schemas.microsoft.com/office/drawing/2014/main" id="{0B2E8BF4-482E-4A19-A43D-72CE478DE73B}"/>
              </a:ext>
            </a:extLst>
          </p:cNvPr>
          <p:cNvSpPr>
            <a:spLocks noGrp="1"/>
          </p:cNvSpPr>
          <p:nvPr>
            <p:ph type="ftr" sz="quarter" idx="11"/>
          </p:nvPr>
        </p:nvSpPr>
        <p:spPr/>
        <p:txBody>
          <a:bodyPr/>
          <a:lstStyle>
            <a:lvl1pPr>
              <a:defRPr/>
            </a:lvl1pPr>
            <a:extLst/>
          </a:lstStyle>
          <a:p>
            <a:pPr>
              <a:defRPr/>
            </a:pPr>
            <a:endParaRPr lang="sl-SI"/>
          </a:p>
        </p:txBody>
      </p:sp>
      <p:sp>
        <p:nvSpPr>
          <p:cNvPr id="7" name="Slide Number Placeholder 6">
            <a:extLst>
              <a:ext uri="{FF2B5EF4-FFF2-40B4-BE49-F238E27FC236}">
                <a16:creationId xmlns:a16="http://schemas.microsoft.com/office/drawing/2014/main" id="{FDAF3C83-E088-4D9E-9240-6FFDC57D52E4}"/>
              </a:ext>
            </a:extLst>
          </p:cNvPr>
          <p:cNvSpPr>
            <a:spLocks noGrp="1"/>
          </p:cNvSpPr>
          <p:nvPr>
            <p:ph type="sldNum" sz="quarter" idx="12"/>
          </p:nvPr>
        </p:nvSpPr>
        <p:spPr/>
        <p:txBody>
          <a:bodyPr/>
          <a:lstStyle>
            <a:lvl1pPr>
              <a:defRPr/>
            </a:lvl1pPr>
          </a:lstStyle>
          <a:p>
            <a:fld id="{9F145615-6735-41AA-B9E3-8F91B73296AC}" type="slidenum">
              <a:rPr lang="sl-SI" altLang="sl-SI"/>
              <a:pPr/>
              <a:t>‹#›</a:t>
            </a:fld>
            <a:endParaRPr lang="sl-SI" altLang="sl-SI"/>
          </a:p>
        </p:txBody>
      </p:sp>
    </p:spTree>
    <p:extLst>
      <p:ext uri="{BB962C8B-B14F-4D97-AF65-F5344CB8AC3E}">
        <p14:creationId xmlns:p14="http://schemas.microsoft.com/office/powerpoint/2010/main" val="287933528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AC731442-D93F-43CA-9D85-D09B3BEB249B}"/>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Freeform 15">
            <a:extLst>
              <a:ext uri="{FF2B5EF4-FFF2-40B4-BE49-F238E27FC236}">
                <a16:creationId xmlns:a16="http://schemas.microsoft.com/office/drawing/2014/main" id="{F728636B-D7AF-44C8-8535-80A98639163D}"/>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7" name="Right Triangle 6">
            <a:extLst>
              <a:ext uri="{FF2B5EF4-FFF2-40B4-BE49-F238E27FC236}">
                <a16:creationId xmlns:a16="http://schemas.microsoft.com/office/drawing/2014/main" id="{18A6C128-89E9-4144-B17B-7AD074A2E3B9}"/>
              </a:ext>
            </a:extLst>
          </p:cNvPr>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a:extLst>
              <a:ext uri="{FF2B5EF4-FFF2-40B4-BE49-F238E27FC236}">
                <a16:creationId xmlns:a16="http://schemas.microsoft.com/office/drawing/2014/main" id="{996D6A40-BA0C-4CD0-9809-C71CFC8357F5}"/>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8CAE0017-986C-414F-968E-432C1892FFB1}"/>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10" name="Chevron 20">
            <a:extLst>
              <a:ext uri="{FF2B5EF4-FFF2-40B4-BE49-F238E27FC236}">
                <a16:creationId xmlns:a16="http://schemas.microsoft.com/office/drawing/2014/main" id="{5E166B42-0EB2-4B0F-BE5A-87B57FAC66D9}"/>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C4FC4317-8B09-46BD-AEAF-40F97794F4BF}"/>
              </a:ext>
            </a:extLst>
          </p:cNvPr>
          <p:cNvSpPr>
            <a:spLocks noGrp="1"/>
          </p:cNvSpPr>
          <p:nvPr>
            <p:ph type="dt" sz="half" idx="10"/>
          </p:nvPr>
        </p:nvSpPr>
        <p:spPr/>
        <p:txBody>
          <a:bodyPr/>
          <a:lstStyle>
            <a:lvl1pPr>
              <a:defRPr>
                <a:solidFill>
                  <a:schemeClr val="tx1"/>
                </a:solidFill>
              </a:defRPr>
            </a:lvl1pPr>
            <a:extLst/>
          </a:lstStyle>
          <a:p>
            <a:pPr>
              <a:defRPr/>
            </a:pPr>
            <a:fld id="{E6DD6015-566C-4F13-ABF4-E18C60A73D31}" type="datetimeFigureOut">
              <a:rPr lang="sl-SI"/>
              <a:pPr>
                <a:defRPr/>
              </a:pPr>
              <a:t>30. 05. 2019</a:t>
            </a:fld>
            <a:endParaRPr lang="sl-SI"/>
          </a:p>
        </p:txBody>
      </p:sp>
      <p:sp>
        <p:nvSpPr>
          <p:cNvPr id="12" name="Footer Placeholder 5">
            <a:extLst>
              <a:ext uri="{FF2B5EF4-FFF2-40B4-BE49-F238E27FC236}">
                <a16:creationId xmlns:a16="http://schemas.microsoft.com/office/drawing/2014/main" id="{81ED1006-4B68-4EE0-AAB0-7C3B6811AFB5}"/>
              </a:ext>
            </a:extLst>
          </p:cNvPr>
          <p:cNvSpPr>
            <a:spLocks noGrp="1"/>
          </p:cNvSpPr>
          <p:nvPr>
            <p:ph type="ftr" sz="quarter" idx="11"/>
          </p:nvPr>
        </p:nvSpPr>
        <p:spPr/>
        <p:txBody>
          <a:bodyPr/>
          <a:lstStyle>
            <a:lvl1pPr>
              <a:defRPr>
                <a:solidFill>
                  <a:schemeClr val="tx1"/>
                </a:solidFill>
              </a:defRPr>
            </a:lvl1pPr>
            <a:extLst/>
          </a:lstStyle>
          <a:p>
            <a:pPr>
              <a:defRPr/>
            </a:pPr>
            <a:endParaRPr lang="sl-SI"/>
          </a:p>
        </p:txBody>
      </p:sp>
      <p:sp>
        <p:nvSpPr>
          <p:cNvPr id="13" name="Slide Number Placeholder 6">
            <a:extLst>
              <a:ext uri="{FF2B5EF4-FFF2-40B4-BE49-F238E27FC236}">
                <a16:creationId xmlns:a16="http://schemas.microsoft.com/office/drawing/2014/main" id="{AA02D029-93E0-41E2-8316-519B81327765}"/>
              </a:ext>
            </a:extLst>
          </p:cNvPr>
          <p:cNvSpPr>
            <a:spLocks noGrp="1"/>
          </p:cNvSpPr>
          <p:nvPr>
            <p:ph type="sldNum" sz="quarter" idx="12"/>
          </p:nvPr>
        </p:nvSpPr>
        <p:spPr/>
        <p:txBody>
          <a:bodyPr/>
          <a:lstStyle>
            <a:lvl1pPr>
              <a:defRPr/>
            </a:lvl1pPr>
          </a:lstStyle>
          <a:p>
            <a:fld id="{BCE8E5B7-8418-404C-86D7-434E40CE9185}" type="slidenum">
              <a:rPr lang="sl-SI" altLang="sl-SI"/>
              <a:pPr/>
              <a:t>‹#›</a:t>
            </a:fld>
            <a:endParaRPr lang="sl-SI" altLang="sl-SI"/>
          </a:p>
        </p:txBody>
      </p:sp>
    </p:spTree>
    <p:extLst>
      <p:ext uri="{BB962C8B-B14F-4D97-AF65-F5344CB8AC3E}">
        <p14:creationId xmlns:p14="http://schemas.microsoft.com/office/powerpoint/2010/main" val="179848414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374206C3-30E0-4482-A001-418DA53046A5}"/>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Freeform 11">
            <a:extLst>
              <a:ext uri="{FF2B5EF4-FFF2-40B4-BE49-F238E27FC236}">
                <a16:creationId xmlns:a16="http://schemas.microsoft.com/office/drawing/2014/main" id="{2D3D9872-A842-4D59-917C-84EA9315574A}"/>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Right Triangle 13">
            <a:extLst>
              <a:ext uri="{FF2B5EF4-FFF2-40B4-BE49-F238E27FC236}">
                <a16:creationId xmlns:a16="http://schemas.microsoft.com/office/drawing/2014/main" id="{6FBB137F-63B7-4DC6-BD50-B852D625A3D6}"/>
              </a:ext>
            </a:extLst>
          </p:cNvPr>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5" name="Straight Connector 14">
            <a:extLst>
              <a:ext uri="{FF2B5EF4-FFF2-40B4-BE49-F238E27FC236}">
                <a16:creationId xmlns:a16="http://schemas.microsoft.com/office/drawing/2014/main" id="{4FA2B0EF-71C1-4E58-BB14-455F157A79AE}"/>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F0EBD35A-6DE9-4B7B-8D73-E97D6292E6EA}"/>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1BA85AE6-0026-40A9-AA61-A3F19F22DB65}"/>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0" name="Date Placeholder 9">
            <a:extLst>
              <a:ext uri="{FF2B5EF4-FFF2-40B4-BE49-F238E27FC236}">
                <a16:creationId xmlns:a16="http://schemas.microsoft.com/office/drawing/2014/main" id="{4BAB6924-7946-4CA6-9581-E26B32106520}"/>
              </a:ext>
            </a:extLst>
          </p:cNvPr>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66872859-E317-4918-B5AA-71FC304580A4}" type="datetimeFigureOut">
              <a:rPr lang="sl-SI"/>
              <a:pPr>
                <a:defRPr/>
              </a:pPr>
              <a:t>30. 05. 2019</a:t>
            </a:fld>
            <a:endParaRPr lang="sl-SI"/>
          </a:p>
        </p:txBody>
      </p:sp>
      <p:sp>
        <p:nvSpPr>
          <p:cNvPr id="22" name="Footer Placeholder 21">
            <a:extLst>
              <a:ext uri="{FF2B5EF4-FFF2-40B4-BE49-F238E27FC236}">
                <a16:creationId xmlns:a16="http://schemas.microsoft.com/office/drawing/2014/main" id="{A5AFC552-29CE-445C-853C-AD9667F9AB91}"/>
              </a:ext>
            </a:extLst>
          </p:cNvPr>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sl-SI"/>
          </a:p>
        </p:txBody>
      </p:sp>
      <p:sp>
        <p:nvSpPr>
          <p:cNvPr id="18" name="Slide Number Placeholder 17">
            <a:extLst>
              <a:ext uri="{FF2B5EF4-FFF2-40B4-BE49-F238E27FC236}">
                <a16:creationId xmlns:a16="http://schemas.microsoft.com/office/drawing/2014/main" id="{C6B94CAF-BBBD-4E9E-81E8-EE4DFACAC13A}"/>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Lucida Sans Unicode" panose="020B0602030504020204" pitchFamily="34" charset="0"/>
              </a:defRPr>
            </a:lvl1pPr>
          </a:lstStyle>
          <a:p>
            <a:fld id="{1D0BE5E0-6AE6-4597-9B68-28F4E7C59031}"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91" r:id="rId1"/>
    <p:sldLayoutId id="2147483787" r:id="rId2"/>
    <p:sldLayoutId id="2147483792" r:id="rId3"/>
    <p:sldLayoutId id="2147483793" r:id="rId4"/>
    <p:sldLayoutId id="2147483794" r:id="rId5"/>
    <p:sldLayoutId id="2147483795" r:id="rId6"/>
    <p:sldLayoutId id="2147483788" r:id="rId7"/>
    <p:sldLayoutId id="2147483796" r:id="rId8"/>
    <p:sldLayoutId id="2147483797" r:id="rId9"/>
    <p:sldLayoutId id="2147483789" r:id="rId10"/>
    <p:sldLayoutId id="214748379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B418C-3A49-4DE9-8D7B-9788C7127589}"/>
              </a:ext>
            </a:extLst>
          </p:cNvPr>
          <p:cNvSpPr>
            <a:spLocks noGrp="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Aft>
                <a:spcPts val="0"/>
              </a:spcAft>
              <a:defRPr/>
            </a:pPr>
            <a:r>
              <a:rPr lang="sl-SI" sz="5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Teenage health</a:t>
            </a:r>
            <a:br>
              <a:rPr lang="sl-SI" sz="5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br>
            <a:endParaRPr lang="sl-SI" sz="5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endParaRPr>
          </a:p>
        </p:txBody>
      </p:sp>
      <p:sp>
        <p:nvSpPr>
          <p:cNvPr id="3" name="Subtitle 2">
            <a:extLst>
              <a:ext uri="{FF2B5EF4-FFF2-40B4-BE49-F238E27FC236}">
                <a16:creationId xmlns:a16="http://schemas.microsoft.com/office/drawing/2014/main" id="{5F217509-4422-4A49-98E3-C749A9D41C66}"/>
              </a:ext>
            </a:extLst>
          </p:cNvPr>
          <p:cNvSpPr>
            <a:spLocks noGrp="1"/>
          </p:cNvSpPr>
          <p:nvPr>
            <p:ph type="subTitle" idx="1"/>
          </p:nvPr>
        </p:nvSpPr>
        <p:spPr>
          <a:xfrm>
            <a:off x="714348" y="2928934"/>
            <a:ext cx="7772400" cy="1199704"/>
          </a:xfrm>
          <a:ln>
            <a:miter lim="800000"/>
            <a:headEnd/>
            <a:tailEnd/>
          </a:ln>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Aft>
                <a:spcPts val="0"/>
              </a:spcAft>
              <a:buFont typeface="Wingdings 3"/>
              <a:buNone/>
              <a:defRPr/>
            </a:pPr>
            <a:r>
              <a:rPr lang="sl-SI"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 </a:t>
            </a:r>
          </a:p>
        </p:txBody>
      </p:sp>
      <p:sp>
        <p:nvSpPr>
          <p:cNvPr id="4" name="5-Point Star 3">
            <a:extLst>
              <a:ext uri="{FF2B5EF4-FFF2-40B4-BE49-F238E27FC236}">
                <a16:creationId xmlns:a16="http://schemas.microsoft.com/office/drawing/2014/main" id="{022E6798-266A-4ED9-B751-FFFDF72EC393}"/>
              </a:ext>
            </a:extLst>
          </p:cNvPr>
          <p:cNvSpPr/>
          <p:nvPr/>
        </p:nvSpPr>
        <p:spPr>
          <a:xfrm>
            <a:off x="6715125" y="3000375"/>
            <a:ext cx="285750" cy="214313"/>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
        <p:nvSpPr>
          <p:cNvPr id="5" name="5-Point Star 4">
            <a:extLst>
              <a:ext uri="{FF2B5EF4-FFF2-40B4-BE49-F238E27FC236}">
                <a16:creationId xmlns:a16="http://schemas.microsoft.com/office/drawing/2014/main" id="{B8D90660-94AE-48DD-B8D8-F9D174BBE278}"/>
              </a:ext>
            </a:extLst>
          </p:cNvPr>
          <p:cNvSpPr/>
          <p:nvPr/>
        </p:nvSpPr>
        <p:spPr>
          <a:xfrm>
            <a:off x="5143500" y="1571625"/>
            <a:ext cx="285750" cy="214313"/>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
        <p:nvSpPr>
          <p:cNvPr id="6" name="5-Point Star 5">
            <a:extLst>
              <a:ext uri="{FF2B5EF4-FFF2-40B4-BE49-F238E27FC236}">
                <a16:creationId xmlns:a16="http://schemas.microsoft.com/office/drawing/2014/main" id="{05B8A9FD-4519-4AE3-9BD6-DCD1AC2231A9}"/>
              </a:ext>
            </a:extLst>
          </p:cNvPr>
          <p:cNvSpPr/>
          <p:nvPr/>
        </p:nvSpPr>
        <p:spPr>
          <a:xfrm>
            <a:off x="3429000" y="3643313"/>
            <a:ext cx="285750" cy="214312"/>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
        <p:nvSpPr>
          <p:cNvPr id="7" name="5-Point Star 6">
            <a:extLst>
              <a:ext uri="{FF2B5EF4-FFF2-40B4-BE49-F238E27FC236}">
                <a16:creationId xmlns:a16="http://schemas.microsoft.com/office/drawing/2014/main" id="{CF1DCE2C-C03B-47E1-82A9-80F948BC112E}"/>
              </a:ext>
            </a:extLst>
          </p:cNvPr>
          <p:cNvSpPr/>
          <p:nvPr/>
        </p:nvSpPr>
        <p:spPr>
          <a:xfrm>
            <a:off x="2143125" y="3000375"/>
            <a:ext cx="285750" cy="214313"/>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par>
                                <p:cTn id="17" presetID="10"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7D8BC5-C0F5-4DF2-849A-3F4A9F67EA11}"/>
              </a:ext>
            </a:extLst>
          </p:cNvPr>
          <p:cNvSpPr>
            <a:spLocks noGrp="1"/>
          </p:cNvSpPr>
          <p:nvPr>
            <p:ph idx="1"/>
          </p:nvPr>
        </p:nvSpPr>
        <p:spPr/>
        <p:txBody>
          <a:bodyPr>
            <a:normAutofit/>
          </a:bodyPr>
          <a:lstStyle/>
          <a:p>
            <a:pPr marL="365760" indent="-256032" eaLnBrk="1" fontAlgn="auto" hangingPunct="1">
              <a:lnSpc>
                <a:spcPct val="150000"/>
              </a:lnSpc>
              <a:spcAft>
                <a:spcPts val="0"/>
              </a:spcAft>
              <a:buClr>
                <a:schemeClr val="tx2">
                  <a:lumMod val="75000"/>
                </a:schemeClr>
              </a:buClr>
              <a:buFont typeface="Wingdings" pitchFamily="2" charset="2"/>
              <a:buChar char="Ø"/>
              <a:defRPr/>
            </a:pPr>
            <a:r>
              <a:rPr lang="sl-SI" sz="1400" dirty="0">
                <a:effectLst>
                  <a:outerShdw blurRad="38100" dist="38100" dir="2700000" algn="tl">
                    <a:srgbClr val="000000">
                      <a:alpha val="43137"/>
                    </a:srgbClr>
                  </a:outerShdw>
                </a:effectLst>
                <a:latin typeface="Cambria" pitchFamily="18" charset="0"/>
              </a:rPr>
              <a:t>Our body needs a lot of different kinds of food, so we must eat quality and varied food. </a:t>
            </a:r>
          </a:p>
          <a:p>
            <a:pPr marL="365760" indent="-256032" eaLnBrk="1" fontAlgn="auto" hangingPunct="1">
              <a:lnSpc>
                <a:spcPct val="150000"/>
              </a:lnSpc>
              <a:spcAft>
                <a:spcPts val="0"/>
              </a:spcAft>
              <a:buClr>
                <a:schemeClr val="tx2">
                  <a:lumMod val="75000"/>
                </a:schemeClr>
              </a:buClr>
              <a:buFont typeface="Wingdings" pitchFamily="2" charset="2"/>
              <a:buChar char="Ø"/>
              <a:defRPr/>
            </a:pPr>
            <a:endParaRPr lang="sl-SI" sz="1400" dirty="0">
              <a:effectLst>
                <a:outerShdw blurRad="38100" dist="38100" dir="2700000" algn="tl">
                  <a:srgbClr val="000000">
                    <a:alpha val="43137"/>
                  </a:srgbClr>
                </a:outerShdw>
              </a:effectLst>
              <a:latin typeface="Cambria" pitchFamily="18" charset="0"/>
            </a:endParaRPr>
          </a:p>
          <a:p>
            <a:pPr marL="452628" indent="-342900" eaLnBrk="1" fontAlgn="auto" hangingPunct="1">
              <a:lnSpc>
                <a:spcPct val="150000"/>
              </a:lnSpc>
              <a:spcAft>
                <a:spcPts val="0"/>
              </a:spcAft>
              <a:buClr>
                <a:schemeClr val="tx2">
                  <a:lumMod val="75000"/>
                </a:schemeClr>
              </a:buClr>
              <a:buSzPct val="100000"/>
              <a:buFont typeface="+mj-lt"/>
              <a:buAutoNum type="alphaLcParenR"/>
              <a:defRPr/>
            </a:pPr>
            <a:r>
              <a:rPr lang="sl-SI" sz="1400" dirty="0">
                <a:effectLst>
                  <a:outerShdw blurRad="38100" dist="38100" dir="2700000" algn="tl">
                    <a:srgbClr val="000000">
                      <a:alpha val="43137"/>
                    </a:srgbClr>
                  </a:outerShdw>
                </a:effectLst>
                <a:latin typeface="Cambria" pitchFamily="18" charset="0"/>
              </a:rPr>
              <a:t>For healthy life are very important </a:t>
            </a:r>
            <a:r>
              <a:rPr lang="sl-SI" sz="1400" u="sng" dirty="0">
                <a:effectLst>
                  <a:outerShdw blurRad="38100" dist="38100" dir="2700000" algn="tl">
                    <a:srgbClr val="000000">
                      <a:alpha val="43137"/>
                    </a:srgbClr>
                  </a:outerShdw>
                </a:effectLst>
                <a:latin typeface="Cambria" pitchFamily="18" charset="0"/>
              </a:rPr>
              <a:t>carbohydrates</a:t>
            </a:r>
            <a:r>
              <a:rPr lang="sl-SI" sz="1400" dirty="0">
                <a:effectLst>
                  <a:outerShdw blurRad="38100" dist="38100" dir="2700000" algn="tl">
                    <a:srgbClr val="000000">
                      <a:alpha val="43137"/>
                    </a:srgbClr>
                  </a:outerShdw>
                </a:effectLst>
                <a:latin typeface="Cambria" pitchFamily="18" charset="0"/>
              </a:rPr>
              <a:t>, </a:t>
            </a:r>
          </a:p>
          <a:p>
            <a:pPr marL="365760" indent="-256032" eaLnBrk="1" fontAlgn="auto" hangingPunct="1">
              <a:lnSpc>
                <a:spcPct val="150000"/>
              </a:lnSpc>
              <a:spcAft>
                <a:spcPts val="0"/>
              </a:spcAft>
              <a:buClr>
                <a:schemeClr val="tx2">
                  <a:lumMod val="75000"/>
                </a:schemeClr>
              </a:buClr>
              <a:buFont typeface="Wingdings 3"/>
              <a:buNone/>
              <a:defRPr/>
            </a:pPr>
            <a:r>
              <a:rPr lang="sl-SI" sz="1400" dirty="0">
                <a:effectLst>
                  <a:outerShdw blurRad="38100" dist="38100" dir="2700000" algn="tl">
                    <a:srgbClr val="000000">
                      <a:alpha val="43137"/>
                    </a:srgbClr>
                  </a:outerShdw>
                </a:effectLst>
                <a:latin typeface="Cambria" pitchFamily="18" charset="0"/>
              </a:rPr>
              <a:t>becouse they give us a lot of energy. We can find </a:t>
            </a:r>
          </a:p>
          <a:p>
            <a:pPr marL="365760" indent="-256032" eaLnBrk="1" fontAlgn="auto" hangingPunct="1">
              <a:lnSpc>
                <a:spcPct val="150000"/>
              </a:lnSpc>
              <a:spcAft>
                <a:spcPts val="0"/>
              </a:spcAft>
              <a:buClr>
                <a:schemeClr val="tx2">
                  <a:lumMod val="75000"/>
                </a:schemeClr>
              </a:buClr>
              <a:buFont typeface="Wingdings 3"/>
              <a:buNone/>
              <a:defRPr/>
            </a:pPr>
            <a:r>
              <a:rPr lang="sl-SI" sz="1400" dirty="0">
                <a:effectLst>
                  <a:outerShdw blurRad="38100" dist="38100" dir="2700000" algn="tl">
                    <a:srgbClr val="000000">
                      <a:alpha val="43137"/>
                    </a:srgbClr>
                  </a:outerShdw>
                </a:effectLst>
                <a:latin typeface="Cambria" pitchFamily="18" charset="0"/>
              </a:rPr>
              <a:t>carbohydrates in potatoes, rice, pasta, bread and in</a:t>
            </a:r>
          </a:p>
          <a:p>
            <a:pPr marL="365760" indent="-256032" eaLnBrk="1" fontAlgn="auto" hangingPunct="1">
              <a:lnSpc>
                <a:spcPct val="150000"/>
              </a:lnSpc>
              <a:spcAft>
                <a:spcPts val="0"/>
              </a:spcAft>
              <a:buClr>
                <a:schemeClr val="tx2">
                  <a:lumMod val="75000"/>
                </a:schemeClr>
              </a:buClr>
              <a:buFont typeface="Wingdings 3"/>
              <a:buNone/>
              <a:defRPr/>
            </a:pPr>
            <a:r>
              <a:rPr lang="sl-SI" sz="1400" dirty="0">
                <a:effectLst>
                  <a:outerShdw blurRad="38100" dist="38100" dir="2700000" algn="tl">
                    <a:srgbClr val="000000">
                      <a:alpha val="43137"/>
                    </a:srgbClr>
                  </a:outerShdw>
                </a:effectLst>
                <a:latin typeface="Cambria" pitchFamily="18" charset="0"/>
              </a:rPr>
              <a:t> other things. But carbohydrates that are sweet </a:t>
            </a:r>
          </a:p>
          <a:p>
            <a:pPr marL="365760" indent="-256032" eaLnBrk="1" fontAlgn="auto" hangingPunct="1">
              <a:lnSpc>
                <a:spcPct val="150000"/>
              </a:lnSpc>
              <a:spcAft>
                <a:spcPts val="0"/>
              </a:spcAft>
              <a:buClr>
                <a:schemeClr val="tx2">
                  <a:lumMod val="75000"/>
                </a:schemeClr>
              </a:buClr>
              <a:buFont typeface="Wingdings 3"/>
              <a:buNone/>
              <a:defRPr/>
            </a:pPr>
            <a:r>
              <a:rPr lang="sl-SI" sz="1400" dirty="0">
                <a:effectLst>
                  <a:outerShdw blurRad="38100" dist="38100" dir="2700000" algn="tl">
                    <a:srgbClr val="000000">
                      <a:alpha val="43137"/>
                    </a:srgbClr>
                  </a:outerShdw>
                </a:effectLst>
                <a:latin typeface="Cambria" pitchFamily="18" charset="0"/>
              </a:rPr>
              <a:t>(cakes, muffinns...,) can olso tired our body so we</a:t>
            </a:r>
          </a:p>
          <a:p>
            <a:pPr marL="365760" indent="-256032" eaLnBrk="1" fontAlgn="auto" hangingPunct="1">
              <a:lnSpc>
                <a:spcPct val="150000"/>
              </a:lnSpc>
              <a:spcAft>
                <a:spcPts val="0"/>
              </a:spcAft>
              <a:buClr>
                <a:schemeClr val="tx2">
                  <a:lumMod val="75000"/>
                </a:schemeClr>
              </a:buClr>
              <a:buFont typeface="Wingdings 3"/>
              <a:buNone/>
              <a:defRPr/>
            </a:pPr>
            <a:r>
              <a:rPr lang="sl-SI" sz="1400" dirty="0">
                <a:effectLst>
                  <a:outerShdw blurRad="38100" dist="38100" dir="2700000" algn="tl">
                    <a:srgbClr val="000000">
                      <a:alpha val="43137"/>
                    </a:srgbClr>
                  </a:outerShdw>
                </a:effectLst>
                <a:latin typeface="Cambria" pitchFamily="18" charset="0"/>
              </a:rPr>
              <a:t> should be careful.</a:t>
            </a:r>
          </a:p>
          <a:p>
            <a:pPr marL="365760" indent="-256032" eaLnBrk="1" fontAlgn="auto" hangingPunct="1">
              <a:spcAft>
                <a:spcPts val="0"/>
              </a:spcAft>
              <a:buFont typeface="Wingdings 3"/>
              <a:buChar char=""/>
              <a:defRPr/>
            </a:pPr>
            <a:endParaRPr lang="sl-SI" dirty="0"/>
          </a:p>
        </p:txBody>
      </p:sp>
      <p:sp>
        <p:nvSpPr>
          <p:cNvPr id="2" name="Title 1">
            <a:extLst>
              <a:ext uri="{FF2B5EF4-FFF2-40B4-BE49-F238E27FC236}">
                <a16:creationId xmlns:a16="http://schemas.microsoft.com/office/drawing/2014/main" id="{0FE482BC-3B76-4272-8918-BE3A1BF21C41}"/>
              </a:ext>
            </a:extLst>
          </p:cNvPr>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sl-SI" sz="4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Food:</a:t>
            </a:r>
            <a:endParaRPr lang="sl-SI"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endParaRPr>
          </a:p>
        </p:txBody>
      </p:sp>
      <p:pic>
        <p:nvPicPr>
          <p:cNvPr id="10244" name="Picture 3" descr="piramida1.jpg">
            <a:extLst>
              <a:ext uri="{FF2B5EF4-FFF2-40B4-BE49-F238E27FC236}">
                <a16:creationId xmlns:a16="http://schemas.microsoft.com/office/drawing/2014/main" id="{CC993A6A-FA5C-4E78-8006-299B932D2C9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2286000"/>
            <a:ext cx="2944813"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owchart: Process 5">
            <a:extLst>
              <a:ext uri="{FF2B5EF4-FFF2-40B4-BE49-F238E27FC236}">
                <a16:creationId xmlns:a16="http://schemas.microsoft.com/office/drawing/2014/main" id="{FF2AE7C2-CB27-4D5F-801D-0C031CF48BEC}"/>
              </a:ext>
            </a:extLst>
          </p:cNvPr>
          <p:cNvSpPr/>
          <p:nvPr/>
        </p:nvSpPr>
        <p:spPr>
          <a:xfrm>
            <a:off x="5143500" y="4214813"/>
            <a:ext cx="3214688" cy="642937"/>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cxnSp>
        <p:nvCxnSpPr>
          <p:cNvPr id="8" name="Straight Arrow Connector 7">
            <a:extLst>
              <a:ext uri="{FF2B5EF4-FFF2-40B4-BE49-F238E27FC236}">
                <a16:creationId xmlns:a16="http://schemas.microsoft.com/office/drawing/2014/main" id="{8F5127F5-31E5-4672-B994-29388AB0E2D0}"/>
              </a:ext>
            </a:extLst>
          </p:cNvPr>
          <p:cNvCxnSpPr/>
          <p:nvPr/>
        </p:nvCxnSpPr>
        <p:spPr>
          <a:xfrm rot="10800000">
            <a:off x="4643438" y="3786188"/>
            <a:ext cx="785812" cy="64293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3314" name="Picture 2" descr="http://mojprostor.osradlje.si/~aljaz/bread-861.jpg">
            <a:extLst>
              <a:ext uri="{FF2B5EF4-FFF2-40B4-BE49-F238E27FC236}">
                <a16:creationId xmlns:a16="http://schemas.microsoft.com/office/drawing/2014/main" id="{7B7D4584-8813-42D8-B274-CF732AEB7F9B}"/>
              </a:ext>
            </a:extLst>
          </p:cNvPr>
          <p:cNvPicPr>
            <a:picLocks noChangeAspect="1" noChangeArrowheads="1"/>
          </p:cNvPicPr>
          <p:nvPr/>
        </p:nvPicPr>
        <p:blipFill>
          <a:blip r:embed="rId3" cstate="print"/>
          <a:srcRect/>
          <a:stretch>
            <a:fillRect/>
          </a:stretch>
        </p:blipFill>
        <p:spPr bwMode="auto">
          <a:xfrm rot="21145841">
            <a:off x="2352827" y="4868986"/>
            <a:ext cx="1328047" cy="1102723"/>
          </a:xfrm>
          <a:prstGeom prst="rect">
            <a:avLst/>
          </a:prstGeom>
          <a:noFill/>
          <a:effectLst>
            <a:glow rad="101600">
              <a:schemeClr val="tx2">
                <a:lumMod val="75000"/>
                <a:alpha val="40000"/>
              </a:schemeClr>
            </a:glow>
          </a:effectLst>
        </p:spPr>
      </p:pic>
      <p:pic>
        <p:nvPicPr>
          <p:cNvPr id="13318" name="Picture 6" descr="http://www.reci.ba/BiH_press_o_EU/fotke/krompir.jpg">
            <a:extLst>
              <a:ext uri="{FF2B5EF4-FFF2-40B4-BE49-F238E27FC236}">
                <a16:creationId xmlns:a16="http://schemas.microsoft.com/office/drawing/2014/main" id="{BA0A47AC-F29B-41C9-97AC-05D2D3DEFA73}"/>
              </a:ext>
            </a:extLst>
          </p:cNvPr>
          <p:cNvPicPr>
            <a:picLocks noChangeAspect="1" noChangeArrowheads="1"/>
          </p:cNvPicPr>
          <p:nvPr/>
        </p:nvPicPr>
        <p:blipFill>
          <a:blip r:embed="rId4" cstate="print"/>
          <a:srcRect/>
          <a:stretch>
            <a:fillRect/>
          </a:stretch>
        </p:blipFill>
        <p:spPr bwMode="auto">
          <a:xfrm rot="173721">
            <a:off x="3455608" y="5112872"/>
            <a:ext cx="1643074" cy="1095383"/>
          </a:xfrm>
          <a:prstGeom prst="rect">
            <a:avLst/>
          </a:prstGeom>
          <a:noFill/>
          <a:effectLst>
            <a:glow rad="101600">
              <a:schemeClr val="tx2">
                <a:lumMod val="75000"/>
                <a:alpha val="40000"/>
              </a:schemeClr>
            </a:glo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2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3314"/>
                                        </p:tgtEl>
                                        <p:attrNameLst>
                                          <p:attrName>style.visibility</p:attrName>
                                        </p:attrNameLst>
                                      </p:cBhvr>
                                      <p:to>
                                        <p:strVal val="visible"/>
                                      </p:to>
                                    </p:set>
                                    <p:animEffect transition="in" filter="fade">
                                      <p:cBhvr>
                                        <p:cTn id="31" dur="2000"/>
                                        <p:tgtEl>
                                          <p:spTgt spid="13314"/>
                                        </p:tgtEl>
                                      </p:cBhvr>
                                    </p:animEffect>
                                  </p:childTnLst>
                                </p:cTn>
                              </p:par>
                              <p:par>
                                <p:cTn id="32" presetID="10" presetClass="entr" presetSubtype="0" fill="hold" nodeType="withEffect">
                                  <p:stCondLst>
                                    <p:cond delay="0"/>
                                  </p:stCondLst>
                                  <p:childTnLst>
                                    <p:set>
                                      <p:cBhvr>
                                        <p:cTn id="33" dur="1" fill="hold">
                                          <p:stCondLst>
                                            <p:cond delay="0"/>
                                          </p:stCondLst>
                                        </p:cTn>
                                        <p:tgtEl>
                                          <p:spTgt spid="13318"/>
                                        </p:tgtEl>
                                        <p:attrNameLst>
                                          <p:attrName>style.visibility</p:attrName>
                                        </p:attrNameLst>
                                      </p:cBhvr>
                                      <p:to>
                                        <p:strVal val="visible"/>
                                      </p:to>
                                    </p:set>
                                    <p:animEffect transition="in" filter="fade">
                                      <p:cBhvr>
                                        <p:cTn id="34" dur="2000"/>
                                        <p:tgtEl>
                                          <p:spTgt spid="13318"/>
                                        </p:tgtEl>
                                      </p:cBhvr>
                                    </p:animEffect>
                                  </p:childTnLst>
                                </p:cTn>
                              </p:par>
                              <p:par>
                                <p:cTn id="35" presetID="10" presetClass="entr" presetSubtype="0" fill="hold" nodeType="withEffect">
                                  <p:stCondLst>
                                    <p:cond delay="0"/>
                                  </p:stCondLst>
                                  <p:childTnLst>
                                    <p:set>
                                      <p:cBhvr>
                                        <p:cTn id="36" dur="1" fill="hold">
                                          <p:stCondLst>
                                            <p:cond delay="0"/>
                                          </p:stCondLst>
                                        </p:cTn>
                                        <p:tgtEl>
                                          <p:spTgt spid="10244"/>
                                        </p:tgtEl>
                                        <p:attrNameLst>
                                          <p:attrName>style.visibility</p:attrName>
                                        </p:attrNameLst>
                                      </p:cBhvr>
                                      <p:to>
                                        <p:strVal val="visible"/>
                                      </p:to>
                                    </p:set>
                                    <p:animEffect transition="in" filter="fade">
                                      <p:cBhvr>
                                        <p:cTn id="37" dur="2000"/>
                                        <p:tgtEl>
                                          <p:spTgt spid="10244"/>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2000"/>
                                        <p:tgtEl>
                                          <p:spTgt spid="6"/>
                                        </p:tgtEl>
                                      </p:cBhvr>
                                    </p:animEffect>
                                  </p:childTnLst>
                                </p:cTn>
                              </p:par>
                              <p:par>
                                <p:cTn id="41" presetID="10" presetClass="entr" presetSubtype="0" fill="hold" nodeType="with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03D5D4-84FC-45DC-BB49-C13C1150625E}"/>
              </a:ext>
            </a:extLst>
          </p:cNvPr>
          <p:cNvSpPr>
            <a:spLocks noGrp="1"/>
          </p:cNvSpPr>
          <p:nvPr>
            <p:ph idx="1"/>
          </p:nvPr>
        </p:nvSpPr>
        <p:spPr/>
        <p:txBody>
          <a:bodyPr>
            <a:normAutofit/>
          </a:bodyPr>
          <a:lstStyle/>
          <a:p>
            <a:pPr marL="452628" indent="-342900" eaLnBrk="1" fontAlgn="auto" hangingPunct="1">
              <a:lnSpc>
                <a:spcPct val="150000"/>
              </a:lnSpc>
              <a:spcAft>
                <a:spcPts val="0"/>
              </a:spcAft>
              <a:buClr>
                <a:schemeClr val="tx2">
                  <a:lumMod val="75000"/>
                </a:schemeClr>
              </a:buClr>
              <a:buSzPct val="100000"/>
              <a:buFont typeface="+mj-lt"/>
              <a:buAutoNum type="alphaLcParenR" startAt="2"/>
              <a:defRPr/>
            </a:pPr>
            <a:r>
              <a:rPr lang="sl-SI" sz="1400" dirty="0">
                <a:effectLst>
                  <a:outerShdw blurRad="50800" dist="38100" algn="tr" rotWithShape="0">
                    <a:prstClr val="black">
                      <a:alpha val="40000"/>
                    </a:prstClr>
                  </a:outerShdw>
                </a:effectLst>
                <a:latin typeface="Cambria" pitchFamily="18" charset="0"/>
              </a:rPr>
              <a:t>Specifically teenagers shouldn’t eat so much</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junk food and sweets, but they should eat many</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fruit and vegetables becouse they are full of</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a:t>
            </a:r>
            <a:r>
              <a:rPr lang="sl-SI" sz="1400" u="sng" dirty="0">
                <a:effectLst>
                  <a:outerShdw blurRad="50800" dist="38100" algn="tr" rotWithShape="0">
                    <a:prstClr val="black">
                      <a:alpha val="40000"/>
                    </a:prstClr>
                  </a:outerShdw>
                </a:effectLst>
                <a:latin typeface="Cambria" pitchFamily="18" charset="0"/>
              </a:rPr>
              <a:t>vitamins and minerals. </a:t>
            </a:r>
            <a:endParaRPr lang="sl-SI" sz="1400" u="sng" dirty="0">
              <a:latin typeface="Cambria" pitchFamily="18" charset="0"/>
            </a:endParaRP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Vitamins and minerals are very important</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when you are a teeenager becouse your body is</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growing, but in other case junk food is very bad</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for you becouse doesn’t contain vitamins and</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minerals. </a:t>
            </a:r>
            <a:endParaRPr lang="sl-SI" sz="1400" dirty="0">
              <a:latin typeface="Cambria" pitchFamily="18" charset="0"/>
            </a:endParaRPr>
          </a:p>
          <a:p>
            <a:pPr marL="365760" indent="-256032" eaLnBrk="1" fontAlgn="auto" hangingPunct="1">
              <a:spcAft>
                <a:spcPts val="0"/>
              </a:spcAft>
              <a:buFont typeface="Wingdings 3"/>
              <a:buChar char=""/>
              <a:defRPr/>
            </a:pPr>
            <a:endParaRPr lang="sl-SI" dirty="0"/>
          </a:p>
        </p:txBody>
      </p:sp>
      <p:sp>
        <p:nvSpPr>
          <p:cNvPr id="3" name="Title 2">
            <a:extLst>
              <a:ext uri="{FF2B5EF4-FFF2-40B4-BE49-F238E27FC236}">
                <a16:creationId xmlns:a16="http://schemas.microsoft.com/office/drawing/2014/main" id="{9CE0FF5F-C72F-44B2-B472-704BCCD28B7F}"/>
              </a:ext>
            </a:extLst>
          </p:cNvPr>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sl-SI" sz="4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Food:</a:t>
            </a:r>
            <a:endParaRPr lang="sl-SI"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1268" name="Picture 3" descr="piramida1.jpg">
            <a:extLst>
              <a:ext uri="{FF2B5EF4-FFF2-40B4-BE49-F238E27FC236}">
                <a16:creationId xmlns:a16="http://schemas.microsoft.com/office/drawing/2014/main" id="{0C307940-307E-488E-BCC4-B938121F6F5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1785938"/>
            <a:ext cx="2944813"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Process 4">
            <a:extLst>
              <a:ext uri="{FF2B5EF4-FFF2-40B4-BE49-F238E27FC236}">
                <a16:creationId xmlns:a16="http://schemas.microsoft.com/office/drawing/2014/main" id="{FD51DA91-4B2B-41E4-AABA-F30AFD10E1DC}"/>
              </a:ext>
            </a:extLst>
          </p:cNvPr>
          <p:cNvSpPr/>
          <p:nvPr/>
        </p:nvSpPr>
        <p:spPr>
          <a:xfrm>
            <a:off x="5357813" y="3143250"/>
            <a:ext cx="2643187" cy="571500"/>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cxnSp>
        <p:nvCxnSpPr>
          <p:cNvPr id="6" name="Straight Arrow Connector 5">
            <a:extLst>
              <a:ext uri="{FF2B5EF4-FFF2-40B4-BE49-F238E27FC236}">
                <a16:creationId xmlns:a16="http://schemas.microsoft.com/office/drawing/2014/main" id="{01F82FA7-A22B-4BE5-9EFD-9A9F8A8CB1C8}"/>
              </a:ext>
            </a:extLst>
          </p:cNvPr>
          <p:cNvCxnSpPr/>
          <p:nvPr/>
        </p:nvCxnSpPr>
        <p:spPr>
          <a:xfrm rot="10800000">
            <a:off x="4500563" y="2928938"/>
            <a:ext cx="1071562" cy="5000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5366" name="Picture 6" descr="http://arhiv.njena.si/galerija/albums/userpics/kategorije/Ostalo/zelenjava.jpg">
            <a:extLst>
              <a:ext uri="{FF2B5EF4-FFF2-40B4-BE49-F238E27FC236}">
                <a16:creationId xmlns:a16="http://schemas.microsoft.com/office/drawing/2014/main" id="{E06F60CD-BFBD-4203-8610-7D98B0FF5B28}"/>
              </a:ext>
            </a:extLst>
          </p:cNvPr>
          <p:cNvPicPr>
            <a:picLocks noChangeAspect="1" noChangeArrowheads="1"/>
          </p:cNvPicPr>
          <p:nvPr/>
        </p:nvPicPr>
        <p:blipFill>
          <a:blip r:embed="rId3" cstate="print"/>
          <a:srcRect/>
          <a:stretch>
            <a:fillRect/>
          </a:stretch>
        </p:blipFill>
        <p:spPr bwMode="auto">
          <a:xfrm>
            <a:off x="3643306" y="5072074"/>
            <a:ext cx="1928794" cy="1279244"/>
          </a:xfrm>
          <a:prstGeom prst="rect">
            <a:avLst/>
          </a:prstGeom>
          <a:noFill/>
          <a:effectLst>
            <a:glow rad="101600">
              <a:schemeClr val="tx2">
                <a:lumMod val="75000"/>
                <a:alpha val="40000"/>
              </a:schemeClr>
            </a:glow>
          </a:effectLst>
        </p:spPr>
      </p:pic>
      <p:pic>
        <p:nvPicPr>
          <p:cNvPr id="15362" name="Picture 2" descr="http://www.smrklja.si/files/users/u15175/sadje.jpg">
            <a:extLst>
              <a:ext uri="{FF2B5EF4-FFF2-40B4-BE49-F238E27FC236}">
                <a16:creationId xmlns:a16="http://schemas.microsoft.com/office/drawing/2014/main" id="{31AD7C28-6BA7-4AAA-B16B-800DE24052B1}"/>
              </a:ext>
            </a:extLst>
          </p:cNvPr>
          <p:cNvPicPr>
            <a:picLocks noChangeAspect="1" noChangeArrowheads="1"/>
          </p:cNvPicPr>
          <p:nvPr/>
        </p:nvPicPr>
        <p:blipFill>
          <a:blip r:embed="rId4" cstate="print"/>
          <a:srcRect/>
          <a:stretch>
            <a:fillRect/>
          </a:stretch>
        </p:blipFill>
        <p:spPr bwMode="auto">
          <a:xfrm rot="393598">
            <a:off x="5127848" y="4941297"/>
            <a:ext cx="1523427" cy="1063846"/>
          </a:xfrm>
          <a:prstGeom prst="rect">
            <a:avLst/>
          </a:prstGeom>
          <a:noFill/>
          <a:effectLst>
            <a:glow rad="101600">
              <a:schemeClr val="tx2">
                <a:lumMod val="75000"/>
                <a:alpha val="40000"/>
              </a:schemeClr>
            </a:glo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2000"/>
                                        <p:tgtEl>
                                          <p:spTgt spid="2">
                                            <p:txEl>
                                              <p:pRg st="7" end="7"/>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8" end="8"/>
                                            </p:txEl>
                                          </p:spTgt>
                                        </p:tgtEl>
                                        <p:attrNameLst>
                                          <p:attrName>style.visibility</p:attrName>
                                        </p:attrNameLst>
                                      </p:cBhvr>
                                      <p:to>
                                        <p:strVal val="visible"/>
                                      </p:to>
                                    </p:set>
                                    <p:animEffect transition="in" filter="fade">
                                      <p:cBhvr>
                                        <p:cTn id="34" dur="2000"/>
                                        <p:tgtEl>
                                          <p:spTgt spid="2">
                                            <p:txEl>
                                              <p:pRg st="8" end="8"/>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5366"/>
                                        </p:tgtEl>
                                        <p:attrNameLst>
                                          <p:attrName>style.visibility</p:attrName>
                                        </p:attrNameLst>
                                      </p:cBhvr>
                                      <p:to>
                                        <p:strVal val="visible"/>
                                      </p:to>
                                    </p:set>
                                    <p:animEffect transition="in" filter="fade">
                                      <p:cBhvr>
                                        <p:cTn id="37" dur="2000"/>
                                        <p:tgtEl>
                                          <p:spTgt spid="15366"/>
                                        </p:tgtEl>
                                      </p:cBhvr>
                                    </p:animEffect>
                                  </p:childTnLst>
                                </p:cTn>
                              </p:par>
                              <p:par>
                                <p:cTn id="38" presetID="10" presetClass="entr" presetSubtype="0" fill="hold" nodeType="withEffect">
                                  <p:stCondLst>
                                    <p:cond delay="0"/>
                                  </p:stCondLst>
                                  <p:childTnLst>
                                    <p:set>
                                      <p:cBhvr>
                                        <p:cTn id="39" dur="1" fill="hold">
                                          <p:stCondLst>
                                            <p:cond delay="0"/>
                                          </p:stCondLst>
                                        </p:cTn>
                                        <p:tgtEl>
                                          <p:spTgt spid="15362"/>
                                        </p:tgtEl>
                                        <p:attrNameLst>
                                          <p:attrName>style.visibility</p:attrName>
                                        </p:attrNameLst>
                                      </p:cBhvr>
                                      <p:to>
                                        <p:strVal val="visible"/>
                                      </p:to>
                                    </p:set>
                                    <p:animEffect transition="in" filter="fade">
                                      <p:cBhvr>
                                        <p:cTn id="40" dur="2000"/>
                                        <p:tgtEl>
                                          <p:spTgt spid="15362"/>
                                        </p:tgtEl>
                                      </p:cBhvr>
                                    </p:animEffect>
                                  </p:childTnLst>
                                </p:cTn>
                              </p:par>
                              <p:par>
                                <p:cTn id="41" presetID="10" presetClass="entr" presetSubtype="0" fill="hold" nodeType="withEffect">
                                  <p:stCondLst>
                                    <p:cond delay="0"/>
                                  </p:stCondLst>
                                  <p:childTnLst>
                                    <p:set>
                                      <p:cBhvr>
                                        <p:cTn id="42" dur="1" fill="hold">
                                          <p:stCondLst>
                                            <p:cond delay="0"/>
                                          </p:stCondLst>
                                        </p:cTn>
                                        <p:tgtEl>
                                          <p:spTgt spid="11268"/>
                                        </p:tgtEl>
                                        <p:attrNameLst>
                                          <p:attrName>style.visibility</p:attrName>
                                        </p:attrNameLst>
                                      </p:cBhvr>
                                      <p:to>
                                        <p:strVal val="visible"/>
                                      </p:to>
                                    </p:set>
                                    <p:animEffect transition="in" filter="fade">
                                      <p:cBhvr>
                                        <p:cTn id="43" dur="2000"/>
                                        <p:tgtEl>
                                          <p:spTgt spid="11268"/>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2000"/>
                                        <p:tgtEl>
                                          <p:spTgt spid="5"/>
                                        </p:tgtEl>
                                      </p:cBhvr>
                                    </p:animEffect>
                                  </p:childTnLst>
                                </p:cTn>
                              </p:par>
                              <p:par>
                                <p:cTn id="47" presetID="10"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20684B9-B4CE-41E9-B737-53B07C30AC71}"/>
              </a:ext>
            </a:extLst>
          </p:cNvPr>
          <p:cNvSpPr>
            <a:spLocks noGrp="1"/>
          </p:cNvSpPr>
          <p:nvPr>
            <p:ph idx="1"/>
          </p:nvPr>
        </p:nvSpPr>
        <p:spPr/>
        <p:txBody>
          <a:bodyPr>
            <a:normAutofit/>
          </a:bodyPr>
          <a:lstStyle/>
          <a:p>
            <a:pPr marL="452628" indent="-342900" eaLnBrk="1" fontAlgn="auto" hangingPunct="1">
              <a:lnSpc>
                <a:spcPct val="150000"/>
              </a:lnSpc>
              <a:spcAft>
                <a:spcPts val="0"/>
              </a:spcAft>
              <a:buClr>
                <a:schemeClr val="tx2">
                  <a:lumMod val="75000"/>
                </a:schemeClr>
              </a:buClr>
              <a:buSzPct val="100000"/>
              <a:buFont typeface="+mj-lt"/>
              <a:buAutoNum type="alphaLcParenR" startAt="3"/>
              <a:defRPr/>
            </a:pPr>
            <a:r>
              <a:rPr lang="sl-SI" sz="1400" dirty="0">
                <a:effectLst>
                  <a:outerShdw blurRad="50800" dist="38100" algn="tr" rotWithShape="0">
                    <a:prstClr val="black">
                      <a:alpha val="40000"/>
                    </a:prstClr>
                  </a:outerShdw>
                </a:effectLst>
                <a:latin typeface="Cambria" pitchFamily="18" charset="0"/>
              </a:rPr>
              <a:t>Teenagers should eat olso red meat (for muscles),</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fishes, eggs and cheese. This things give us a</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lot of </a:t>
            </a:r>
            <a:r>
              <a:rPr lang="sl-SI" sz="1400" u="sng" dirty="0">
                <a:effectLst>
                  <a:outerShdw blurRad="50800" dist="38100" algn="tr" rotWithShape="0">
                    <a:prstClr val="black">
                      <a:alpha val="40000"/>
                    </a:prstClr>
                  </a:outerShdw>
                </a:effectLst>
                <a:latin typeface="Cambria" pitchFamily="18" charset="0"/>
              </a:rPr>
              <a:t>protein</a:t>
            </a:r>
            <a:r>
              <a:rPr lang="sl-SI" sz="1400" dirty="0">
                <a:effectLst>
                  <a:outerShdw blurRad="50800" dist="38100" algn="tr" rotWithShape="0">
                    <a:prstClr val="black">
                      <a:alpha val="40000"/>
                    </a:prstClr>
                  </a:outerShdw>
                </a:effectLst>
                <a:latin typeface="Cambria" pitchFamily="18" charset="0"/>
              </a:rPr>
              <a:t>, but they olso contain some</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vitamins. But we shouldn’t eat too much protein</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becouse they can hurt your kidney and this can</a:t>
            </a:r>
          </a:p>
          <a:p>
            <a:pPr marL="365760" indent="-256032" eaLnBrk="1" fontAlgn="auto" hangingPunct="1">
              <a:lnSpc>
                <a:spcPct val="150000"/>
              </a:lnSpc>
              <a:spcAft>
                <a:spcPts val="0"/>
              </a:spcAft>
              <a:buFont typeface="Wingdings 3"/>
              <a:buNone/>
              <a:defRPr/>
            </a:pPr>
            <a:r>
              <a:rPr lang="sl-SI" sz="1400" dirty="0">
                <a:effectLst>
                  <a:outerShdw blurRad="50800" dist="38100" algn="tr" rotWithShape="0">
                    <a:prstClr val="black">
                      <a:alpha val="40000"/>
                    </a:prstClr>
                  </a:outerShdw>
                </a:effectLst>
                <a:latin typeface="Cambria" pitchFamily="18" charset="0"/>
              </a:rPr>
              <a:t> be very dangerouse.</a:t>
            </a:r>
            <a:endParaRPr lang="sl-SI" sz="1400" dirty="0">
              <a:latin typeface="Cambria" pitchFamily="18" charset="0"/>
            </a:endParaRPr>
          </a:p>
        </p:txBody>
      </p:sp>
      <p:sp>
        <p:nvSpPr>
          <p:cNvPr id="3" name="Title 2">
            <a:extLst>
              <a:ext uri="{FF2B5EF4-FFF2-40B4-BE49-F238E27FC236}">
                <a16:creationId xmlns:a16="http://schemas.microsoft.com/office/drawing/2014/main" id="{D6032909-8C03-49FD-9E01-D3E9213B83C6}"/>
              </a:ext>
            </a:extLst>
          </p:cNvPr>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sl-SI" sz="4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Food</a:t>
            </a:r>
            <a:r>
              <a:rPr lang="sl-SI" sz="40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a:t>
            </a:r>
            <a:endParaRPr lang="sl-SI"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2292" name="Picture 3" descr="piramida1.jpg">
            <a:extLst>
              <a:ext uri="{FF2B5EF4-FFF2-40B4-BE49-F238E27FC236}">
                <a16:creationId xmlns:a16="http://schemas.microsoft.com/office/drawing/2014/main" id="{DE79805D-3819-40F0-B22D-0C6A4C0F217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86375" y="1785938"/>
            <a:ext cx="2944813"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Process 4">
            <a:extLst>
              <a:ext uri="{FF2B5EF4-FFF2-40B4-BE49-F238E27FC236}">
                <a16:creationId xmlns:a16="http://schemas.microsoft.com/office/drawing/2014/main" id="{483DAD7C-FE37-4D8A-9793-D4BEB22A97BA}"/>
              </a:ext>
            </a:extLst>
          </p:cNvPr>
          <p:cNvSpPr/>
          <p:nvPr/>
        </p:nvSpPr>
        <p:spPr>
          <a:xfrm>
            <a:off x="5786438" y="2571750"/>
            <a:ext cx="1857375" cy="571500"/>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cxnSp>
        <p:nvCxnSpPr>
          <p:cNvPr id="6" name="Straight Arrow Connector 5">
            <a:extLst>
              <a:ext uri="{FF2B5EF4-FFF2-40B4-BE49-F238E27FC236}">
                <a16:creationId xmlns:a16="http://schemas.microsoft.com/office/drawing/2014/main" id="{BEF649C4-E23D-4E1B-A939-3A689C4CDABA}"/>
              </a:ext>
            </a:extLst>
          </p:cNvPr>
          <p:cNvCxnSpPr/>
          <p:nvPr/>
        </p:nvCxnSpPr>
        <p:spPr>
          <a:xfrm rot="10800000">
            <a:off x="4786313" y="2500313"/>
            <a:ext cx="1214437" cy="4286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6388" name="Picture 4" descr="http://www.kz-metlika.si/images/meso-desno.jpg">
            <a:extLst>
              <a:ext uri="{FF2B5EF4-FFF2-40B4-BE49-F238E27FC236}">
                <a16:creationId xmlns:a16="http://schemas.microsoft.com/office/drawing/2014/main" id="{186741E5-3EB8-446B-8438-4FF4D1AEB474}"/>
              </a:ext>
            </a:extLst>
          </p:cNvPr>
          <p:cNvPicPr>
            <a:picLocks noChangeAspect="1" noChangeArrowheads="1"/>
          </p:cNvPicPr>
          <p:nvPr/>
        </p:nvPicPr>
        <p:blipFill>
          <a:blip r:embed="rId3" cstate="print"/>
          <a:srcRect/>
          <a:stretch>
            <a:fillRect/>
          </a:stretch>
        </p:blipFill>
        <p:spPr bwMode="auto">
          <a:xfrm rot="21364676">
            <a:off x="2261742" y="4547589"/>
            <a:ext cx="1423728" cy="1428742"/>
          </a:xfrm>
          <a:prstGeom prst="rect">
            <a:avLst/>
          </a:prstGeom>
          <a:noFill/>
          <a:effectLst>
            <a:glow rad="101600">
              <a:schemeClr val="tx2">
                <a:lumMod val="75000"/>
                <a:alpha val="40000"/>
              </a:schemeClr>
            </a:glow>
          </a:effectLst>
        </p:spPr>
      </p:pic>
      <p:pic>
        <p:nvPicPr>
          <p:cNvPr id="16386" name="Picture 2" descr="http://beta.finance-on.net/galerije/376/ribe.jpg">
            <a:extLst>
              <a:ext uri="{FF2B5EF4-FFF2-40B4-BE49-F238E27FC236}">
                <a16:creationId xmlns:a16="http://schemas.microsoft.com/office/drawing/2014/main" id="{A162D11A-1CEA-4165-B200-63DC03CFC2AF}"/>
              </a:ext>
            </a:extLst>
          </p:cNvPr>
          <p:cNvPicPr>
            <a:picLocks noChangeAspect="1" noChangeArrowheads="1"/>
          </p:cNvPicPr>
          <p:nvPr/>
        </p:nvPicPr>
        <p:blipFill>
          <a:blip r:embed="rId4" cstate="print"/>
          <a:srcRect/>
          <a:stretch>
            <a:fillRect/>
          </a:stretch>
        </p:blipFill>
        <p:spPr bwMode="auto">
          <a:xfrm>
            <a:off x="3286116" y="4143380"/>
            <a:ext cx="1357322" cy="1085858"/>
          </a:xfrm>
          <a:prstGeom prst="rect">
            <a:avLst/>
          </a:prstGeom>
          <a:noFill/>
          <a:effectLst>
            <a:glow rad="101600">
              <a:schemeClr val="tx2">
                <a:lumMod val="75000"/>
                <a:alpha val="40000"/>
              </a:schemeClr>
            </a:glo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6386"/>
                                        </p:tgtEl>
                                        <p:attrNameLst>
                                          <p:attrName>style.visibility</p:attrName>
                                        </p:attrNameLst>
                                      </p:cBhvr>
                                      <p:to>
                                        <p:strVal val="visible"/>
                                      </p:to>
                                    </p:set>
                                    <p:animEffect transition="in" filter="fade">
                                      <p:cBhvr>
                                        <p:cTn id="28" dur="2000"/>
                                        <p:tgtEl>
                                          <p:spTgt spid="16386"/>
                                        </p:tgtEl>
                                      </p:cBhvr>
                                    </p:animEffect>
                                  </p:childTnLst>
                                </p:cTn>
                              </p:par>
                              <p:par>
                                <p:cTn id="29" presetID="10" presetClass="entr" presetSubtype="0" fill="hold" nodeType="withEffect">
                                  <p:stCondLst>
                                    <p:cond delay="0"/>
                                  </p:stCondLst>
                                  <p:childTnLst>
                                    <p:set>
                                      <p:cBhvr>
                                        <p:cTn id="30" dur="1" fill="hold">
                                          <p:stCondLst>
                                            <p:cond delay="0"/>
                                          </p:stCondLst>
                                        </p:cTn>
                                        <p:tgtEl>
                                          <p:spTgt spid="16388"/>
                                        </p:tgtEl>
                                        <p:attrNameLst>
                                          <p:attrName>style.visibility</p:attrName>
                                        </p:attrNameLst>
                                      </p:cBhvr>
                                      <p:to>
                                        <p:strVal val="visible"/>
                                      </p:to>
                                    </p:set>
                                    <p:animEffect transition="in" filter="fade">
                                      <p:cBhvr>
                                        <p:cTn id="31" dur="2000"/>
                                        <p:tgtEl>
                                          <p:spTgt spid="16388"/>
                                        </p:tgtEl>
                                      </p:cBhvr>
                                    </p:animEffect>
                                  </p:childTnLst>
                                </p:cTn>
                              </p:par>
                              <p:par>
                                <p:cTn id="32" presetID="10" presetClass="entr" presetSubtype="0" fill="hold" nodeType="withEffect">
                                  <p:stCondLst>
                                    <p:cond delay="0"/>
                                  </p:stCondLst>
                                  <p:childTnLst>
                                    <p:set>
                                      <p:cBhvr>
                                        <p:cTn id="33" dur="1" fill="hold">
                                          <p:stCondLst>
                                            <p:cond delay="0"/>
                                          </p:stCondLst>
                                        </p:cTn>
                                        <p:tgtEl>
                                          <p:spTgt spid="12292"/>
                                        </p:tgtEl>
                                        <p:attrNameLst>
                                          <p:attrName>style.visibility</p:attrName>
                                        </p:attrNameLst>
                                      </p:cBhvr>
                                      <p:to>
                                        <p:strVal val="visible"/>
                                      </p:to>
                                    </p:set>
                                    <p:animEffect transition="in" filter="fade">
                                      <p:cBhvr>
                                        <p:cTn id="34" dur="2000"/>
                                        <p:tgtEl>
                                          <p:spTgt spid="1229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par>
                                <p:cTn id="38" presetID="10"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DE3ED0-706C-4B0E-B7ED-F7A464F4EA01}"/>
              </a:ext>
            </a:extLst>
          </p:cNvPr>
          <p:cNvSpPr>
            <a:spLocks noGrp="1"/>
          </p:cNvSpPr>
          <p:nvPr>
            <p:ph idx="1"/>
          </p:nvPr>
        </p:nvSpPr>
        <p:spPr/>
        <p:txBody>
          <a:bodyPr>
            <a:normAutofit/>
          </a:bodyPr>
          <a:lstStyle/>
          <a:p>
            <a:pPr marL="452628" indent="-342900" eaLnBrk="1" fontAlgn="auto" hangingPunct="1">
              <a:lnSpc>
                <a:spcPct val="150000"/>
              </a:lnSpc>
              <a:spcAft>
                <a:spcPts val="0"/>
              </a:spcAft>
              <a:buClr>
                <a:schemeClr val="tx2">
                  <a:lumMod val="75000"/>
                </a:schemeClr>
              </a:buClr>
              <a:buSzPct val="100000"/>
              <a:buFont typeface="+mj-lt"/>
              <a:buAutoNum type="alphaLcParenR" startAt="4"/>
              <a:defRPr/>
            </a:pPr>
            <a:r>
              <a:rPr lang="sl-SI" sz="1400" dirty="0">
                <a:effectLst>
                  <a:outerShdw blurRad="38100" dist="38100" dir="2700000" algn="tl">
                    <a:srgbClr val="000000">
                      <a:alpha val="43137"/>
                    </a:srgbClr>
                  </a:outerShdw>
                </a:effectLst>
                <a:latin typeface="Cambria" pitchFamily="18" charset="0"/>
              </a:rPr>
              <a:t>For healthy life we need olso some </a:t>
            </a:r>
            <a:r>
              <a:rPr lang="sl-SI" sz="1400" u="sng" dirty="0">
                <a:effectLst>
                  <a:outerShdw blurRad="38100" dist="38100" dir="2700000" algn="tl">
                    <a:srgbClr val="000000">
                      <a:alpha val="43137"/>
                    </a:srgbClr>
                  </a:outerShdw>
                </a:effectLst>
                <a:latin typeface="Cambria" pitchFamily="18" charset="0"/>
              </a:rPr>
              <a:t>fat.</a:t>
            </a:r>
          </a:p>
          <a:p>
            <a:pPr marL="365760" indent="-256032" eaLnBrk="1" fontAlgn="auto" hangingPunct="1">
              <a:lnSpc>
                <a:spcPct val="150000"/>
              </a:lnSpc>
              <a:spcAft>
                <a:spcPts val="0"/>
              </a:spcAft>
              <a:buFont typeface="Wingdings 3"/>
              <a:buNone/>
              <a:defRPr/>
            </a:pPr>
            <a:r>
              <a:rPr lang="sl-SI" sz="1400" dirty="0">
                <a:effectLst>
                  <a:outerShdw blurRad="38100" dist="38100" dir="2700000" algn="tl">
                    <a:srgbClr val="000000">
                      <a:alpha val="43137"/>
                    </a:srgbClr>
                  </a:outerShdw>
                </a:effectLst>
                <a:latin typeface="Cambria" pitchFamily="18" charset="0"/>
              </a:rPr>
              <a:t> Fat is very important becouse give us a lot</a:t>
            </a:r>
          </a:p>
          <a:p>
            <a:pPr marL="365760" indent="-256032" eaLnBrk="1" fontAlgn="auto" hangingPunct="1">
              <a:lnSpc>
                <a:spcPct val="150000"/>
              </a:lnSpc>
              <a:spcAft>
                <a:spcPts val="0"/>
              </a:spcAft>
              <a:buFont typeface="Wingdings 3"/>
              <a:buNone/>
              <a:defRPr/>
            </a:pPr>
            <a:r>
              <a:rPr lang="sl-SI" sz="1400" dirty="0">
                <a:effectLst>
                  <a:outerShdw blurRad="38100" dist="38100" dir="2700000" algn="tl">
                    <a:srgbClr val="000000">
                      <a:alpha val="43137"/>
                    </a:srgbClr>
                  </a:outerShdw>
                </a:effectLst>
                <a:latin typeface="Cambria" pitchFamily="18" charset="0"/>
              </a:rPr>
              <a:t> of energy, olso more than carbohydrates and </a:t>
            </a:r>
          </a:p>
          <a:p>
            <a:pPr marL="365760" indent="-256032" eaLnBrk="1" fontAlgn="auto" hangingPunct="1">
              <a:lnSpc>
                <a:spcPct val="150000"/>
              </a:lnSpc>
              <a:spcAft>
                <a:spcPts val="0"/>
              </a:spcAft>
              <a:buFont typeface="Wingdings 3"/>
              <a:buNone/>
              <a:defRPr/>
            </a:pPr>
            <a:r>
              <a:rPr lang="sl-SI" sz="1400" dirty="0">
                <a:effectLst>
                  <a:outerShdw blurRad="38100" dist="38100" dir="2700000" algn="tl">
                    <a:srgbClr val="000000">
                      <a:alpha val="43137"/>
                    </a:srgbClr>
                  </a:outerShdw>
                </a:effectLst>
                <a:latin typeface="Cambria" pitchFamily="18" charset="0"/>
              </a:rPr>
              <a:t>protect our nervous.</a:t>
            </a:r>
          </a:p>
          <a:p>
            <a:pPr marL="365760" indent="-256032" eaLnBrk="1" fontAlgn="auto" hangingPunct="1">
              <a:spcAft>
                <a:spcPts val="0"/>
              </a:spcAft>
              <a:buFont typeface="Wingdings 3"/>
              <a:buChar char=""/>
              <a:defRPr/>
            </a:pPr>
            <a:endParaRPr lang="sl-SI" dirty="0"/>
          </a:p>
        </p:txBody>
      </p:sp>
      <p:sp>
        <p:nvSpPr>
          <p:cNvPr id="3" name="Title 2">
            <a:extLst>
              <a:ext uri="{FF2B5EF4-FFF2-40B4-BE49-F238E27FC236}">
                <a16:creationId xmlns:a16="http://schemas.microsoft.com/office/drawing/2014/main" id="{0AEB0ABD-4E91-43D5-800E-FC69AB1F4259}"/>
              </a:ext>
            </a:extLst>
          </p:cNvPr>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sl-SI" sz="4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Food:</a:t>
            </a:r>
            <a:endParaRPr lang="sl-SI"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3316" name="Picture 3" descr="piramida1.jpg">
            <a:extLst>
              <a:ext uri="{FF2B5EF4-FFF2-40B4-BE49-F238E27FC236}">
                <a16:creationId xmlns:a16="http://schemas.microsoft.com/office/drawing/2014/main" id="{5841F11A-2B43-49E2-9076-C554184C69C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85938"/>
            <a:ext cx="2944813"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Process 4">
            <a:extLst>
              <a:ext uri="{FF2B5EF4-FFF2-40B4-BE49-F238E27FC236}">
                <a16:creationId xmlns:a16="http://schemas.microsoft.com/office/drawing/2014/main" id="{E8C0EBF7-B193-4791-BEAF-209C676CC8F8}"/>
              </a:ext>
            </a:extLst>
          </p:cNvPr>
          <p:cNvSpPr/>
          <p:nvPr/>
        </p:nvSpPr>
        <p:spPr>
          <a:xfrm>
            <a:off x="5357813" y="1857375"/>
            <a:ext cx="1428750" cy="714375"/>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sl-SI"/>
          </a:p>
        </p:txBody>
      </p:sp>
      <p:cxnSp>
        <p:nvCxnSpPr>
          <p:cNvPr id="6" name="Straight Arrow Connector 5">
            <a:extLst>
              <a:ext uri="{FF2B5EF4-FFF2-40B4-BE49-F238E27FC236}">
                <a16:creationId xmlns:a16="http://schemas.microsoft.com/office/drawing/2014/main" id="{BD4331C7-2215-47E5-B334-22FD57A1E22D}"/>
              </a:ext>
            </a:extLst>
          </p:cNvPr>
          <p:cNvCxnSpPr/>
          <p:nvPr/>
        </p:nvCxnSpPr>
        <p:spPr>
          <a:xfrm rot="10800000">
            <a:off x="4429125" y="2071688"/>
            <a:ext cx="1214438" cy="2143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412" name="Picture 4" descr="http://slike.planet-lepote.com/xinha/slike/rekreacija/olivno_olje.jpg">
            <a:extLst>
              <a:ext uri="{FF2B5EF4-FFF2-40B4-BE49-F238E27FC236}">
                <a16:creationId xmlns:a16="http://schemas.microsoft.com/office/drawing/2014/main" id="{99E84EA3-9BA5-4F42-B858-49EA3E27B4DC}"/>
              </a:ext>
            </a:extLst>
          </p:cNvPr>
          <p:cNvPicPr>
            <a:picLocks noChangeAspect="1" noChangeArrowheads="1"/>
          </p:cNvPicPr>
          <p:nvPr/>
        </p:nvPicPr>
        <p:blipFill>
          <a:blip r:embed="rId3" cstate="print"/>
          <a:srcRect/>
          <a:stretch>
            <a:fillRect/>
          </a:stretch>
        </p:blipFill>
        <p:spPr bwMode="auto">
          <a:xfrm>
            <a:off x="2643174" y="4214818"/>
            <a:ext cx="1471697" cy="1223949"/>
          </a:xfrm>
          <a:prstGeom prst="rect">
            <a:avLst/>
          </a:prstGeom>
          <a:noFill/>
          <a:effectLst>
            <a:glow rad="101600">
              <a:schemeClr val="tx2">
                <a:lumMod val="75000"/>
                <a:alpha val="40000"/>
              </a:schemeClr>
            </a:glow>
          </a:effectLst>
        </p:spPr>
      </p:pic>
      <p:pic>
        <p:nvPicPr>
          <p:cNvPr id="17410" name="Picture 2" descr="http://si.sodexo.com/sisi/Images/zan_cokolada_tcm115-253099.jpg">
            <a:extLst>
              <a:ext uri="{FF2B5EF4-FFF2-40B4-BE49-F238E27FC236}">
                <a16:creationId xmlns:a16="http://schemas.microsoft.com/office/drawing/2014/main" id="{D892BCA5-7105-4109-A723-09D218C0F108}"/>
              </a:ext>
            </a:extLst>
          </p:cNvPr>
          <p:cNvPicPr>
            <a:picLocks noChangeAspect="1" noChangeArrowheads="1"/>
          </p:cNvPicPr>
          <p:nvPr/>
        </p:nvPicPr>
        <p:blipFill>
          <a:blip r:embed="rId4" cstate="print"/>
          <a:srcRect/>
          <a:stretch>
            <a:fillRect/>
          </a:stretch>
        </p:blipFill>
        <p:spPr bwMode="auto">
          <a:xfrm rot="21226503">
            <a:off x="1516679" y="3845934"/>
            <a:ext cx="1557180" cy="1212376"/>
          </a:xfrm>
          <a:prstGeom prst="rect">
            <a:avLst/>
          </a:prstGeom>
          <a:noFill/>
          <a:effectLst>
            <a:glow rad="101600">
              <a:schemeClr val="tx2">
                <a:lumMod val="75000"/>
                <a:alpha val="40000"/>
              </a:schemeClr>
            </a:glo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7410"/>
                                        </p:tgtEl>
                                        <p:attrNameLst>
                                          <p:attrName>style.visibility</p:attrName>
                                        </p:attrNameLst>
                                      </p:cBhvr>
                                      <p:to>
                                        <p:strVal val="visible"/>
                                      </p:to>
                                    </p:set>
                                    <p:animEffect transition="in" filter="fade">
                                      <p:cBhvr>
                                        <p:cTn id="22" dur="2000"/>
                                        <p:tgtEl>
                                          <p:spTgt spid="17410"/>
                                        </p:tgtEl>
                                      </p:cBhvr>
                                    </p:animEffect>
                                  </p:childTnLst>
                                </p:cTn>
                              </p:par>
                              <p:par>
                                <p:cTn id="23" presetID="10" presetClass="entr" presetSubtype="0" fill="hold" nodeType="withEffect">
                                  <p:stCondLst>
                                    <p:cond delay="0"/>
                                  </p:stCondLst>
                                  <p:childTnLst>
                                    <p:set>
                                      <p:cBhvr>
                                        <p:cTn id="24" dur="1" fill="hold">
                                          <p:stCondLst>
                                            <p:cond delay="0"/>
                                          </p:stCondLst>
                                        </p:cTn>
                                        <p:tgtEl>
                                          <p:spTgt spid="17412"/>
                                        </p:tgtEl>
                                        <p:attrNameLst>
                                          <p:attrName>style.visibility</p:attrName>
                                        </p:attrNameLst>
                                      </p:cBhvr>
                                      <p:to>
                                        <p:strVal val="visible"/>
                                      </p:to>
                                    </p:set>
                                    <p:animEffect transition="in" filter="fade">
                                      <p:cBhvr>
                                        <p:cTn id="25" dur="2000"/>
                                        <p:tgtEl>
                                          <p:spTgt spid="17412"/>
                                        </p:tgtEl>
                                      </p:cBhvr>
                                    </p:animEffect>
                                  </p:childTnLst>
                                </p:cTn>
                              </p:par>
                              <p:par>
                                <p:cTn id="26" presetID="10" presetClass="entr" presetSubtype="0" fill="hold" nodeType="withEffect">
                                  <p:stCondLst>
                                    <p:cond delay="0"/>
                                  </p:stCondLst>
                                  <p:childTnLst>
                                    <p:set>
                                      <p:cBhvr>
                                        <p:cTn id="27" dur="1" fill="hold">
                                          <p:stCondLst>
                                            <p:cond delay="0"/>
                                          </p:stCondLst>
                                        </p:cTn>
                                        <p:tgtEl>
                                          <p:spTgt spid="13316"/>
                                        </p:tgtEl>
                                        <p:attrNameLst>
                                          <p:attrName>style.visibility</p:attrName>
                                        </p:attrNameLst>
                                      </p:cBhvr>
                                      <p:to>
                                        <p:strVal val="visible"/>
                                      </p:to>
                                    </p:set>
                                    <p:animEffect transition="in" filter="fade">
                                      <p:cBhvr>
                                        <p:cTn id="28" dur="2000"/>
                                        <p:tgtEl>
                                          <p:spTgt spid="1331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2000"/>
                                        <p:tgtEl>
                                          <p:spTgt spid="5"/>
                                        </p:tgtEl>
                                      </p:cBhvr>
                                    </p:animEffect>
                                  </p:childTnLst>
                                </p:cTn>
                              </p:par>
                              <p:par>
                                <p:cTn id="32" presetID="10"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http://www.office1.si/Media/Upload/Kolo3.jpg">
            <a:extLst>
              <a:ext uri="{FF2B5EF4-FFF2-40B4-BE49-F238E27FC236}">
                <a16:creationId xmlns:a16="http://schemas.microsoft.com/office/drawing/2014/main" id="{FCB4BAC3-839B-4793-8914-55DA875EB2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4813" y="2881313"/>
            <a:ext cx="185737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a:extLst>
              <a:ext uri="{FF2B5EF4-FFF2-40B4-BE49-F238E27FC236}">
                <a16:creationId xmlns:a16="http://schemas.microsoft.com/office/drawing/2014/main" id="{E13758C6-7401-490D-BD19-F678EC1CA118}"/>
              </a:ext>
            </a:extLst>
          </p:cNvPr>
          <p:cNvSpPr>
            <a:spLocks noGrp="1"/>
          </p:cNvSpPr>
          <p:nvPr>
            <p:ph idx="1"/>
          </p:nvPr>
        </p:nvSpPr>
        <p:spPr>
          <a:xfrm>
            <a:off x="457200" y="1481138"/>
            <a:ext cx="8229600" cy="1733550"/>
          </a:xfrm>
        </p:spPr>
        <p:txBody>
          <a:bodyPr>
            <a:normAutofit/>
          </a:bodyPr>
          <a:lstStyle/>
          <a:p>
            <a:pPr marL="365760" indent="-256032" eaLnBrk="1" fontAlgn="auto" hangingPunct="1">
              <a:lnSpc>
                <a:spcPct val="150000"/>
              </a:lnSpc>
              <a:spcAft>
                <a:spcPts val="0"/>
              </a:spcAft>
              <a:buClr>
                <a:schemeClr val="tx2">
                  <a:lumMod val="75000"/>
                </a:schemeClr>
              </a:buClr>
              <a:buFont typeface="Wingdings" pitchFamily="2" charset="2"/>
              <a:buChar char="Ø"/>
              <a:defRPr/>
            </a:pPr>
            <a:r>
              <a:rPr lang="sl-SI" sz="1400" dirty="0">
                <a:effectLst>
                  <a:outerShdw blurRad="50800" dist="38100" algn="tr" rotWithShape="0">
                    <a:prstClr val="black">
                      <a:alpha val="40000"/>
                    </a:prstClr>
                  </a:outerShdw>
                </a:effectLst>
                <a:latin typeface="Cambria" pitchFamily="18" charset="0"/>
              </a:rPr>
              <a:t>Almost all teenagers spend all their time in front of computer or TV. They should take more exercise (they should cycling in the city or they should walk to the school), becouse people that take exercise are fitter and don’t get flu so often.</a:t>
            </a:r>
            <a:endParaRPr lang="sl-SI" sz="1400" dirty="0">
              <a:latin typeface="Cambria" pitchFamily="18" charset="0"/>
            </a:endParaRPr>
          </a:p>
        </p:txBody>
      </p:sp>
      <p:sp>
        <p:nvSpPr>
          <p:cNvPr id="3" name="Title 2">
            <a:extLst>
              <a:ext uri="{FF2B5EF4-FFF2-40B4-BE49-F238E27FC236}">
                <a16:creationId xmlns:a16="http://schemas.microsoft.com/office/drawing/2014/main" id="{7FB7A4C1-8149-404A-AC5C-2241B2142B45}"/>
              </a:ext>
            </a:extLst>
          </p:cNvPr>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sl-SI" sz="4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Exercise:</a:t>
            </a:r>
            <a:endParaRPr lang="sl-SI"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endParaRPr>
          </a:p>
        </p:txBody>
      </p:sp>
      <p:pic>
        <p:nvPicPr>
          <p:cNvPr id="14341" name="Picture 2" descr="http://www.ff.uni-lj.si/fakulteta/Fakulteta/SkupneStrokovneSluzbe/RacunalniskiCenter/computer.jpg">
            <a:extLst>
              <a:ext uri="{FF2B5EF4-FFF2-40B4-BE49-F238E27FC236}">
                <a16:creationId xmlns:a16="http://schemas.microsoft.com/office/drawing/2014/main" id="{5B6C6377-D04A-4630-AA66-1212CBF6BA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43188" y="2928938"/>
            <a:ext cx="1500187"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ultiply 7">
            <a:extLst>
              <a:ext uri="{FF2B5EF4-FFF2-40B4-BE49-F238E27FC236}">
                <a16:creationId xmlns:a16="http://schemas.microsoft.com/office/drawing/2014/main" id="{885D30D1-C878-48C7-888D-D58B360A671D}"/>
              </a:ext>
            </a:extLst>
          </p:cNvPr>
          <p:cNvSpPr/>
          <p:nvPr/>
        </p:nvSpPr>
        <p:spPr>
          <a:xfrm>
            <a:off x="2571750" y="3643313"/>
            <a:ext cx="714375" cy="857250"/>
          </a:xfrm>
          <a:prstGeom prst="mathMultiply">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
        <p:nvSpPr>
          <p:cNvPr id="9" name="5-Point Star 8">
            <a:extLst>
              <a:ext uri="{FF2B5EF4-FFF2-40B4-BE49-F238E27FC236}">
                <a16:creationId xmlns:a16="http://schemas.microsoft.com/office/drawing/2014/main" id="{C5BA6F8B-DFA6-4335-92B2-972B4CE8C5B6}"/>
              </a:ext>
            </a:extLst>
          </p:cNvPr>
          <p:cNvSpPr/>
          <p:nvPr/>
        </p:nvSpPr>
        <p:spPr>
          <a:xfrm>
            <a:off x="5357813" y="3071813"/>
            <a:ext cx="500062" cy="428625"/>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341"/>
                                        </p:tgtEl>
                                        <p:attrNameLst>
                                          <p:attrName>style.visibility</p:attrName>
                                        </p:attrNameLst>
                                      </p:cBhvr>
                                      <p:to>
                                        <p:strVal val="visible"/>
                                      </p:to>
                                    </p:set>
                                    <p:animEffect transition="in" filter="fade">
                                      <p:cBhvr>
                                        <p:cTn id="13" dur="2000"/>
                                        <p:tgtEl>
                                          <p:spTgt spid="14341"/>
                                        </p:tgtEl>
                                      </p:cBhvr>
                                    </p:animEffect>
                                  </p:childTnLst>
                                </p:cTn>
                              </p:par>
                              <p:par>
                                <p:cTn id="14" presetID="10" presetClass="entr" presetSubtype="0" fill="hold" nodeType="withEffect">
                                  <p:stCondLst>
                                    <p:cond delay="0"/>
                                  </p:stCondLst>
                                  <p:childTnLst>
                                    <p:set>
                                      <p:cBhvr>
                                        <p:cTn id="15" dur="1" fill="hold">
                                          <p:stCondLst>
                                            <p:cond delay="0"/>
                                          </p:stCondLst>
                                        </p:cTn>
                                        <p:tgtEl>
                                          <p:spTgt spid="14338"/>
                                        </p:tgtEl>
                                        <p:attrNameLst>
                                          <p:attrName>style.visibility</p:attrName>
                                        </p:attrNameLst>
                                      </p:cBhvr>
                                      <p:to>
                                        <p:strVal val="visible"/>
                                      </p:to>
                                    </p:set>
                                    <p:animEffect transition="in" filter="fade">
                                      <p:cBhvr>
                                        <p:cTn id="16" dur="2000"/>
                                        <p:tgtEl>
                                          <p:spTgt spid="14338"/>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783A00-079D-4C4C-A56F-E6761910482A}"/>
              </a:ext>
            </a:extLst>
          </p:cNvPr>
          <p:cNvSpPr>
            <a:spLocks noGrp="1"/>
          </p:cNvSpPr>
          <p:nvPr>
            <p:ph idx="1"/>
          </p:nvPr>
        </p:nvSpPr>
        <p:spPr/>
        <p:txBody>
          <a:bodyPr>
            <a:normAutofit/>
          </a:bodyPr>
          <a:lstStyle/>
          <a:p>
            <a:pPr marL="365760" indent="-256032" eaLnBrk="1" fontAlgn="auto" hangingPunct="1">
              <a:lnSpc>
                <a:spcPct val="150000"/>
              </a:lnSpc>
              <a:spcAft>
                <a:spcPts val="0"/>
              </a:spcAft>
              <a:buClr>
                <a:schemeClr val="tx2">
                  <a:lumMod val="75000"/>
                </a:schemeClr>
              </a:buClr>
              <a:buFont typeface="Wingdings" pitchFamily="2" charset="2"/>
              <a:buChar char="Ø"/>
              <a:defRPr/>
            </a:pPr>
            <a:r>
              <a:rPr lang="sl-SI" sz="1400" dirty="0">
                <a:effectLst>
                  <a:outerShdw blurRad="38100" dist="38100" dir="2700000" algn="tl">
                    <a:srgbClr val="000000">
                      <a:alpha val="43137"/>
                    </a:srgbClr>
                  </a:outerShdw>
                </a:effectLst>
                <a:latin typeface="Cambria" pitchFamily="18" charset="0"/>
              </a:rPr>
              <a:t>Most of teenagers begin smoke at fifteen or sixteen. Smoking is very dangerouse becouse can hurt your lungs. People who smoke in many cases get cancer on the lungs and they live about five years less that people who don't smoke. Smoking is olso very dangerouse for people who don't smoke becouse they must breathe the smoke around them.</a:t>
            </a:r>
          </a:p>
          <a:p>
            <a:pPr marL="365760" indent="-256032" eaLnBrk="1" fontAlgn="auto" hangingPunct="1">
              <a:lnSpc>
                <a:spcPct val="150000"/>
              </a:lnSpc>
              <a:spcAft>
                <a:spcPts val="0"/>
              </a:spcAft>
              <a:buClr>
                <a:schemeClr val="tx2">
                  <a:lumMod val="75000"/>
                </a:schemeClr>
              </a:buClr>
              <a:buFont typeface="Wingdings" pitchFamily="2" charset="2"/>
              <a:buChar char="Ø"/>
              <a:defRPr/>
            </a:pPr>
            <a:endParaRPr lang="sl-SI" sz="1400" dirty="0">
              <a:effectLst>
                <a:outerShdw blurRad="38100" dist="38100" dir="2700000" algn="tl">
                  <a:srgbClr val="000000">
                    <a:alpha val="43137"/>
                  </a:srgbClr>
                </a:outerShdw>
              </a:effectLst>
              <a:latin typeface="Cambria" pitchFamily="18" charset="0"/>
            </a:endParaRPr>
          </a:p>
          <a:p>
            <a:pPr marL="365760" indent="-256032" eaLnBrk="1" fontAlgn="auto" hangingPunct="1">
              <a:lnSpc>
                <a:spcPct val="150000"/>
              </a:lnSpc>
              <a:spcAft>
                <a:spcPts val="0"/>
              </a:spcAft>
              <a:buClr>
                <a:schemeClr val="tx2">
                  <a:lumMod val="75000"/>
                </a:schemeClr>
              </a:buClr>
              <a:buFont typeface="Wingdings" pitchFamily="2" charset="2"/>
              <a:buChar char="Ø"/>
              <a:defRPr/>
            </a:pPr>
            <a:endParaRPr lang="sl-SI" sz="1400" dirty="0">
              <a:effectLst>
                <a:outerShdw blurRad="38100" dist="38100" dir="2700000" algn="tl">
                  <a:srgbClr val="000000">
                    <a:alpha val="43137"/>
                  </a:srgbClr>
                </a:outerShdw>
              </a:effectLst>
              <a:latin typeface="Cambria" pitchFamily="18" charset="0"/>
            </a:endParaRPr>
          </a:p>
          <a:p>
            <a:pPr marL="365760" indent="-256032" eaLnBrk="1" fontAlgn="auto" hangingPunct="1">
              <a:lnSpc>
                <a:spcPct val="150000"/>
              </a:lnSpc>
              <a:spcAft>
                <a:spcPts val="0"/>
              </a:spcAft>
              <a:buClr>
                <a:schemeClr val="tx2">
                  <a:lumMod val="75000"/>
                </a:schemeClr>
              </a:buClr>
              <a:buFont typeface="Wingdings" pitchFamily="2" charset="2"/>
              <a:buChar char="Ø"/>
              <a:defRPr/>
            </a:pPr>
            <a:endParaRPr lang="sl-SI" sz="1400" dirty="0">
              <a:effectLst>
                <a:outerShdw blurRad="38100" dist="38100" dir="2700000" algn="tl">
                  <a:srgbClr val="000000">
                    <a:alpha val="43137"/>
                  </a:srgbClr>
                </a:outerShdw>
              </a:effectLst>
              <a:latin typeface="Cambria" pitchFamily="18" charset="0"/>
            </a:endParaRPr>
          </a:p>
          <a:p>
            <a:pPr marL="365760" indent="-256032" eaLnBrk="1" fontAlgn="auto" hangingPunct="1">
              <a:lnSpc>
                <a:spcPct val="150000"/>
              </a:lnSpc>
              <a:spcAft>
                <a:spcPts val="0"/>
              </a:spcAft>
              <a:buClr>
                <a:schemeClr val="tx2">
                  <a:lumMod val="75000"/>
                </a:schemeClr>
              </a:buClr>
              <a:buFont typeface="Wingdings 3"/>
              <a:buNone/>
              <a:defRPr/>
            </a:pPr>
            <a:r>
              <a:rPr lang="sl-SI" sz="1400" dirty="0">
                <a:effectLst>
                  <a:outerShdw blurRad="38100" dist="38100" dir="2700000" algn="tl">
                    <a:srgbClr val="000000">
                      <a:alpha val="43137"/>
                    </a:srgbClr>
                  </a:outerShdw>
                </a:effectLst>
                <a:latin typeface="Cambria" pitchFamily="18" charset="0"/>
              </a:rPr>
              <a:t>                                                                                                                               </a:t>
            </a:r>
            <a:endParaRPr lang="sl-SI" sz="6600" dirty="0">
              <a:solidFill>
                <a:srgbClr val="FF0000"/>
              </a:solidFill>
              <a:effectLst>
                <a:outerShdw blurRad="38100" dist="38100" dir="2700000" algn="tl">
                  <a:srgbClr val="000000">
                    <a:alpha val="43137"/>
                  </a:srgbClr>
                </a:outerShdw>
              </a:effectLst>
              <a:latin typeface="Cambria" pitchFamily="18" charset="0"/>
            </a:endParaRPr>
          </a:p>
          <a:p>
            <a:pPr marL="365760" indent="-256032" eaLnBrk="1" fontAlgn="auto" hangingPunct="1">
              <a:spcAft>
                <a:spcPts val="0"/>
              </a:spcAft>
              <a:buFont typeface="Wingdings 3"/>
              <a:buChar char=""/>
              <a:defRPr/>
            </a:pPr>
            <a:endParaRPr lang="sl-SI" dirty="0"/>
          </a:p>
        </p:txBody>
      </p:sp>
      <p:sp>
        <p:nvSpPr>
          <p:cNvPr id="3" name="Title 2">
            <a:extLst>
              <a:ext uri="{FF2B5EF4-FFF2-40B4-BE49-F238E27FC236}">
                <a16:creationId xmlns:a16="http://schemas.microsoft.com/office/drawing/2014/main" id="{6B27909E-9B06-4C92-A721-8A0731622024}"/>
              </a:ext>
            </a:extLst>
          </p:cNvPr>
          <p:cNvSpPr>
            <a:spLocks noGrp="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fontAlgn="auto" hangingPunct="1">
              <a:spcAft>
                <a:spcPts val="0"/>
              </a:spcAft>
              <a:defRPr/>
            </a:pPr>
            <a:r>
              <a:rPr lang="sl-SI" sz="4400"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Smoking:</a:t>
            </a:r>
            <a:endParaRPr lang="sl-SI"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endParaRPr>
          </a:p>
        </p:txBody>
      </p:sp>
      <p:pic>
        <p:nvPicPr>
          <p:cNvPr id="19458" name="Picture 2" descr="http://slike.planet-lepote.com/xinha/slike/razno/dan_brez_cigaret.jpg">
            <a:extLst>
              <a:ext uri="{FF2B5EF4-FFF2-40B4-BE49-F238E27FC236}">
                <a16:creationId xmlns:a16="http://schemas.microsoft.com/office/drawing/2014/main" id="{7C8ADEB8-AC3A-470B-A0E7-4A3C852614AA}"/>
              </a:ext>
            </a:extLst>
          </p:cNvPr>
          <p:cNvPicPr>
            <a:picLocks noChangeAspect="1" noChangeArrowheads="1"/>
          </p:cNvPicPr>
          <p:nvPr/>
        </p:nvPicPr>
        <p:blipFill>
          <a:blip r:embed="rId2" cstate="print"/>
          <a:srcRect/>
          <a:stretch>
            <a:fillRect/>
          </a:stretch>
        </p:blipFill>
        <p:spPr bwMode="auto">
          <a:xfrm rot="430206">
            <a:off x="4024267" y="3309894"/>
            <a:ext cx="1627559" cy="1627559"/>
          </a:xfrm>
          <a:prstGeom prst="rect">
            <a:avLst/>
          </a:prstGeom>
          <a:noFill/>
          <a:effectLst>
            <a:glow rad="101600">
              <a:schemeClr val="tx2">
                <a:lumMod val="75000"/>
                <a:alpha val="40000"/>
              </a:schemeClr>
            </a:glow>
          </a:effectLst>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fade">
                                      <p:cBhvr>
                                        <p:cTn id="10" dur="2000"/>
                                        <p:tgtEl>
                                          <p:spTgt spid="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458"/>
                                        </p:tgtEl>
                                        <p:attrNameLst>
                                          <p:attrName>style.visibility</p:attrName>
                                        </p:attrNameLst>
                                      </p:cBhvr>
                                      <p:to>
                                        <p:strVal val="visible"/>
                                      </p:to>
                                    </p:set>
                                    <p:animEffect transition="in" filter="fade">
                                      <p:cBhvr>
                                        <p:cTn id="16" dur="2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26F44F-3EC5-4982-B173-8D69E611798E}"/>
              </a:ext>
            </a:extLst>
          </p:cNvPr>
          <p:cNvSpPr>
            <a:spLocks noGrp="1"/>
          </p:cNvSpPr>
          <p:nvPr>
            <p:ph idx="1"/>
          </p:nvPr>
        </p:nvSpPr>
        <p:spPr>
          <a:xfrm>
            <a:off x="457200" y="1481328"/>
            <a:ext cx="8229600" cy="4525963"/>
          </a:xfrm>
          <a:ln>
            <a:miter lim="800000"/>
            <a:headEnd/>
            <a:tailEnd/>
          </a:ln>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65760" indent="-256032" algn="ctr" eaLnBrk="1" fontAlgn="auto" hangingPunct="1">
              <a:spcAft>
                <a:spcPts val="0"/>
              </a:spcAft>
              <a:buFont typeface="Wingdings 3"/>
              <a:buNone/>
              <a:defRPr/>
            </a:pPr>
            <a:endParaRPr lang="sl-SI"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endParaRPr>
          </a:p>
          <a:p>
            <a:pPr marL="365760" indent="-256032" algn="ctr" eaLnBrk="1" fontAlgn="auto" hangingPunct="1">
              <a:spcAft>
                <a:spcPts val="0"/>
              </a:spcAft>
              <a:buFont typeface="Wingdings 3"/>
              <a:buNone/>
              <a:defRPr/>
            </a:pPr>
            <a:r>
              <a:rPr lang="sl-SI"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Thank you for</a:t>
            </a:r>
          </a:p>
          <a:p>
            <a:pPr marL="365760" indent="-256032" algn="ctr" eaLnBrk="1" fontAlgn="auto" hangingPunct="1">
              <a:spcAft>
                <a:spcPts val="0"/>
              </a:spcAft>
              <a:buFont typeface="Wingdings 3"/>
              <a:buNone/>
              <a:defRPr/>
            </a:pPr>
            <a:r>
              <a:rPr lang="sl-SI"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Forte" pitchFamily="66" charset="0"/>
              </a:rPr>
              <a:t> attention!</a:t>
            </a:r>
          </a:p>
        </p:txBody>
      </p:sp>
      <p:sp>
        <p:nvSpPr>
          <p:cNvPr id="5" name="5-Point Star 4">
            <a:extLst>
              <a:ext uri="{FF2B5EF4-FFF2-40B4-BE49-F238E27FC236}">
                <a16:creationId xmlns:a16="http://schemas.microsoft.com/office/drawing/2014/main" id="{E5873142-433A-4FB3-8988-BCDFAB9A5E29}"/>
              </a:ext>
            </a:extLst>
          </p:cNvPr>
          <p:cNvSpPr/>
          <p:nvPr/>
        </p:nvSpPr>
        <p:spPr>
          <a:xfrm>
            <a:off x="6000750" y="2071688"/>
            <a:ext cx="285750" cy="214312"/>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
        <p:nvSpPr>
          <p:cNvPr id="6" name="5-Point Star 5">
            <a:extLst>
              <a:ext uri="{FF2B5EF4-FFF2-40B4-BE49-F238E27FC236}">
                <a16:creationId xmlns:a16="http://schemas.microsoft.com/office/drawing/2014/main" id="{4FC8731D-C7C6-42E0-885E-D831A3447202}"/>
              </a:ext>
            </a:extLst>
          </p:cNvPr>
          <p:cNvSpPr/>
          <p:nvPr/>
        </p:nvSpPr>
        <p:spPr>
          <a:xfrm>
            <a:off x="5000625" y="4000500"/>
            <a:ext cx="285750" cy="214313"/>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
        <p:nvSpPr>
          <p:cNvPr id="7" name="5-Point Star 6">
            <a:extLst>
              <a:ext uri="{FF2B5EF4-FFF2-40B4-BE49-F238E27FC236}">
                <a16:creationId xmlns:a16="http://schemas.microsoft.com/office/drawing/2014/main" id="{4AC34370-F3E6-4441-945F-4E34BCE7D17D}"/>
              </a:ext>
            </a:extLst>
          </p:cNvPr>
          <p:cNvSpPr/>
          <p:nvPr/>
        </p:nvSpPr>
        <p:spPr>
          <a:xfrm>
            <a:off x="2857500" y="3286125"/>
            <a:ext cx="285750" cy="214313"/>
          </a:xfrm>
          <a:prstGeom prst="star5">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endParaRPr lang="sl-SI"/>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0">
      <a:dk1>
        <a:sysClr val="windowText" lastClr="000000"/>
      </a:dk1>
      <a:lt1>
        <a:sysClr val="window" lastClr="FFFFFF"/>
      </a:lt1>
      <a:dk2>
        <a:srgbClr val="3691AA"/>
      </a:dk2>
      <a:lt2>
        <a:srgbClr val="D4D4D6"/>
      </a:lt2>
      <a:accent1>
        <a:srgbClr val="A8D6E2"/>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ustom 10">
    <a:dk1>
      <a:sysClr val="windowText" lastClr="000000"/>
    </a:dk1>
    <a:lt1>
      <a:sysClr val="window" lastClr="FFFFFF"/>
    </a:lt1>
    <a:dk2>
      <a:srgbClr val="3691AA"/>
    </a:dk2>
    <a:lt2>
      <a:srgbClr val="D4D4D6"/>
    </a:lt2>
    <a:accent1>
      <a:srgbClr val="A8D6E2"/>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Custom 10">
    <a:dk1>
      <a:sysClr val="windowText" lastClr="000000"/>
    </a:dk1>
    <a:lt1>
      <a:sysClr val="window" lastClr="FFFFFF"/>
    </a:lt1>
    <a:dk2>
      <a:srgbClr val="3691AA"/>
    </a:dk2>
    <a:lt2>
      <a:srgbClr val="D4D4D6"/>
    </a:lt2>
    <a:accent1>
      <a:srgbClr val="A8D6E2"/>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3.xml><?xml version="1.0" encoding="utf-8"?>
<a:themeOverride xmlns:a="http://schemas.openxmlformats.org/drawingml/2006/main">
  <a:clrScheme name="Custom 10">
    <a:dk1>
      <a:sysClr val="windowText" lastClr="000000"/>
    </a:dk1>
    <a:lt1>
      <a:sysClr val="window" lastClr="FFFFFF"/>
    </a:lt1>
    <a:dk2>
      <a:srgbClr val="3691AA"/>
    </a:dk2>
    <a:lt2>
      <a:srgbClr val="D4D4D6"/>
    </a:lt2>
    <a:accent1>
      <a:srgbClr val="A8D6E2"/>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4.xml><?xml version="1.0" encoding="utf-8"?>
<a:themeOverride xmlns:a="http://schemas.openxmlformats.org/drawingml/2006/main">
  <a:clrScheme name="Custom 10">
    <a:dk1>
      <a:sysClr val="windowText" lastClr="000000"/>
    </a:dk1>
    <a:lt1>
      <a:sysClr val="window" lastClr="FFFFFF"/>
    </a:lt1>
    <a:dk2>
      <a:srgbClr val="3691AA"/>
    </a:dk2>
    <a:lt2>
      <a:srgbClr val="D4D4D6"/>
    </a:lt2>
    <a:accent1>
      <a:srgbClr val="A8D6E2"/>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Concourse</Template>
  <TotalTime>0</TotalTime>
  <Words>368</Words>
  <Application>Microsoft Office PowerPoint</Application>
  <PresentationFormat>On-screen Show (4:3)</PresentationFormat>
  <Paragraphs>44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Cambria</vt:lpstr>
      <vt:lpstr>Forte</vt:lpstr>
      <vt:lpstr>Lucida Sans Unicode</vt:lpstr>
      <vt:lpstr>Verdana</vt:lpstr>
      <vt:lpstr>Wingdings</vt:lpstr>
      <vt:lpstr>Wingdings 2</vt:lpstr>
      <vt:lpstr>Wingdings 3</vt:lpstr>
      <vt:lpstr>Concourse</vt:lpstr>
      <vt:lpstr>Teenage health </vt:lpstr>
      <vt:lpstr>Food:</vt:lpstr>
      <vt:lpstr>Food:</vt:lpstr>
      <vt:lpstr>Food:</vt:lpstr>
      <vt:lpstr>Food:</vt:lpstr>
      <vt:lpstr>Exercise:</vt:lpstr>
      <vt:lpstr>Smoking: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2019-05-30T09:23:17Z</dcterms:created>
  <dcterms:modified xsi:type="dcterms:W3CDTF">2019-05-30T09:23:17Z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