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a:extLst>
              <a:ext uri="{FF2B5EF4-FFF2-40B4-BE49-F238E27FC236}">
                <a16:creationId xmlns:a16="http://schemas.microsoft.com/office/drawing/2014/main" id="{78193AF8-00DB-48E9-9951-CDA5A0CF0B05}"/>
              </a:ext>
            </a:extLst>
          </p:cNvPr>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5">
            <a:extLst>
              <a:ext uri="{FF2B5EF4-FFF2-40B4-BE49-F238E27FC236}">
                <a16:creationId xmlns:a16="http://schemas.microsoft.com/office/drawing/2014/main" id="{8226FFDD-AA1B-4284-BDFA-F959F04BBDA1}"/>
              </a:ext>
            </a:extLst>
          </p:cNvPr>
          <p:cNvGrpSpPr>
            <a:grpSpLocks/>
          </p:cNvGrpSpPr>
          <p:nvPr/>
        </p:nvGrpSpPr>
        <p:grpSpPr bwMode="auto">
          <a:xfrm>
            <a:off x="-3175" y="4953000"/>
            <a:ext cx="9147175" cy="1911350"/>
            <a:chOff x="-3765" y="4832896"/>
            <a:chExt cx="9147765" cy="2032192"/>
          </a:xfrm>
        </p:grpSpPr>
        <p:sp>
          <p:nvSpPr>
            <p:cNvPr id="6" name="Freeform 16">
              <a:extLst>
                <a:ext uri="{FF2B5EF4-FFF2-40B4-BE49-F238E27FC236}">
                  <a16:creationId xmlns:a16="http://schemas.microsoft.com/office/drawing/2014/main" id="{DD93485E-82D1-4564-83C3-53A872A376FA}"/>
                </a:ext>
              </a:extLst>
            </p:cNvPr>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7" name="Freeform 18">
              <a:extLst>
                <a:ext uri="{FF2B5EF4-FFF2-40B4-BE49-F238E27FC236}">
                  <a16:creationId xmlns:a16="http://schemas.microsoft.com/office/drawing/2014/main" id="{D890BCCF-9344-45A4-9D9A-0964EB7F0317}"/>
                </a:ext>
              </a:extLst>
            </p:cNvPr>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9">
              <a:extLst>
                <a:ext uri="{FF2B5EF4-FFF2-40B4-BE49-F238E27FC236}">
                  <a16:creationId xmlns:a16="http://schemas.microsoft.com/office/drawing/2014/main" id="{3FFA6051-C276-48EB-B5B7-4D8423FED11A}"/>
                </a:ext>
              </a:extLst>
            </p:cNvPr>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0" name="Straight Connector 9">
              <a:extLst>
                <a:ext uri="{FF2B5EF4-FFF2-40B4-BE49-F238E27FC236}">
                  <a16:creationId xmlns:a16="http://schemas.microsoft.com/office/drawing/2014/main" id="{B35D4DAD-74C3-48A7-9FCE-6A12DB6B9CF9}"/>
                </a:ext>
              </a:extLst>
            </p:cNvPr>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11" name="Date Placeholder 29">
            <a:extLst>
              <a:ext uri="{FF2B5EF4-FFF2-40B4-BE49-F238E27FC236}">
                <a16:creationId xmlns:a16="http://schemas.microsoft.com/office/drawing/2014/main" id="{62092E02-2273-4CA4-AA45-54585F6FC186}"/>
              </a:ext>
            </a:extLst>
          </p:cNvPr>
          <p:cNvSpPr>
            <a:spLocks noGrp="1"/>
          </p:cNvSpPr>
          <p:nvPr>
            <p:ph type="dt" sz="half" idx="10"/>
          </p:nvPr>
        </p:nvSpPr>
        <p:spPr/>
        <p:txBody>
          <a:bodyPr/>
          <a:lstStyle>
            <a:lvl1pPr>
              <a:defRPr>
                <a:solidFill>
                  <a:srgbClr val="FFFFFF"/>
                </a:solidFill>
              </a:defRPr>
            </a:lvl1pPr>
            <a:extLst/>
          </a:lstStyle>
          <a:p>
            <a:pPr>
              <a:defRPr/>
            </a:pPr>
            <a:fld id="{43869D39-8E0D-461A-89E5-45337EF0D681}" type="datetimeFigureOut">
              <a:rPr lang="sl-SI"/>
              <a:pPr>
                <a:defRPr/>
              </a:pPr>
              <a:t>30. 05. 2019</a:t>
            </a:fld>
            <a:endParaRPr lang="sl-SI"/>
          </a:p>
        </p:txBody>
      </p:sp>
      <p:sp>
        <p:nvSpPr>
          <p:cNvPr id="12" name="Footer Placeholder 18">
            <a:extLst>
              <a:ext uri="{FF2B5EF4-FFF2-40B4-BE49-F238E27FC236}">
                <a16:creationId xmlns:a16="http://schemas.microsoft.com/office/drawing/2014/main" id="{C4D8AC22-DA53-4D9D-9C39-CBB45A76AC6E}"/>
              </a:ext>
            </a:extLst>
          </p:cNvPr>
          <p:cNvSpPr>
            <a:spLocks noGrp="1"/>
          </p:cNvSpPr>
          <p:nvPr>
            <p:ph type="ftr" sz="quarter" idx="11"/>
          </p:nvPr>
        </p:nvSpPr>
        <p:spPr/>
        <p:txBody>
          <a:bodyPr/>
          <a:lstStyle>
            <a:lvl1pPr>
              <a:defRPr>
                <a:solidFill>
                  <a:schemeClr val="accent1">
                    <a:tint val="20000"/>
                  </a:schemeClr>
                </a:solidFill>
              </a:defRPr>
            </a:lvl1pPr>
            <a:extLst/>
          </a:lstStyle>
          <a:p>
            <a:pPr>
              <a:defRPr/>
            </a:pPr>
            <a:endParaRPr lang="sl-SI"/>
          </a:p>
        </p:txBody>
      </p:sp>
      <p:sp>
        <p:nvSpPr>
          <p:cNvPr id="13" name="Slide Number Placeholder 26">
            <a:extLst>
              <a:ext uri="{FF2B5EF4-FFF2-40B4-BE49-F238E27FC236}">
                <a16:creationId xmlns:a16="http://schemas.microsoft.com/office/drawing/2014/main" id="{7E7E8792-6211-4B35-8988-B1464D391248}"/>
              </a:ext>
            </a:extLst>
          </p:cNvPr>
          <p:cNvSpPr>
            <a:spLocks noGrp="1"/>
          </p:cNvSpPr>
          <p:nvPr>
            <p:ph type="sldNum" sz="quarter" idx="12"/>
          </p:nvPr>
        </p:nvSpPr>
        <p:spPr/>
        <p:txBody>
          <a:bodyPr/>
          <a:lstStyle>
            <a:lvl1pPr>
              <a:defRPr>
                <a:solidFill>
                  <a:srgbClr val="FFFFFF"/>
                </a:solidFill>
              </a:defRPr>
            </a:lvl1pPr>
          </a:lstStyle>
          <a:p>
            <a:fld id="{626BA9FD-FB1C-4F2E-A3F9-C462AFFBADB1}" type="slidenum">
              <a:rPr lang="sl-SI" altLang="sl-SI"/>
              <a:pPr/>
              <a:t>‹#›</a:t>
            </a:fld>
            <a:endParaRPr lang="sl-SI" altLang="sl-SI"/>
          </a:p>
        </p:txBody>
      </p:sp>
    </p:spTree>
    <p:extLst>
      <p:ext uri="{BB962C8B-B14F-4D97-AF65-F5344CB8AC3E}">
        <p14:creationId xmlns:p14="http://schemas.microsoft.com/office/powerpoint/2010/main" val="4131940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912E9752-4744-4A30-A5BA-93F7E752508E}"/>
              </a:ext>
            </a:extLst>
          </p:cNvPr>
          <p:cNvSpPr>
            <a:spLocks noGrp="1"/>
          </p:cNvSpPr>
          <p:nvPr>
            <p:ph type="dt" sz="half" idx="10"/>
          </p:nvPr>
        </p:nvSpPr>
        <p:spPr/>
        <p:txBody>
          <a:bodyPr/>
          <a:lstStyle>
            <a:lvl1pPr>
              <a:defRPr/>
            </a:lvl1pPr>
          </a:lstStyle>
          <a:p>
            <a:pPr>
              <a:defRPr/>
            </a:pPr>
            <a:fld id="{4F56B607-C41D-48B8-9A97-FFA1E107E964}" type="datetimeFigureOut">
              <a:rPr lang="sl-SI"/>
              <a:pPr>
                <a:defRPr/>
              </a:pPr>
              <a:t>30. 05. 2019</a:t>
            </a:fld>
            <a:endParaRPr lang="sl-SI"/>
          </a:p>
        </p:txBody>
      </p:sp>
      <p:sp>
        <p:nvSpPr>
          <p:cNvPr id="5" name="Footer Placeholder 21">
            <a:extLst>
              <a:ext uri="{FF2B5EF4-FFF2-40B4-BE49-F238E27FC236}">
                <a16:creationId xmlns:a16="http://schemas.microsoft.com/office/drawing/2014/main" id="{F2423763-6F51-4AD2-88F4-01FC86EFD176}"/>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17">
            <a:extLst>
              <a:ext uri="{FF2B5EF4-FFF2-40B4-BE49-F238E27FC236}">
                <a16:creationId xmlns:a16="http://schemas.microsoft.com/office/drawing/2014/main" id="{7406CBDA-2D26-4A2F-B0A7-CCC0BB3E81EA}"/>
              </a:ext>
            </a:extLst>
          </p:cNvPr>
          <p:cNvSpPr>
            <a:spLocks noGrp="1"/>
          </p:cNvSpPr>
          <p:nvPr>
            <p:ph type="sldNum" sz="quarter" idx="12"/>
          </p:nvPr>
        </p:nvSpPr>
        <p:spPr/>
        <p:txBody>
          <a:bodyPr/>
          <a:lstStyle>
            <a:lvl1pPr>
              <a:defRPr/>
            </a:lvl1pPr>
          </a:lstStyle>
          <a:p>
            <a:fld id="{4EC8BB82-A9D7-4BC2-A82A-796EECAB056F}" type="slidenum">
              <a:rPr lang="sl-SI" altLang="sl-SI"/>
              <a:pPr/>
              <a:t>‹#›</a:t>
            </a:fld>
            <a:endParaRPr lang="sl-SI" altLang="sl-SI"/>
          </a:p>
        </p:txBody>
      </p:sp>
    </p:spTree>
    <p:extLst>
      <p:ext uri="{BB962C8B-B14F-4D97-AF65-F5344CB8AC3E}">
        <p14:creationId xmlns:p14="http://schemas.microsoft.com/office/powerpoint/2010/main" val="1575591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968DC54B-5BE2-4483-B60E-BA92D4733F30}"/>
              </a:ext>
            </a:extLst>
          </p:cNvPr>
          <p:cNvSpPr>
            <a:spLocks noGrp="1"/>
          </p:cNvSpPr>
          <p:nvPr>
            <p:ph type="dt" sz="half" idx="10"/>
          </p:nvPr>
        </p:nvSpPr>
        <p:spPr/>
        <p:txBody>
          <a:bodyPr/>
          <a:lstStyle>
            <a:lvl1pPr>
              <a:defRPr/>
            </a:lvl1pPr>
          </a:lstStyle>
          <a:p>
            <a:pPr>
              <a:defRPr/>
            </a:pPr>
            <a:fld id="{06CD518C-5FF1-4093-8AC3-97C0CC0C1D0F}" type="datetimeFigureOut">
              <a:rPr lang="sl-SI"/>
              <a:pPr>
                <a:defRPr/>
              </a:pPr>
              <a:t>30. 05. 2019</a:t>
            </a:fld>
            <a:endParaRPr lang="sl-SI"/>
          </a:p>
        </p:txBody>
      </p:sp>
      <p:sp>
        <p:nvSpPr>
          <p:cNvPr id="5" name="Footer Placeholder 21">
            <a:extLst>
              <a:ext uri="{FF2B5EF4-FFF2-40B4-BE49-F238E27FC236}">
                <a16:creationId xmlns:a16="http://schemas.microsoft.com/office/drawing/2014/main" id="{792CAA4E-AF00-4B4B-8DA6-32ABB4A1C61A}"/>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17">
            <a:extLst>
              <a:ext uri="{FF2B5EF4-FFF2-40B4-BE49-F238E27FC236}">
                <a16:creationId xmlns:a16="http://schemas.microsoft.com/office/drawing/2014/main" id="{16E84E9D-2165-43D7-A8A9-698A4B302B01}"/>
              </a:ext>
            </a:extLst>
          </p:cNvPr>
          <p:cNvSpPr>
            <a:spLocks noGrp="1"/>
          </p:cNvSpPr>
          <p:nvPr>
            <p:ph type="sldNum" sz="quarter" idx="12"/>
          </p:nvPr>
        </p:nvSpPr>
        <p:spPr/>
        <p:txBody>
          <a:bodyPr/>
          <a:lstStyle>
            <a:lvl1pPr>
              <a:defRPr/>
            </a:lvl1pPr>
          </a:lstStyle>
          <a:p>
            <a:fld id="{01A468C8-8E2F-40FE-B017-36E343DF6EF7}" type="slidenum">
              <a:rPr lang="sl-SI" altLang="sl-SI"/>
              <a:pPr/>
              <a:t>‹#›</a:t>
            </a:fld>
            <a:endParaRPr lang="sl-SI" altLang="sl-SI"/>
          </a:p>
        </p:txBody>
      </p:sp>
    </p:spTree>
    <p:extLst>
      <p:ext uri="{BB962C8B-B14F-4D97-AF65-F5344CB8AC3E}">
        <p14:creationId xmlns:p14="http://schemas.microsoft.com/office/powerpoint/2010/main" val="2826810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Date Placeholder 9">
            <a:extLst>
              <a:ext uri="{FF2B5EF4-FFF2-40B4-BE49-F238E27FC236}">
                <a16:creationId xmlns:a16="http://schemas.microsoft.com/office/drawing/2014/main" id="{80EC1646-CCE8-496A-B39B-DC2195BD845F}"/>
              </a:ext>
            </a:extLst>
          </p:cNvPr>
          <p:cNvSpPr>
            <a:spLocks noGrp="1"/>
          </p:cNvSpPr>
          <p:nvPr>
            <p:ph type="dt" sz="half" idx="10"/>
          </p:nvPr>
        </p:nvSpPr>
        <p:spPr/>
        <p:txBody>
          <a:bodyPr/>
          <a:lstStyle>
            <a:lvl1pPr>
              <a:defRPr/>
            </a:lvl1pPr>
          </a:lstStyle>
          <a:p>
            <a:pPr>
              <a:defRPr/>
            </a:pPr>
            <a:fld id="{98237AB5-83A8-4628-A5DE-527A4C655BF6}" type="datetimeFigureOut">
              <a:rPr lang="sl-SI"/>
              <a:pPr>
                <a:defRPr/>
              </a:pPr>
              <a:t>30. 05. 2019</a:t>
            </a:fld>
            <a:endParaRPr lang="sl-SI"/>
          </a:p>
        </p:txBody>
      </p:sp>
      <p:sp>
        <p:nvSpPr>
          <p:cNvPr id="5" name="Footer Placeholder 21">
            <a:extLst>
              <a:ext uri="{FF2B5EF4-FFF2-40B4-BE49-F238E27FC236}">
                <a16:creationId xmlns:a16="http://schemas.microsoft.com/office/drawing/2014/main" id="{2015CCBA-C439-4D34-A2F2-277F33318546}"/>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17">
            <a:extLst>
              <a:ext uri="{FF2B5EF4-FFF2-40B4-BE49-F238E27FC236}">
                <a16:creationId xmlns:a16="http://schemas.microsoft.com/office/drawing/2014/main" id="{6C3191A9-F727-41A9-8198-368CD99BA7B3}"/>
              </a:ext>
            </a:extLst>
          </p:cNvPr>
          <p:cNvSpPr>
            <a:spLocks noGrp="1"/>
          </p:cNvSpPr>
          <p:nvPr>
            <p:ph type="sldNum" sz="quarter" idx="12"/>
          </p:nvPr>
        </p:nvSpPr>
        <p:spPr/>
        <p:txBody>
          <a:bodyPr/>
          <a:lstStyle>
            <a:lvl1pPr>
              <a:defRPr/>
            </a:lvl1pPr>
          </a:lstStyle>
          <a:p>
            <a:fld id="{2B630524-2EEC-4C71-A14D-3C8025A77613}" type="slidenum">
              <a:rPr lang="sl-SI" altLang="sl-SI"/>
              <a:pPr/>
              <a:t>‹#›</a:t>
            </a:fld>
            <a:endParaRPr lang="sl-SI" altLang="sl-SI"/>
          </a:p>
        </p:txBody>
      </p:sp>
    </p:spTree>
    <p:extLst>
      <p:ext uri="{BB962C8B-B14F-4D97-AF65-F5344CB8AC3E}">
        <p14:creationId xmlns:p14="http://schemas.microsoft.com/office/powerpoint/2010/main" val="2039714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Chevron 10">
            <a:extLst>
              <a:ext uri="{FF2B5EF4-FFF2-40B4-BE49-F238E27FC236}">
                <a16:creationId xmlns:a16="http://schemas.microsoft.com/office/drawing/2014/main" id="{9E3043D9-6677-4D40-BC5D-4CFDF5738104}"/>
              </a:ext>
            </a:extLst>
          </p:cNvPr>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5" name="Chevron 15">
            <a:extLst>
              <a:ext uri="{FF2B5EF4-FFF2-40B4-BE49-F238E27FC236}">
                <a16:creationId xmlns:a16="http://schemas.microsoft.com/office/drawing/2014/main" id="{87B400DA-DE51-40F2-A6F1-ABF5AE2BFEA8}"/>
              </a:ext>
            </a:extLst>
          </p:cNvPr>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a:t>Click to edit Master title style</a:t>
            </a:r>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6" name="Date Placeholder 3">
            <a:extLst>
              <a:ext uri="{FF2B5EF4-FFF2-40B4-BE49-F238E27FC236}">
                <a16:creationId xmlns:a16="http://schemas.microsoft.com/office/drawing/2014/main" id="{36E455C7-55A5-4847-A05B-4BE84790D1F7}"/>
              </a:ext>
            </a:extLst>
          </p:cNvPr>
          <p:cNvSpPr>
            <a:spLocks noGrp="1"/>
          </p:cNvSpPr>
          <p:nvPr>
            <p:ph type="dt" sz="half" idx="10"/>
          </p:nvPr>
        </p:nvSpPr>
        <p:spPr/>
        <p:txBody>
          <a:bodyPr/>
          <a:lstStyle>
            <a:lvl1pPr>
              <a:defRPr/>
            </a:lvl1pPr>
            <a:extLst/>
          </a:lstStyle>
          <a:p>
            <a:pPr>
              <a:defRPr/>
            </a:pPr>
            <a:fld id="{D69CCAA1-706E-4190-AB17-0EC66DC8C87A}" type="datetimeFigureOut">
              <a:rPr lang="sl-SI"/>
              <a:pPr>
                <a:defRPr/>
              </a:pPr>
              <a:t>30. 05. 2019</a:t>
            </a:fld>
            <a:endParaRPr lang="sl-SI"/>
          </a:p>
        </p:txBody>
      </p:sp>
      <p:sp>
        <p:nvSpPr>
          <p:cNvPr id="7" name="Footer Placeholder 4">
            <a:extLst>
              <a:ext uri="{FF2B5EF4-FFF2-40B4-BE49-F238E27FC236}">
                <a16:creationId xmlns:a16="http://schemas.microsoft.com/office/drawing/2014/main" id="{64F59BAC-D1ED-4458-B0F5-A5365286D1C3}"/>
              </a:ext>
            </a:extLst>
          </p:cNvPr>
          <p:cNvSpPr>
            <a:spLocks noGrp="1"/>
          </p:cNvSpPr>
          <p:nvPr>
            <p:ph type="ftr" sz="quarter" idx="11"/>
          </p:nvPr>
        </p:nvSpPr>
        <p:spPr/>
        <p:txBody>
          <a:bodyPr/>
          <a:lstStyle>
            <a:lvl1pPr>
              <a:defRPr/>
            </a:lvl1pPr>
            <a:extLst/>
          </a:lstStyle>
          <a:p>
            <a:pPr>
              <a:defRPr/>
            </a:pPr>
            <a:endParaRPr lang="sl-SI"/>
          </a:p>
        </p:txBody>
      </p:sp>
      <p:sp>
        <p:nvSpPr>
          <p:cNvPr id="8" name="Slide Number Placeholder 5">
            <a:extLst>
              <a:ext uri="{FF2B5EF4-FFF2-40B4-BE49-F238E27FC236}">
                <a16:creationId xmlns:a16="http://schemas.microsoft.com/office/drawing/2014/main" id="{55295BD4-7D68-4354-B9A3-63D29EACD46A}"/>
              </a:ext>
            </a:extLst>
          </p:cNvPr>
          <p:cNvSpPr>
            <a:spLocks noGrp="1"/>
          </p:cNvSpPr>
          <p:nvPr>
            <p:ph type="sldNum" sz="quarter" idx="12"/>
          </p:nvPr>
        </p:nvSpPr>
        <p:spPr/>
        <p:txBody>
          <a:bodyPr/>
          <a:lstStyle>
            <a:lvl1pPr>
              <a:defRPr/>
            </a:lvl1pPr>
          </a:lstStyle>
          <a:p>
            <a:fld id="{B620E9EA-4B09-48E3-B849-B4C4301699CB}" type="slidenum">
              <a:rPr lang="sl-SI" altLang="sl-SI"/>
              <a:pPr/>
              <a:t>‹#›</a:t>
            </a:fld>
            <a:endParaRPr lang="sl-SI" altLang="sl-SI"/>
          </a:p>
        </p:txBody>
      </p:sp>
    </p:spTree>
    <p:extLst>
      <p:ext uri="{BB962C8B-B14F-4D97-AF65-F5344CB8AC3E}">
        <p14:creationId xmlns:p14="http://schemas.microsoft.com/office/powerpoint/2010/main" val="191388518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rtlCol="0"/>
          <a:lstStyle/>
          <a:p>
            <a:r>
              <a:rPr lang="en-US"/>
              <a:t>Click to edit Master title style</a:t>
            </a:r>
          </a:p>
        </p:txBody>
      </p:sp>
      <p:sp>
        <p:nvSpPr>
          <p:cNvPr id="5" name="Date Placeholder 4">
            <a:extLst>
              <a:ext uri="{FF2B5EF4-FFF2-40B4-BE49-F238E27FC236}">
                <a16:creationId xmlns:a16="http://schemas.microsoft.com/office/drawing/2014/main" id="{68CABD04-AEE4-4768-AFE3-AEEA4406D838}"/>
              </a:ext>
            </a:extLst>
          </p:cNvPr>
          <p:cNvSpPr>
            <a:spLocks noGrp="1"/>
          </p:cNvSpPr>
          <p:nvPr>
            <p:ph type="dt" sz="half" idx="10"/>
          </p:nvPr>
        </p:nvSpPr>
        <p:spPr/>
        <p:txBody>
          <a:bodyPr/>
          <a:lstStyle>
            <a:lvl1pPr>
              <a:defRPr/>
            </a:lvl1pPr>
            <a:extLst/>
          </a:lstStyle>
          <a:p>
            <a:pPr>
              <a:defRPr/>
            </a:pPr>
            <a:fld id="{02DE9F5C-3901-4426-957A-20FFE651ED43}" type="datetimeFigureOut">
              <a:rPr lang="sl-SI"/>
              <a:pPr>
                <a:defRPr/>
              </a:pPr>
              <a:t>30. 05. 2019</a:t>
            </a:fld>
            <a:endParaRPr lang="sl-SI"/>
          </a:p>
        </p:txBody>
      </p:sp>
      <p:sp>
        <p:nvSpPr>
          <p:cNvPr id="6" name="Footer Placeholder 5">
            <a:extLst>
              <a:ext uri="{FF2B5EF4-FFF2-40B4-BE49-F238E27FC236}">
                <a16:creationId xmlns:a16="http://schemas.microsoft.com/office/drawing/2014/main" id="{9F2C74C4-8E05-4767-BB77-A2D8442121D3}"/>
              </a:ext>
            </a:extLst>
          </p:cNvPr>
          <p:cNvSpPr>
            <a:spLocks noGrp="1"/>
          </p:cNvSpPr>
          <p:nvPr>
            <p:ph type="ftr" sz="quarter" idx="11"/>
          </p:nvPr>
        </p:nvSpPr>
        <p:spPr/>
        <p:txBody>
          <a:bodyPr/>
          <a:lstStyle>
            <a:lvl1pPr>
              <a:defRPr/>
            </a:lvl1pPr>
            <a:extLst/>
          </a:lstStyle>
          <a:p>
            <a:pPr>
              <a:defRPr/>
            </a:pPr>
            <a:endParaRPr lang="sl-SI"/>
          </a:p>
        </p:txBody>
      </p:sp>
      <p:sp>
        <p:nvSpPr>
          <p:cNvPr id="7" name="Slide Number Placeholder 6">
            <a:extLst>
              <a:ext uri="{FF2B5EF4-FFF2-40B4-BE49-F238E27FC236}">
                <a16:creationId xmlns:a16="http://schemas.microsoft.com/office/drawing/2014/main" id="{1A79F2FA-811C-4FD8-BEF3-07F1C231DA28}"/>
              </a:ext>
            </a:extLst>
          </p:cNvPr>
          <p:cNvSpPr>
            <a:spLocks noGrp="1"/>
          </p:cNvSpPr>
          <p:nvPr>
            <p:ph type="sldNum" sz="quarter" idx="12"/>
          </p:nvPr>
        </p:nvSpPr>
        <p:spPr/>
        <p:txBody>
          <a:bodyPr/>
          <a:lstStyle>
            <a:lvl1pPr>
              <a:defRPr/>
            </a:lvl1pPr>
          </a:lstStyle>
          <a:p>
            <a:fld id="{A31D75A0-07CF-4ED8-9CE3-8557092DBD66}" type="slidenum">
              <a:rPr lang="sl-SI" altLang="sl-SI"/>
              <a:pPr/>
              <a:t>‹#›</a:t>
            </a:fld>
            <a:endParaRPr lang="sl-SI" altLang="sl-SI"/>
          </a:p>
        </p:txBody>
      </p:sp>
    </p:spTree>
    <p:extLst>
      <p:ext uri="{BB962C8B-B14F-4D97-AF65-F5344CB8AC3E}">
        <p14:creationId xmlns:p14="http://schemas.microsoft.com/office/powerpoint/2010/main" val="828123670"/>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57117F4-F217-4E96-AFAA-92AF86C24EC1}"/>
              </a:ext>
            </a:extLst>
          </p:cNvPr>
          <p:cNvSpPr>
            <a:spLocks noGrp="1"/>
          </p:cNvSpPr>
          <p:nvPr>
            <p:ph type="dt" sz="half" idx="10"/>
          </p:nvPr>
        </p:nvSpPr>
        <p:spPr/>
        <p:txBody>
          <a:bodyPr/>
          <a:lstStyle>
            <a:lvl1pPr>
              <a:defRPr/>
            </a:lvl1pPr>
            <a:extLst/>
          </a:lstStyle>
          <a:p>
            <a:pPr>
              <a:defRPr/>
            </a:pPr>
            <a:fld id="{BF9846A5-5FEE-432E-8DD7-A09734756619}" type="datetimeFigureOut">
              <a:rPr lang="sl-SI"/>
              <a:pPr>
                <a:defRPr/>
              </a:pPr>
              <a:t>30. 05. 2019</a:t>
            </a:fld>
            <a:endParaRPr lang="sl-SI"/>
          </a:p>
        </p:txBody>
      </p:sp>
      <p:sp>
        <p:nvSpPr>
          <p:cNvPr id="8" name="Footer Placeholder 7">
            <a:extLst>
              <a:ext uri="{FF2B5EF4-FFF2-40B4-BE49-F238E27FC236}">
                <a16:creationId xmlns:a16="http://schemas.microsoft.com/office/drawing/2014/main" id="{467B2E49-4569-4517-A58D-761A40F0AE4C}"/>
              </a:ext>
            </a:extLst>
          </p:cNvPr>
          <p:cNvSpPr>
            <a:spLocks noGrp="1"/>
          </p:cNvSpPr>
          <p:nvPr>
            <p:ph type="ftr" sz="quarter" idx="11"/>
          </p:nvPr>
        </p:nvSpPr>
        <p:spPr/>
        <p:txBody>
          <a:bodyPr/>
          <a:lstStyle>
            <a:lvl1pPr>
              <a:defRPr/>
            </a:lvl1pPr>
            <a:extLst/>
          </a:lstStyle>
          <a:p>
            <a:pPr>
              <a:defRPr/>
            </a:pPr>
            <a:endParaRPr lang="sl-SI"/>
          </a:p>
        </p:txBody>
      </p:sp>
      <p:sp>
        <p:nvSpPr>
          <p:cNvPr id="9" name="Slide Number Placeholder 8">
            <a:extLst>
              <a:ext uri="{FF2B5EF4-FFF2-40B4-BE49-F238E27FC236}">
                <a16:creationId xmlns:a16="http://schemas.microsoft.com/office/drawing/2014/main" id="{8E737042-1C85-4C13-850A-0ECA6DE69453}"/>
              </a:ext>
            </a:extLst>
          </p:cNvPr>
          <p:cNvSpPr>
            <a:spLocks noGrp="1"/>
          </p:cNvSpPr>
          <p:nvPr>
            <p:ph type="sldNum" sz="quarter" idx="12"/>
          </p:nvPr>
        </p:nvSpPr>
        <p:spPr/>
        <p:txBody>
          <a:bodyPr/>
          <a:lstStyle>
            <a:lvl1pPr>
              <a:defRPr/>
            </a:lvl1pPr>
          </a:lstStyle>
          <a:p>
            <a:fld id="{E68AAF7F-B26B-46FF-A5BA-7AFA1B6EA4CA}" type="slidenum">
              <a:rPr lang="sl-SI" altLang="sl-SI"/>
              <a:pPr/>
              <a:t>‹#›</a:t>
            </a:fld>
            <a:endParaRPr lang="sl-SI" altLang="sl-SI"/>
          </a:p>
        </p:txBody>
      </p:sp>
    </p:spTree>
    <p:extLst>
      <p:ext uri="{BB962C8B-B14F-4D97-AF65-F5344CB8AC3E}">
        <p14:creationId xmlns:p14="http://schemas.microsoft.com/office/powerpoint/2010/main" val="2571498525"/>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a:t>Click to edit Master title style</a:t>
            </a:r>
          </a:p>
        </p:txBody>
      </p:sp>
      <p:sp>
        <p:nvSpPr>
          <p:cNvPr id="3" name="Date Placeholder 2">
            <a:extLst>
              <a:ext uri="{FF2B5EF4-FFF2-40B4-BE49-F238E27FC236}">
                <a16:creationId xmlns:a16="http://schemas.microsoft.com/office/drawing/2014/main" id="{D1D26FE6-F3BC-4DD2-8948-BF7A4F6AE0A5}"/>
              </a:ext>
            </a:extLst>
          </p:cNvPr>
          <p:cNvSpPr>
            <a:spLocks noGrp="1"/>
          </p:cNvSpPr>
          <p:nvPr>
            <p:ph type="dt" sz="half" idx="10"/>
          </p:nvPr>
        </p:nvSpPr>
        <p:spPr/>
        <p:txBody>
          <a:bodyPr/>
          <a:lstStyle>
            <a:lvl1pPr>
              <a:defRPr/>
            </a:lvl1pPr>
            <a:extLst/>
          </a:lstStyle>
          <a:p>
            <a:pPr>
              <a:defRPr/>
            </a:pPr>
            <a:fld id="{112C4302-AB65-46FB-AEC0-27F48EE10CAB}" type="datetimeFigureOut">
              <a:rPr lang="sl-SI"/>
              <a:pPr>
                <a:defRPr/>
              </a:pPr>
              <a:t>30. 05. 2019</a:t>
            </a:fld>
            <a:endParaRPr lang="sl-SI"/>
          </a:p>
        </p:txBody>
      </p:sp>
      <p:sp>
        <p:nvSpPr>
          <p:cNvPr id="4" name="Footer Placeholder 3">
            <a:extLst>
              <a:ext uri="{FF2B5EF4-FFF2-40B4-BE49-F238E27FC236}">
                <a16:creationId xmlns:a16="http://schemas.microsoft.com/office/drawing/2014/main" id="{B364139C-D045-4EDA-9D8D-CF079694EE25}"/>
              </a:ext>
            </a:extLst>
          </p:cNvPr>
          <p:cNvSpPr>
            <a:spLocks noGrp="1"/>
          </p:cNvSpPr>
          <p:nvPr>
            <p:ph type="ftr" sz="quarter" idx="11"/>
          </p:nvPr>
        </p:nvSpPr>
        <p:spPr/>
        <p:txBody>
          <a:bodyPr/>
          <a:lstStyle>
            <a:lvl1pPr>
              <a:defRPr/>
            </a:lvl1pPr>
            <a:extLst/>
          </a:lstStyle>
          <a:p>
            <a:pPr>
              <a:defRPr/>
            </a:pPr>
            <a:endParaRPr lang="sl-SI"/>
          </a:p>
        </p:txBody>
      </p:sp>
      <p:sp>
        <p:nvSpPr>
          <p:cNvPr id="5" name="Slide Number Placeholder 4">
            <a:extLst>
              <a:ext uri="{FF2B5EF4-FFF2-40B4-BE49-F238E27FC236}">
                <a16:creationId xmlns:a16="http://schemas.microsoft.com/office/drawing/2014/main" id="{2A998767-B24B-485C-ACF6-574C07DB93C6}"/>
              </a:ext>
            </a:extLst>
          </p:cNvPr>
          <p:cNvSpPr>
            <a:spLocks noGrp="1"/>
          </p:cNvSpPr>
          <p:nvPr>
            <p:ph type="sldNum" sz="quarter" idx="12"/>
          </p:nvPr>
        </p:nvSpPr>
        <p:spPr/>
        <p:txBody>
          <a:bodyPr/>
          <a:lstStyle>
            <a:lvl1pPr>
              <a:defRPr/>
            </a:lvl1pPr>
          </a:lstStyle>
          <a:p>
            <a:fld id="{F3B784F8-98B0-4544-9155-DB7C315EDAB4}" type="slidenum">
              <a:rPr lang="sl-SI" altLang="sl-SI"/>
              <a:pPr/>
              <a:t>‹#›</a:t>
            </a:fld>
            <a:endParaRPr lang="sl-SI" altLang="sl-SI"/>
          </a:p>
        </p:txBody>
      </p:sp>
    </p:spTree>
    <p:extLst>
      <p:ext uri="{BB962C8B-B14F-4D97-AF65-F5344CB8AC3E}">
        <p14:creationId xmlns:p14="http://schemas.microsoft.com/office/powerpoint/2010/main" val="1052602464"/>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a:extLst>
              <a:ext uri="{FF2B5EF4-FFF2-40B4-BE49-F238E27FC236}">
                <a16:creationId xmlns:a16="http://schemas.microsoft.com/office/drawing/2014/main" id="{D8370AD0-5A4D-42B2-9BF5-AC2750F31529}"/>
              </a:ext>
            </a:extLst>
          </p:cNvPr>
          <p:cNvSpPr>
            <a:spLocks noGrp="1"/>
          </p:cNvSpPr>
          <p:nvPr>
            <p:ph type="dt" sz="half" idx="10"/>
          </p:nvPr>
        </p:nvSpPr>
        <p:spPr/>
        <p:txBody>
          <a:bodyPr/>
          <a:lstStyle>
            <a:lvl1pPr>
              <a:defRPr/>
            </a:lvl1pPr>
          </a:lstStyle>
          <a:p>
            <a:pPr>
              <a:defRPr/>
            </a:pPr>
            <a:fld id="{BC68E2FF-8245-4FE6-A03A-05FA548FC3F0}" type="datetimeFigureOut">
              <a:rPr lang="sl-SI"/>
              <a:pPr>
                <a:defRPr/>
              </a:pPr>
              <a:t>30. 05. 2019</a:t>
            </a:fld>
            <a:endParaRPr lang="sl-SI"/>
          </a:p>
        </p:txBody>
      </p:sp>
      <p:sp>
        <p:nvSpPr>
          <p:cNvPr id="3" name="Footer Placeholder 21">
            <a:extLst>
              <a:ext uri="{FF2B5EF4-FFF2-40B4-BE49-F238E27FC236}">
                <a16:creationId xmlns:a16="http://schemas.microsoft.com/office/drawing/2014/main" id="{A75667D6-8BCC-4B06-916C-E38574D31AC1}"/>
              </a:ext>
            </a:extLst>
          </p:cNvPr>
          <p:cNvSpPr>
            <a:spLocks noGrp="1"/>
          </p:cNvSpPr>
          <p:nvPr>
            <p:ph type="ftr" sz="quarter" idx="11"/>
          </p:nvPr>
        </p:nvSpPr>
        <p:spPr/>
        <p:txBody>
          <a:bodyPr/>
          <a:lstStyle>
            <a:lvl1pPr>
              <a:defRPr/>
            </a:lvl1pPr>
          </a:lstStyle>
          <a:p>
            <a:pPr>
              <a:defRPr/>
            </a:pPr>
            <a:endParaRPr lang="sl-SI"/>
          </a:p>
        </p:txBody>
      </p:sp>
      <p:sp>
        <p:nvSpPr>
          <p:cNvPr id="4" name="Slide Number Placeholder 17">
            <a:extLst>
              <a:ext uri="{FF2B5EF4-FFF2-40B4-BE49-F238E27FC236}">
                <a16:creationId xmlns:a16="http://schemas.microsoft.com/office/drawing/2014/main" id="{FFD08817-5134-4964-BC31-D52E3D6652FC}"/>
              </a:ext>
            </a:extLst>
          </p:cNvPr>
          <p:cNvSpPr>
            <a:spLocks noGrp="1"/>
          </p:cNvSpPr>
          <p:nvPr>
            <p:ph type="sldNum" sz="quarter" idx="12"/>
          </p:nvPr>
        </p:nvSpPr>
        <p:spPr/>
        <p:txBody>
          <a:bodyPr/>
          <a:lstStyle>
            <a:lvl1pPr>
              <a:defRPr/>
            </a:lvl1pPr>
          </a:lstStyle>
          <a:p>
            <a:fld id="{8CCE51AB-DEDB-425C-8A0F-AB8F3B60B238}" type="slidenum">
              <a:rPr lang="sl-SI" altLang="sl-SI"/>
              <a:pPr/>
              <a:t>‹#›</a:t>
            </a:fld>
            <a:endParaRPr lang="sl-SI" altLang="sl-SI"/>
          </a:p>
        </p:txBody>
      </p:sp>
    </p:spTree>
    <p:extLst>
      <p:ext uri="{BB962C8B-B14F-4D97-AF65-F5344CB8AC3E}">
        <p14:creationId xmlns:p14="http://schemas.microsoft.com/office/powerpoint/2010/main" val="4224929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B354BA-E77C-4C41-A219-80E79336BCAE}"/>
              </a:ext>
            </a:extLst>
          </p:cNvPr>
          <p:cNvSpPr>
            <a:spLocks noGrp="1"/>
          </p:cNvSpPr>
          <p:nvPr>
            <p:ph type="dt" sz="half" idx="10"/>
          </p:nvPr>
        </p:nvSpPr>
        <p:spPr/>
        <p:txBody>
          <a:bodyPr/>
          <a:lstStyle>
            <a:lvl1pPr>
              <a:defRPr/>
            </a:lvl1pPr>
            <a:extLst/>
          </a:lstStyle>
          <a:p>
            <a:pPr>
              <a:defRPr/>
            </a:pPr>
            <a:fld id="{DD7C125C-6F63-471F-8E60-03B81B7BD215}" type="datetimeFigureOut">
              <a:rPr lang="sl-SI"/>
              <a:pPr>
                <a:defRPr/>
              </a:pPr>
              <a:t>30. 05. 2019</a:t>
            </a:fld>
            <a:endParaRPr lang="sl-SI"/>
          </a:p>
        </p:txBody>
      </p:sp>
      <p:sp>
        <p:nvSpPr>
          <p:cNvPr id="6" name="Footer Placeholder 5">
            <a:extLst>
              <a:ext uri="{FF2B5EF4-FFF2-40B4-BE49-F238E27FC236}">
                <a16:creationId xmlns:a16="http://schemas.microsoft.com/office/drawing/2014/main" id="{0B2E8BF4-482E-4A19-A43D-72CE478DE73B}"/>
              </a:ext>
            </a:extLst>
          </p:cNvPr>
          <p:cNvSpPr>
            <a:spLocks noGrp="1"/>
          </p:cNvSpPr>
          <p:nvPr>
            <p:ph type="ftr" sz="quarter" idx="11"/>
          </p:nvPr>
        </p:nvSpPr>
        <p:spPr/>
        <p:txBody>
          <a:bodyPr/>
          <a:lstStyle>
            <a:lvl1pPr>
              <a:defRPr/>
            </a:lvl1pPr>
            <a:extLst/>
          </a:lstStyle>
          <a:p>
            <a:pPr>
              <a:defRPr/>
            </a:pPr>
            <a:endParaRPr lang="sl-SI"/>
          </a:p>
        </p:txBody>
      </p:sp>
      <p:sp>
        <p:nvSpPr>
          <p:cNvPr id="7" name="Slide Number Placeholder 6">
            <a:extLst>
              <a:ext uri="{FF2B5EF4-FFF2-40B4-BE49-F238E27FC236}">
                <a16:creationId xmlns:a16="http://schemas.microsoft.com/office/drawing/2014/main" id="{FDAF3C83-E088-4D9E-9240-6FFDC57D52E4}"/>
              </a:ext>
            </a:extLst>
          </p:cNvPr>
          <p:cNvSpPr>
            <a:spLocks noGrp="1"/>
          </p:cNvSpPr>
          <p:nvPr>
            <p:ph type="sldNum" sz="quarter" idx="12"/>
          </p:nvPr>
        </p:nvSpPr>
        <p:spPr/>
        <p:txBody>
          <a:bodyPr/>
          <a:lstStyle>
            <a:lvl1pPr>
              <a:defRPr/>
            </a:lvl1pPr>
          </a:lstStyle>
          <a:p>
            <a:fld id="{9F145615-6735-41AA-B9E3-8F91B73296AC}" type="slidenum">
              <a:rPr lang="sl-SI" altLang="sl-SI"/>
              <a:pPr/>
              <a:t>‹#›</a:t>
            </a:fld>
            <a:endParaRPr lang="sl-SI" altLang="sl-SI"/>
          </a:p>
        </p:txBody>
      </p:sp>
    </p:spTree>
    <p:extLst>
      <p:ext uri="{BB962C8B-B14F-4D97-AF65-F5344CB8AC3E}">
        <p14:creationId xmlns:p14="http://schemas.microsoft.com/office/powerpoint/2010/main" val="2879335286"/>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Freeform 10">
            <a:extLst>
              <a:ext uri="{FF2B5EF4-FFF2-40B4-BE49-F238E27FC236}">
                <a16:creationId xmlns:a16="http://schemas.microsoft.com/office/drawing/2014/main" id="{AC731442-D93F-43CA-9D85-D09B3BEB249B}"/>
              </a:ext>
            </a:extLst>
          </p:cNvPr>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Freeform 15">
            <a:extLst>
              <a:ext uri="{FF2B5EF4-FFF2-40B4-BE49-F238E27FC236}">
                <a16:creationId xmlns:a16="http://schemas.microsoft.com/office/drawing/2014/main" id="{F728636B-D7AF-44C8-8535-80A98639163D}"/>
              </a:ext>
            </a:extLst>
          </p:cNvPr>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7" name="Right Triangle 6">
            <a:extLst>
              <a:ext uri="{FF2B5EF4-FFF2-40B4-BE49-F238E27FC236}">
                <a16:creationId xmlns:a16="http://schemas.microsoft.com/office/drawing/2014/main" id="{18A6C128-89E9-4144-B17B-7AD074A2E3B9}"/>
              </a:ext>
            </a:extLst>
          </p:cNvPr>
          <p:cNvSpPr>
            <a:spLocks/>
          </p:cNvSpPr>
          <p:nvPr/>
        </p:nvSpPr>
        <p:spPr bwMode="auto">
          <a:xfrm>
            <a:off x="-6042" y="5791253"/>
            <a:ext cx="3402314"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Straight Connector 7">
            <a:extLst>
              <a:ext uri="{FF2B5EF4-FFF2-40B4-BE49-F238E27FC236}">
                <a16:creationId xmlns:a16="http://schemas.microsoft.com/office/drawing/2014/main" id="{996D6A40-BA0C-4CD0-9809-C71CFC8357F5}"/>
              </a:ext>
            </a:extLst>
          </p:cNvPr>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9">
            <a:extLst>
              <a:ext uri="{FF2B5EF4-FFF2-40B4-BE49-F238E27FC236}">
                <a16:creationId xmlns:a16="http://schemas.microsoft.com/office/drawing/2014/main" id="{8CAE0017-986C-414F-968E-432C1892FFB1}"/>
              </a:ext>
            </a:extLst>
          </p:cNvPr>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10" name="Chevron 20">
            <a:extLst>
              <a:ext uri="{FF2B5EF4-FFF2-40B4-BE49-F238E27FC236}">
                <a16:creationId xmlns:a16="http://schemas.microsoft.com/office/drawing/2014/main" id="{5E166B42-0EB2-4B0F-BE5A-87B57FAC66D9}"/>
              </a:ext>
            </a:extLst>
          </p:cNvPr>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a:t>Click to edit Master title style</a:t>
            </a:r>
          </a:p>
        </p:txBody>
      </p:sp>
      <p:sp>
        <p:nvSpPr>
          <p:cNvPr id="11" name="Date Placeholder 4">
            <a:extLst>
              <a:ext uri="{FF2B5EF4-FFF2-40B4-BE49-F238E27FC236}">
                <a16:creationId xmlns:a16="http://schemas.microsoft.com/office/drawing/2014/main" id="{C4FC4317-8B09-46BD-AEAF-40F97794F4BF}"/>
              </a:ext>
            </a:extLst>
          </p:cNvPr>
          <p:cNvSpPr>
            <a:spLocks noGrp="1"/>
          </p:cNvSpPr>
          <p:nvPr>
            <p:ph type="dt" sz="half" idx="10"/>
          </p:nvPr>
        </p:nvSpPr>
        <p:spPr/>
        <p:txBody>
          <a:bodyPr/>
          <a:lstStyle>
            <a:lvl1pPr>
              <a:defRPr>
                <a:solidFill>
                  <a:schemeClr val="tx1"/>
                </a:solidFill>
              </a:defRPr>
            </a:lvl1pPr>
            <a:extLst/>
          </a:lstStyle>
          <a:p>
            <a:pPr>
              <a:defRPr/>
            </a:pPr>
            <a:fld id="{E6DD6015-566C-4F13-ABF4-E18C60A73D31}" type="datetimeFigureOut">
              <a:rPr lang="sl-SI"/>
              <a:pPr>
                <a:defRPr/>
              </a:pPr>
              <a:t>30. 05. 2019</a:t>
            </a:fld>
            <a:endParaRPr lang="sl-SI"/>
          </a:p>
        </p:txBody>
      </p:sp>
      <p:sp>
        <p:nvSpPr>
          <p:cNvPr id="12" name="Footer Placeholder 5">
            <a:extLst>
              <a:ext uri="{FF2B5EF4-FFF2-40B4-BE49-F238E27FC236}">
                <a16:creationId xmlns:a16="http://schemas.microsoft.com/office/drawing/2014/main" id="{81ED1006-4B68-4EE0-AAB0-7C3B6811AFB5}"/>
              </a:ext>
            </a:extLst>
          </p:cNvPr>
          <p:cNvSpPr>
            <a:spLocks noGrp="1"/>
          </p:cNvSpPr>
          <p:nvPr>
            <p:ph type="ftr" sz="quarter" idx="11"/>
          </p:nvPr>
        </p:nvSpPr>
        <p:spPr/>
        <p:txBody>
          <a:bodyPr/>
          <a:lstStyle>
            <a:lvl1pPr>
              <a:defRPr>
                <a:solidFill>
                  <a:schemeClr val="tx1"/>
                </a:solidFill>
              </a:defRPr>
            </a:lvl1pPr>
            <a:extLst/>
          </a:lstStyle>
          <a:p>
            <a:pPr>
              <a:defRPr/>
            </a:pPr>
            <a:endParaRPr lang="sl-SI"/>
          </a:p>
        </p:txBody>
      </p:sp>
      <p:sp>
        <p:nvSpPr>
          <p:cNvPr id="13" name="Slide Number Placeholder 6">
            <a:extLst>
              <a:ext uri="{FF2B5EF4-FFF2-40B4-BE49-F238E27FC236}">
                <a16:creationId xmlns:a16="http://schemas.microsoft.com/office/drawing/2014/main" id="{AA02D029-93E0-41E2-8316-519B81327765}"/>
              </a:ext>
            </a:extLst>
          </p:cNvPr>
          <p:cNvSpPr>
            <a:spLocks noGrp="1"/>
          </p:cNvSpPr>
          <p:nvPr>
            <p:ph type="sldNum" sz="quarter" idx="12"/>
          </p:nvPr>
        </p:nvSpPr>
        <p:spPr/>
        <p:txBody>
          <a:bodyPr/>
          <a:lstStyle>
            <a:lvl1pPr>
              <a:defRPr/>
            </a:lvl1pPr>
          </a:lstStyle>
          <a:p>
            <a:fld id="{BCE8E5B7-8418-404C-86D7-434E40CE9185}" type="slidenum">
              <a:rPr lang="sl-SI" altLang="sl-SI"/>
              <a:pPr/>
              <a:t>‹#›</a:t>
            </a:fld>
            <a:endParaRPr lang="sl-SI" altLang="sl-SI"/>
          </a:p>
        </p:txBody>
      </p:sp>
    </p:spTree>
    <p:extLst>
      <p:ext uri="{BB962C8B-B14F-4D97-AF65-F5344CB8AC3E}">
        <p14:creationId xmlns:p14="http://schemas.microsoft.com/office/powerpoint/2010/main" val="1798484140"/>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a:extLst>
              <a:ext uri="{FF2B5EF4-FFF2-40B4-BE49-F238E27FC236}">
                <a16:creationId xmlns:a16="http://schemas.microsoft.com/office/drawing/2014/main" id="{374206C3-30E0-4482-A001-418DA53046A5}"/>
              </a:ext>
            </a:extLst>
          </p:cNvPr>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Freeform 11">
            <a:extLst>
              <a:ext uri="{FF2B5EF4-FFF2-40B4-BE49-F238E27FC236}">
                <a16:creationId xmlns:a16="http://schemas.microsoft.com/office/drawing/2014/main" id="{2D3D9872-A842-4D59-917C-84EA9315574A}"/>
              </a:ext>
            </a:extLst>
          </p:cNvPr>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4" name="Right Triangle 13">
            <a:extLst>
              <a:ext uri="{FF2B5EF4-FFF2-40B4-BE49-F238E27FC236}">
                <a16:creationId xmlns:a16="http://schemas.microsoft.com/office/drawing/2014/main" id="{6FBB137F-63B7-4DC6-BD50-B852D625A3D6}"/>
              </a:ext>
            </a:extLst>
          </p:cNvPr>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5" name="Straight Connector 14">
            <a:extLst>
              <a:ext uri="{FF2B5EF4-FFF2-40B4-BE49-F238E27FC236}">
                <a16:creationId xmlns:a16="http://schemas.microsoft.com/office/drawing/2014/main" id="{4FA2B0EF-71C1-4E58-BB14-455F157A79AE}"/>
              </a:ext>
            </a:extLst>
          </p:cNvPr>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a:extLst>
              <a:ext uri="{FF2B5EF4-FFF2-40B4-BE49-F238E27FC236}">
                <a16:creationId xmlns:a16="http://schemas.microsoft.com/office/drawing/2014/main" id="{F0EBD35A-6DE9-4B7B-8D73-E97D6292E6EA}"/>
              </a:ext>
            </a:extLst>
          </p:cNvPr>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a:t>Click to edit Master title style</a:t>
            </a:r>
          </a:p>
        </p:txBody>
      </p:sp>
      <p:sp>
        <p:nvSpPr>
          <p:cNvPr id="1033" name="Text Placeholder 29">
            <a:extLst>
              <a:ext uri="{FF2B5EF4-FFF2-40B4-BE49-F238E27FC236}">
                <a16:creationId xmlns:a16="http://schemas.microsoft.com/office/drawing/2014/main" id="{1BA85AE6-0026-40A9-AA61-A3F19F22DB65}"/>
              </a:ext>
            </a:extLst>
          </p:cNvPr>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l-SI"/>
              <a:t>Click to edit Master text styles</a:t>
            </a:r>
          </a:p>
          <a:p>
            <a:pPr lvl="1"/>
            <a:r>
              <a:rPr lang="en-US" altLang="sl-SI"/>
              <a:t>Second level</a:t>
            </a:r>
          </a:p>
          <a:p>
            <a:pPr lvl="2"/>
            <a:r>
              <a:rPr lang="en-US" altLang="sl-SI"/>
              <a:t>Third level</a:t>
            </a:r>
          </a:p>
          <a:p>
            <a:pPr lvl="3"/>
            <a:r>
              <a:rPr lang="en-US" altLang="sl-SI"/>
              <a:t>Fourth level</a:t>
            </a:r>
          </a:p>
          <a:p>
            <a:pPr lvl="4"/>
            <a:r>
              <a:rPr lang="en-US" altLang="sl-SI"/>
              <a:t>Fifth level</a:t>
            </a:r>
          </a:p>
        </p:txBody>
      </p:sp>
      <p:sp>
        <p:nvSpPr>
          <p:cNvPr id="10" name="Date Placeholder 9">
            <a:extLst>
              <a:ext uri="{FF2B5EF4-FFF2-40B4-BE49-F238E27FC236}">
                <a16:creationId xmlns:a16="http://schemas.microsoft.com/office/drawing/2014/main" id="{4BAB6924-7946-4CA6-9581-E26B32106520}"/>
              </a:ext>
            </a:extLst>
          </p:cNvPr>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defRPr>
            </a:lvl1pPr>
            <a:extLst/>
          </a:lstStyle>
          <a:p>
            <a:pPr>
              <a:defRPr/>
            </a:pPr>
            <a:fld id="{66872859-E317-4918-B5AA-71FC304580A4}" type="datetimeFigureOut">
              <a:rPr lang="sl-SI"/>
              <a:pPr>
                <a:defRPr/>
              </a:pPr>
              <a:t>30. 05. 2019</a:t>
            </a:fld>
            <a:endParaRPr lang="sl-SI"/>
          </a:p>
        </p:txBody>
      </p:sp>
      <p:sp>
        <p:nvSpPr>
          <p:cNvPr id="22" name="Footer Placeholder 21">
            <a:extLst>
              <a:ext uri="{FF2B5EF4-FFF2-40B4-BE49-F238E27FC236}">
                <a16:creationId xmlns:a16="http://schemas.microsoft.com/office/drawing/2014/main" id="{A5AFC552-29CE-445C-853C-AD9667F9AB91}"/>
              </a:ext>
            </a:extLst>
          </p:cNvPr>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sl-SI"/>
          </a:p>
        </p:txBody>
      </p:sp>
      <p:sp>
        <p:nvSpPr>
          <p:cNvPr id="18" name="Slide Number Placeholder 17">
            <a:extLst>
              <a:ext uri="{FF2B5EF4-FFF2-40B4-BE49-F238E27FC236}">
                <a16:creationId xmlns:a16="http://schemas.microsoft.com/office/drawing/2014/main" id="{C6B94CAF-BBBD-4E9E-81E8-EE4DFACAC13A}"/>
              </a:ext>
            </a:extLst>
          </p:cNvPr>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a:defRPr sz="1000">
                <a:latin typeface="Lucida Sans Unicode" panose="020B0602030504020204" pitchFamily="34" charset="0"/>
              </a:defRPr>
            </a:lvl1pPr>
          </a:lstStyle>
          <a:p>
            <a:fld id="{1D0BE5E0-6AE6-4597-9B68-28F4E7C59031}" type="slidenum">
              <a:rPr lang="sl-SI" altLang="sl-SI"/>
              <a:pPr/>
              <a:t>‹#›</a:t>
            </a:fld>
            <a:endParaRPr lang="sl-SI" altLang="sl-SI"/>
          </a:p>
        </p:txBody>
      </p:sp>
    </p:spTree>
  </p:cSld>
  <p:clrMap bg1="lt1" tx1="dk1" bg2="lt2" tx2="dk2" accent1="accent1" accent2="accent2" accent3="accent3" accent4="accent4" accent5="accent5" accent6="accent6" hlink="hlink" folHlink="folHlink"/>
  <p:sldLayoutIdLst>
    <p:sldLayoutId id="2147483791" r:id="rId1"/>
    <p:sldLayoutId id="2147483787" r:id="rId2"/>
    <p:sldLayoutId id="2147483792" r:id="rId3"/>
    <p:sldLayoutId id="2147483793" r:id="rId4"/>
    <p:sldLayoutId id="2147483794" r:id="rId5"/>
    <p:sldLayoutId id="2147483795" r:id="rId6"/>
    <p:sldLayoutId id="2147483788" r:id="rId7"/>
    <p:sldLayoutId id="2147483796" r:id="rId8"/>
    <p:sldLayoutId id="2147483797" r:id="rId9"/>
    <p:sldLayoutId id="2147483789" r:id="rId10"/>
    <p:sldLayoutId id="2147483790"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anose="05020102010507070707"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B418C-3A49-4DE9-8D7B-9788C7127589}"/>
              </a:ext>
            </a:extLst>
          </p:cNvPr>
          <p:cNvSpPr>
            <a:spLocks noGrp="1"/>
          </p:cNvSpPr>
          <p:nvPr>
            <p:ph type="ctr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fontAlgn="auto" hangingPunct="1">
              <a:spcAft>
                <a:spcPts val="0"/>
              </a:spcAft>
              <a:defRPr/>
            </a:pPr>
            <a:r>
              <a:rPr lang="sl-SI" sz="54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Forte" pitchFamily="66" charset="0"/>
              </a:rPr>
              <a:t>Teenage health</a:t>
            </a:r>
            <a:br>
              <a:rPr lang="sl-SI" sz="54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Forte" pitchFamily="66" charset="0"/>
              </a:rPr>
            </a:br>
            <a:endParaRPr lang="sl-SI" sz="54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Forte" pitchFamily="66" charset="0"/>
            </a:endParaRPr>
          </a:p>
        </p:txBody>
      </p:sp>
      <p:sp>
        <p:nvSpPr>
          <p:cNvPr id="3" name="Subtitle 2">
            <a:extLst>
              <a:ext uri="{FF2B5EF4-FFF2-40B4-BE49-F238E27FC236}">
                <a16:creationId xmlns:a16="http://schemas.microsoft.com/office/drawing/2014/main" id="{5F217509-4422-4A49-98E3-C749A9D41C66}"/>
              </a:ext>
            </a:extLst>
          </p:cNvPr>
          <p:cNvSpPr>
            <a:spLocks noGrp="1"/>
          </p:cNvSpPr>
          <p:nvPr>
            <p:ph type="subTitle" idx="1"/>
          </p:nvPr>
        </p:nvSpPr>
        <p:spPr>
          <a:xfrm>
            <a:off x="714348" y="2928934"/>
            <a:ext cx="7772400" cy="1199704"/>
          </a:xfrm>
          <a:ln>
            <a:miter lim="800000"/>
            <a:headEnd/>
            <a:tailEnd/>
          </a:ln>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fontAlgn="auto" hangingPunct="1">
              <a:spcAft>
                <a:spcPts val="0"/>
              </a:spcAft>
              <a:buFont typeface="Wingdings 3"/>
              <a:buNone/>
              <a:defRPr/>
            </a:pPr>
            <a:r>
              <a:rPr lang="sl-SI"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Forte" pitchFamily="66" charset="0"/>
              </a:rPr>
              <a:t> </a:t>
            </a:r>
          </a:p>
        </p:txBody>
      </p:sp>
      <p:sp>
        <p:nvSpPr>
          <p:cNvPr id="4" name="5-Point Star 3">
            <a:extLst>
              <a:ext uri="{FF2B5EF4-FFF2-40B4-BE49-F238E27FC236}">
                <a16:creationId xmlns:a16="http://schemas.microsoft.com/office/drawing/2014/main" id="{022E6798-266A-4ED9-B751-FFFDF72EC393}"/>
              </a:ext>
            </a:extLst>
          </p:cNvPr>
          <p:cNvSpPr/>
          <p:nvPr/>
        </p:nvSpPr>
        <p:spPr>
          <a:xfrm>
            <a:off x="6715125" y="3000375"/>
            <a:ext cx="285750" cy="214313"/>
          </a:xfrm>
          <a:prstGeom prst="star5">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sl-SI"/>
          </a:p>
        </p:txBody>
      </p:sp>
      <p:sp>
        <p:nvSpPr>
          <p:cNvPr id="5" name="5-Point Star 4">
            <a:extLst>
              <a:ext uri="{FF2B5EF4-FFF2-40B4-BE49-F238E27FC236}">
                <a16:creationId xmlns:a16="http://schemas.microsoft.com/office/drawing/2014/main" id="{B8D90660-94AE-48DD-B8D8-F9D174BBE278}"/>
              </a:ext>
            </a:extLst>
          </p:cNvPr>
          <p:cNvSpPr/>
          <p:nvPr/>
        </p:nvSpPr>
        <p:spPr>
          <a:xfrm>
            <a:off x="5143500" y="1571625"/>
            <a:ext cx="285750" cy="214313"/>
          </a:xfrm>
          <a:prstGeom prst="star5">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sl-SI"/>
          </a:p>
        </p:txBody>
      </p:sp>
      <p:sp>
        <p:nvSpPr>
          <p:cNvPr id="6" name="5-Point Star 5">
            <a:extLst>
              <a:ext uri="{FF2B5EF4-FFF2-40B4-BE49-F238E27FC236}">
                <a16:creationId xmlns:a16="http://schemas.microsoft.com/office/drawing/2014/main" id="{05B8A9FD-4519-4AE3-9BD6-DCD1AC2231A9}"/>
              </a:ext>
            </a:extLst>
          </p:cNvPr>
          <p:cNvSpPr/>
          <p:nvPr/>
        </p:nvSpPr>
        <p:spPr>
          <a:xfrm>
            <a:off x="3429000" y="3643313"/>
            <a:ext cx="285750" cy="214312"/>
          </a:xfrm>
          <a:prstGeom prst="star5">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sl-SI"/>
          </a:p>
        </p:txBody>
      </p:sp>
      <p:sp>
        <p:nvSpPr>
          <p:cNvPr id="7" name="5-Point Star 6">
            <a:extLst>
              <a:ext uri="{FF2B5EF4-FFF2-40B4-BE49-F238E27FC236}">
                <a16:creationId xmlns:a16="http://schemas.microsoft.com/office/drawing/2014/main" id="{CF1DCE2C-C03B-47E1-82A9-80F948BC112E}"/>
              </a:ext>
            </a:extLst>
          </p:cNvPr>
          <p:cNvSpPr/>
          <p:nvPr/>
        </p:nvSpPr>
        <p:spPr>
          <a:xfrm>
            <a:off x="2143125" y="3000375"/>
            <a:ext cx="285750" cy="214313"/>
          </a:xfrm>
          <a:prstGeom prst="star5">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sl-SI"/>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2000"/>
                                        <p:tgtEl>
                                          <p:spTgt spid="5"/>
                                        </p:tgtEl>
                                      </p:cBhvr>
                                    </p:animEffect>
                                  </p:childTnLst>
                                </p:cTn>
                              </p:par>
                              <p:par>
                                <p:cTn id="11" presetID="10"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2000"/>
                                        <p:tgtEl>
                                          <p:spTgt spid="4"/>
                                        </p:tgtEl>
                                      </p:cBhvr>
                                    </p:animEffect>
                                  </p:childTnLst>
                                </p:cTn>
                              </p:par>
                              <p:par>
                                <p:cTn id="14" presetID="10" presetClass="entr" presetSubtype="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2000"/>
                                        <p:tgtEl>
                                          <p:spTgt spid="6"/>
                                        </p:tgtEl>
                                      </p:cBhvr>
                                    </p:animEffect>
                                  </p:childTnLst>
                                </p:cTn>
                              </p:par>
                              <p:par>
                                <p:cTn id="17" presetID="10"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7D8BC5-C0F5-4DF2-849A-3F4A9F67EA11}"/>
              </a:ext>
            </a:extLst>
          </p:cNvPr>
          <p:cNvSpPr>
            <a:spLocks noGrp="1"/>
          </p:cNvSpPr>
          <p:nvPr>
            <p:ph idx="1"/>
          </p:nvPr>
        </p:nvSpPr>
        <p:spPr/>
        <p:txBody>
          <a:bodyPr>
            <a:normAutofit/>
          </a:bodyPr>
          <a:lstStyle/>
          <a:p>
            <a:pPr marL="365760" indent="-256032" eaLnBrk="1" fontAlgn="auto" hangingPunct="1">
              <a:lnSpc>
                <a:spcPct val="150000"/>
              </a:lnSpc>
              <a:spcAft>
                <a:spcPts val="0"/>
              </a:spcAft>
              <a:buClr>
                <a:schemeClr val="tx2">
                  <a:lumMod val="75000"/>
                </a:schemeClr>
              </a:buClr>
              <a:buFont typeface="Wingdings" pitchFamily="2" charset="2"/>
              <a:buChar char="Ø"/>
              <a:defRPr/>
            </a:pPr>
            <a:r>
              <a:rPr lang="sl-SI" sz="1400" dirty="0">
                <a:effectLst>
                  <a:outerShdw blurRad="38100" dist="38100" dir="2700000" algn="tl">
                    <a:srgbClr val="000000">
                      <a:alpha val="43137"/>
                    </a:srgbClr>
                  </a:outerShdw>
                </a:effectLst>
                <a:latin typeface="Cambria" pitchFamily="18" charset="0"/>
              </a:rPr>
              <a:t>Our body needs a lot of different kinds of food, so we must eat quality and varied food. </a:t>
            </a:r>
          </a:p>
          <a:p>
            <a:pPr marL="365760" indent="-256032" eaLnBrk="1" fontAlgn="auto" hangingPunct="1">
              <a:lnSpc>
                <a:spcPct val="150000"/>
              </a:lnSpc>
              <a:spcAft>
                <a:spcPts val="0"/>
              </a:spcAft>
              <a:buClr>
                <a:schemeClr val="tx2">
                  <a:lumMod val="75000"/>
                </a:schemeClr>
              </a:buClr>
              <a:buFont typeface="Wingdings" pitchFamily="2" charset="2"/>
              <a:buChar char="Ø"/>
              <a:defRPr/>
            </a:pPr>
            <a:endParaRPr lang="sl-SI" sz="1400" dirty="0">
              <a:effectLst>
                <a:outerShdw blurRad="38100" dist="38100" dir="2700000" algn="tl">
                  <a:srgbClr val="000000">
                    <a:alpha val="43137"/>
                  </a:srgbClr>
                </a:outerShdw>
              </a:effectLst>
              <a:latin typeface="Cambria" pitchFamily="18" charset="0"/>
            </a:endParaRPr>
          </a:p>
          <a:p>
            <a:pPr marL="452628" indent="-342900" eaLnBrk="1" fontAlgn="auto" hangingPunct="1">
              <a:lnSpc>
                <a:spcPct val="150000"/>
              </a:lnSpc>
              <a:spcAft>
                <a:spcPts val="0"/>
              </a:spcAft>
              <a:buClr>
                <a:schemeClr val="tx2">
                  <a:lumMod val="75000"/>
                </a:schemeClr>
              </a:buClr>
              <a:buSzPct val="100000"/>
              <a:buFont typeface="+mj-lt"/>
              <a:buAutoNum type="alphaLcParenR"/>
              <a:defRPr/>
            </a:pPr>
            <a:r>
              <a:rPr lang="sl-SI" sz="1400" dirty="0">
                <a:effectLst>
                  <a:outerShdw blurRad="38100" dist="38100" dir="2700000" algn="tl">
                    <a:srgbClr val="000000">
                      <a:alpha val="43137"/>
                    </a:srgbClr>
                  </a:outerShdw>
                </a:effectLst>
                <a:latin typeface="Cambria" pitchFamily="18" charset="0"/>
              </a:rPr>
              <a:t>For healthy life are very important </a:t>
            </a:r>
            <a:r>
              <a:rPr lang="sl-SI" sz="1400" u="sng" dirty="0">
                <a:effectLst>
                  <a:outerShdw blurRad="38100" dist="38100" dir="2700000" algn="tl">
                    <a:srgbClr val="000000">
                      <a:alpha val="43137"/>
                    </a:srgbClr>
                  </a:outerShdw>
                </a:effectLst>
                <a:latin typeface="Cambria" pitchFamily="18" charset="0"/>
              </a:rPr>
              <a:t>carbohydrates</a:t>
            </a:r>
            <a:r>
              <a:rPr lang="sl-SI" sz="1400" dirty="0">
                <a:effectLst>
                  <a:outerShdw blurRad="38100" dist="38100" dir="2700000" algn="tl">
                    <a:srgbClr val="000000">
                      <a:alpha val="43137"/>
                    </a:srgbClr>
                  </a:outerShdw>
                </a:effectLst>
                <a:latin typeface="Cambria" pitchFamily="18" charset="0"/>
              </a:rPr>
              <a:t>, </a:t>
            </a:r>
          </a:p>
          <a:p>
            <a:pPr marL="365760" indent="-256032" eaLnBrk="1" fontAlgn="auto" hangingPunct="1">
              <a:lnSpc>
                <a:spcPct val="150000"/>
              </a:lnSpc>
              <a:spcAft>
                <a:spcPts val="0"/>
              </a:spcAft>
              <a:buClr>
                <a:schemeClr val="tx2">
                  <a:lumMod val="75000"/>
                </a:schemeClr>
              </a:buClr>
              <a:buFont typeface="Wingdings 3"/>
              <a:buNone/>
              <a:defRPr/>
            </a:pPr>
            <a:r>
              <a:rPr lang="sl-SI" sz="1400" dirty="0">
                <a:effectLst>
                  <a:outerShdw blurRad="38100" dist="38100" dir="2700000" algn="tl">
                    <a:srgbClr val="000000">
                      <a:alpha val="43137"/>
                    </a:srgbClr>
                  </a:outerShdw>
                </a:effectLst>
                <a:latin typeface="Cambria" pitchFamily="18" charset="0"/>
              </a:rPr>
              <a:t>becouse they give us a lot of energy. We can find </a:t>
            </a:r>
          </a:p>
          <a:p>
            <a:pPr marL="365760" indent="-256032" eaLnBrk="1" fontAlgn="auto" hangingPunct="1">
              <a:lnSpc>
                <a:spcPct val="150000"/>
              </a:lnSpc>
              <a:spcAft>
                <a:spcPts val="0"/>
              </a:spcAft>
              <a:buClr>
                <a:schemeClr val="tx2">
                  <a:lumMod val="75000"/>
                </a:schemeClr>
              </a:buClr>
              <a:buFont typeface="Wingdings 3"/>
              <a:buNone/>
              <a:defRPr/>
            </a:pPr>
            <a:r>
              <a:rPr lang="sl-SI" sz="1400" dirty="0">
                <a:effectLst>
                  <a:outerShdw blurRad="38100" dist="38100" dir="2700000" algn="tl">
                    <a:srgbClr val="000000">
                      <a:alpha val="43137"/>
                    </a:srgbClr>
                  </a:outerShdw>
                </a:effectLst>
                <a:latin typeface="Cambria" pitchFamily="18" charset="0"/>
              </a:rPr>
              <a:t>carbohydrates in potatoes, rice, pasta, bread and in</a:t>
            </a:r>
          </a:p>
          <a:p>
            <a:pPr marL="365760" indent="-256032" eaLnBrk="1" fontAlgn="auto" hangingPunct="1">
              <a:lnSpc>
                <a:spcPct val="150000"/>
              </a:lnSpc>
              <a:spcAft>
                <a:spcPts val="0"/>
              </a:spcAft>
              <a:buClr>
                <a:schemeClr val="tx2">
                  <a:lumMod val="75000"/>
                </a:schemeClr>
              </a:buClr>
              <a:buFont typeface="Wingdings 3"/>
              <a:buNone/>
              <a:defRPr/>
            </a:pPr>
            <a:r>
              <a:rPr lang="sl-SI" sz="1400" dirty="0">
                <a:effectLst>
                  <a:outerShdw blurRad="38100" dist="38100" dir="2700000" algn="tl">
                    <a:srgbClr val="000000">
                      <a:alpha val="43137"/>
                    </a:srgbClr>
                  </a:outerShdw>
                </a:effectLst>
                <a:latin typeface="Cambria" pitchFamily="18" charset="0"/>
              </a:rPr>
              <a:t> other things. But carbohydrates that are sweet </a:t>
            </a:r>
          </a:p>
          <a:p>
            <a:pPr marL="365760" indent="-256032" eaLnBrk="1" fontAlgn="auto" hangingPunct="1">
              <a:lnSpc>
                <a:spcPct val="150000"/>
              </a:lnSpc>
              <a:spcAft>
                <a:spcPts val="0"/>
              </a:spcAft>
              <a:buClr>
                <a:schemeClr val="tx2">
                  <a:lumMod val="75000"/>
                </a:schemeClr>
              </a:buClr>
              <a:buFont typeface="Wingdings 3"/>
              <a:buNone/>
              <a:defRPr/>
            </a:pPr>
            <a:r>
              <a:rPr lang="sl-SI" sz="1400" dirty="0">
                <a:effectLst>
                  <a:outerShdw blurRad="38100" dist="38100" dir="2700000" algn="tl">
                    <a:srgbClr val="000000">
                      <a:alpha val="43137"/>
                    </a:srgbClr>
                  </a:outerShdw>
                </a:effectLst>
                <a:latin typeface="Cambria" pitchFamily="18" charset="0"/>
              </a:rPr>
              <a:t>(cakes, muffinns...,) can olso tired our body so we</a:t>
            </a:r>
          </a:p>
          <a:p>
            <a:pPr marL="365760" indent="-256032" eaLnBrk="1" fontAlgn="auto" hangingPunct="1">
              <a:lnSpc>
                <a:spcPct val="150000"/>
              </a:lnSpc>
              <a:spcAft>
                <a:spcPts val="0"/>
              </a:spcAft>
              <a:buClr>
                <a:schemeClr val="tx2">
                  <a:lumMod val="75000"/>
                </a:schemeClr>
              </a:buClr>
              <a:buFont typeface="Wingdings 3"/>
              <a:buNone/>
              <a:defRPr/>
            </a:pPr>
            <a:r>
              <a:rPr lang="sl-SI" sz="1400" dirty="0">
                <a:effectLst>
                  <a:outerShdw blurRad="38100" dist="38100" dir="2700000" algn="tl">
                    <a:srgbClr val="000000">
                      <a:alpha val="43137"/>
                    </a:srgbClr>
                  </a:outerShdw>
                </a:effectLst>
                <a:latin typeface="Cambria" pitchFamily="18" charset="0"/>
              </a:rPr>
              <a:t> should be careful.</a:t>
            </a:r>
          </a:p>
          <a:p>
            <a:pPr marL="365760" indent="-256032" eaLnBrk="1" fontAlgn="auto" hangingPunct="1">
              <a:spcAft>
                <a:spcPts val="0"/>
              </a:spcAft>
              <a:buFont typeface="Wingdings 3"/>
              <a:buChar char=""/>
              <a:defRPr/>
            </a:pPr>
            <a:endParaRPr lang="sl-SI" dirty="0"/>
          </a:p>
        </p:txBody>
      </p:sp>
      <p:sp>
        <p:nvSpPr>
          <p:cNvPr id="2" name="Title 1">
            <a:extLst>
              <a:ext uri="{FF2B5EF4-FFF2-40B4-BE49-F238E27FC236}">
                <a16:creationId xmlns:a16="http://schemas.microsoft.com/office/drawing/2014/main" id="{0FE482BC-3B76-4272-8918-BE3A1BF21C41}"/>
              </a:ext>
            </a:extLst>
          </p:cNvPr>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1" fontAlgn="auto" hangingPunct="1">
              <a:spcAft>
                <a:spcPts val="0"/>
              </a:spcAft>
              <a:defRPr/>
            </a:pPr>
            <a:r>
              <a:rPr lang="sl-SI" sz="44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Forte" pitchFamily="66" charset="0"/>
              </a:rPr>
              <a:t>Food:</a:t>
            </a:r>
            <a:endParaRPr lang="sl-SI" sz="44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Forte" pitchFamily="66" charset="0"/>
            </a:endParaRPr>
          </a:p>
        </p:txBody>
      </p:sp>
      <p:pic>
        <p:nvPicPr>
          <p:cNvPr id="10244" name="Picture 3" descr="piramida1.jpg">
            <a:extLst>
              <a:ext uri="{FF2B5EF4-FFF2-40B4-BE49-F238E27FC236}">
                <a16:creationId xmlns:a16="http://schemas.microsoft.com/office/drawing/2014/main" id="{CC993A6A-FA5C-4E78-8006-299B932D2C9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86375" y="2286000"/>
            <a:ext cx="2944813"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lowchart: Process 5">
            <a:extLst>
              <a:ext uri="{FF2B5EF4-FFF2-40B4-BE49-F238E27FC236}">
                <a16:creationId xmlns:a16="http://schemas.microsoft.com/office/drawing/2014/main" id="{FF2AE7C2-CB27-4D5F-801D-0C031CF48BEC}"/>
              </a:ext>
            </a:extLst>
          </p:cNvPr>
          <p:cNvSpPr/>
          <p:nvPr/>
        </p:nvSpPr>
        <p:spPr>
          <a:xfrm>
            <a:off x="5143500" y="4214813"/>
            <a:ext cx="3214688" cy="642937"/>
          </a:xfrm>
          <a:prstGeom prst="flowChartProcess">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l-SI"/>
          </a:p>
        </p:txBody>
      </p:sp>
      <p:cxnSp>
        <p:nvCxnSpPr>
          <p:cNvPr id="8" name="Straight Arrow Connector 7">
            <a:extLst>
              <a:ext uri="{FF2B5EF4-FFF2-40B4-BE49-F238E27FC236}">
                <a16:creationId xmlns:a16="http://schemas.microsoft.com/office/drawing/2014/main" id="{8F5127F5-31E5-4672-B994-29388AB0E2D0}"/>
              </a:ext>
            </a:extLst>
          </p:cNvPr>
          <p:cNvCxnSpPr/>
          <p:nvPr/>
        </p:nvCxnSpPr>
        <p:spPr>
          <a:xfrm rot="10800000">
            <a:off x="4643438" y="3786188"/>
            <a:ext cx="785812" cy="64293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3314" name="Picture 2" descr="http://mojprostor.osradlje.si/~aljaz/bread-861.jpg">
            <a:extLst>
              <a:ext uri="{FF2B5EF4-FFF2-40B4-BE49-F238E27FC236}">
                <a16:creationId xmlns:a16="http://schemas.microsoft.com/office/drawing/2014/main" id="{7B7D4584-8813-42D8-B274-CF732AEB7F9B}"/>
              </a:ext>
            </a:extLst>
          </p:cNvPr>
          <p:cNvPicPr>
            <a:picLocks noChangeAspect="1" noChangeArrowheads="1"/>
          </p:cNvPicPr>
          <p:nvPr/>
        </p:nvPicPr>
        <p:blipFill>
          <a:blip r:embed="rId3" cstate="print"/>
          <a:srcRect/>
          <a:stretch>
            <a:fillRect/>
          </a:stretch>
        </p:blipFill>
        <p:spPr bwMode="auto">
          <a:xfrm rot="21145841">
            <a:off x="2352827" y="4868986"/>
            <a:ext cx="1328047" cy="1102723"/>
          </a:xfrm>
          <a:prstGeom prst="rect">
            <a:avLst/>
          </a:prstGeom>
          <a:noFill/>
          <a:effectLst>
            <a:glow rad="101600">
              <a:schemeClr val="tx2">
                <a:lumMod val="75000"/>
                <a:alpha val="40000"/>
              </a:schemeClr>
            </a:glow>
          </a:effectLst>
        </p:spPr>
      </p:pic>
      <p:pic>
        <p:nvPicPr>
          <p:cNvPr id="13318" name="Picture 6" descr="http://www.reci.ba/BiH_press_o_EU/fotke/krompir.jpg">
            <a:extLst>
              <a:ext uri="{FF2B5EF4-FFF2-40B4-BE49-F238E27FC236}">
                <a16:creationId xmlns:a16="http://schemas.microsoft.com/office/drawing/2014/main" id="{BA0A47AC-F29B-41C9-97AC-05D2D3DEFA73}"/>
              </a:ext>
            </a:extLst>
          </p:cNvPr>
          <p:cNvPicPr>
            <a:picLocks noChangeAspect="1" noChangeArrowheads="1"/>
          </p:cNvPicPr>
          <p:nvPr/>
        </p:nvPicPr>
        <p:blipFill>
          <a:blip r:embed="rId4" cstate="print"/>
          <a:srcRect/>
          <a:stretch>
            <a:fillRect/>
          </a:stretch>
        </p:blipFill>
        <p:spPr bwMode="auto">
          <a:xfrm rot="173721">
            <a:off x="3455608" y="5112872"/>
            <a:ext cx="1643074" cy="1095383"/>
          </a:xfrm>
          <a:prstGeom prst="rect">
            <a:avLst/>
          </a:prstGeom>
          <a:noFill/>
          <a:effectLst>
            <a:glow rad="101600">
              <a:schemeClr val="tx2">
                <a:lumMod val="75000"/>
                <a:alpha val="40000"/>
              </a:schemeClr>
            </a:glow>
          </a:effectLst>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20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20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20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13314"/>
                                        </p:tgtEl>
                                        <p:attrNameLst>
                                          <p:attrName>style.visibility</p:attrName>
                                        </p:attrNameLst>
                                      </p:cBhvr>
                                      <p:to>
                                        <p:strVal val="visible"/>
                                      </p:to>
                                    </p:set>
                                    <p:animEffect transition="in" filter="fade">
                                      <p:cBhvr>
                                        <p:cTn id="31" dur="2000"/>
                                        <p:tgtEl>
                                          <p:spTgt spid="13314"/>
                                        </p:tgtEl>
                                      </p:cBhvr>
                                    </p:animEffect>
                                  </p:childTnLst>
                                </p:cTn>
                              </p:par>
                              <p:par>
                                <p:cTn id="32" presetID="10" presetClass="entr" presetSubtype="0" fill="hold" nodeType="withEffect">
                                  <p:stCondLst>
                                    <p:cond delay="0"/>
                                  </p:stCondLst>
                                  <p:childTnLst>
                                    <p:set>
                                      <p:cBhvr>
                                        <p:cTn id="33" dur="1" fill="hold">
                                          <p:stCondLst>
                                            <p:cond delay="0"/>
                                          </p:stCondLst>
                                        </p:cTn>
                                        <p:tgtEl>
                                          <p:spTgt spid="13318"/>
                                        </p:tgtEl>
                                        <p:attrNameLst>
                                          <p:attrName>style.visibility</p:attrName>
                                        </p:attrNameLst>
                                      </p:cBhvr>
                                      <p:to>
                                        <p:strVal val="visible"/>
                                      </p:to>
                                    </p:set>
                                    <p:animEffect transition="in" filter="fade">
                                      <p:cBhvr>
                                        <p:cTn id="34" dur="2000"/>
                                        <p:tgtEl>
                                          <p:spTgt spid="13318"/>
                                        </p:tgtEl>
                                      </p:cBhvr>
                                    </p:animEffect>
                                  </p:childTnLst>
                                </p:cTn>
                              </p:par>
                              <p:par>
                                <p:cTn id="35" presetID="10" presetClass="entr" presetSubtype="0" fill="hold" nodeType="withEffect">
                                  <p:stCondLst>
                                    <p:cond delay="0"/>
                                  </p:stCondLst>
                                  <p:childTnLst>
                                    <p:set>
                                      <p:cBhvr>
                                        <p:cTn id="36" dur="1" fill="hold">
                                          <p:stCondLst>
                                            <p:cond delay="0"/>
                                          </p:stCondLst>
                                        </p:cTn>
                                        <p:tgtEl>
                                          <p:spTgt spid="10244"/>
                                        </p:tgtEl>
                                        <p:attrNameLst>
                                          <p:attrName>style.visibility</p:attrName>
                                        </p:attrNameLst>
                                      </p:cBhvr>
                                      <p:to>
                                        <p:strVal val="visible"/>
                                      </p:to>
                                    </p:set>
                                    <p:animEffect transition="in" filter="fade">
                                      <p:cBhvr>
                                        <p:cTn id="37" dur="2000"/>
                                        <p:tgtEl>
                                          <p:spTgt spid="10244"/>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fade">
                                      <p:cBhvr>
                                        <p:cTn id="40" dur="2000"/>
                                        <p:tgtEl>
                                          <p:spTgt spid="6"/>
                                        </p:tgtEl>
                                      </p:cBhvr>
                                    </p:animEffect>
                                  </p:childTnLst>
                                </p:cTn>
                              </p:par>
                              <p:par>
                                <p:cTn id="41" presetID="10" presetClass="entr" presetSubtype="0" fill="hold" nodeType="with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fade">
                                      <p:cBhvr>
                                        <p:cTn id="43"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703D5D4-84FC-45DC-BB49-C13C1150625E}"/>
              </a:ext>
            </a:extLst>
          </p:cNvPr>
          <p:cNvSpPr>
            <a:spLocks noGrp="1"/>
          </p:cNvSpPr>
          <p:nvPr>
            <p:ph idx="1"/>
          </p:nvPr>
        </p:nvSpPr>
        <p:spPr/>
        <p:txBody>
          <a:bodyPr>
            <a:normAutofit/>
          </a:bodyPr>
          <a:lstStyle/>
          <a:p>
            <a:pPr marL="452628" indent="-342900" eaLnBrk="1" fontAlgn="auto" hangingPunct="1">
              <a:lnSpc>
                <a:spcPct val="150000"/>
              </a:lnSpc>
              <a:spcAft>
                <a:spcPts val="0"/>
              </a:spcAft>
              <a:buClr>
                <a:schemeClr val="tx2">
                  <a:lumMod val="75000"/>
                </a:schemeClr>
              </a:buClr>
              <a:buSzPct val="100000"/>
              <a:buFont typeface="+mj-lt"/>
              <a:buAutoNum type="alphaLcParenR" startAt="2"/>
              <a:defRPr/>
            </a:pPr>
            <a:r>
              <a:rPr lang="sl-SI" sz="1400" dirty="0">
                <a:effectLst>
                  <a:outerShdw blurRad="50800" dist="38100" algn="tr" rotWithShape="0">
                    <a:prstClr val="black">
                      <a:alpha val="40000"/>
                    </a:prstClr>
                  </a:outerShdw>
                </a:effectLst>
                <a:latin typeface="Cambria" pitchFamily="18" charset="0"/>
              </a:rPr>
              <a:t>Specifically teenagers shouldn’t eat so much</a:t>
            </a:r>
          </a:p>
          <a:p>
            <a:pPr marL="365760" indent="-256032" eaLnBrk="1" fontAlgn="auto" hangingPunct="1">
              <a:lnSpc>
                <a:spcPct val="150000"/>
              </a:lnSpc>
              <a:spcAft>
                <a:spcPts val="0"/>
              </a:spcAft>
              <a:buFont typeface="Wingdings 3"/>
              <a:buNone/>
              <a:defRPr/>
            </a:pPr>
            <a:r>
              <a:rPr lang="sl-SI" sz="1400" dirty="0">
                <a:effectLst>
                  <a:outerShdw blurRad="50800" dist="38100" algn="tr" rotWithShape="0">
                    <a:prstClr val="black">
                      <a:alpha val="40000"/>
                    </a:prstClr>
                  </a:outerShdw>
                </a:effectLst>
                <a:latin typeface="Cambria" pitchFamily="18" charset="0"/>
              </a:rPr>
              <a:t> junk food and sweets, but they should eat many</a:t>
            </a:r>
          </a:p>
          <a:p>
            <a:pPr marL="365760" indent="-256032" eaLnBrk="1" fontAlgn="auto" hangingPunct="1">
              <a:lnSpc>
                <a:spcPct val="150000"/>
              </a:lnSpc>
              <a:spcAft>
                <a:spcPts val="0"/>
              </a:spcAft>
              <a:buFont typeface="Wingdings 3"/>
              <a:buNone/>
              <a:defRPr/>
            </a:pPr>
            <a:r>
              <a:rPr lang="sl-SI" sz="1400" dirty="0">
                <a:effectLst>
                  <a:outerShdw blurRad="50800" dist="38100" algn="tr" rotWithShape="0">
                    <a:prstClr val="black">
                      <a:alpha val="40000"/>
                    </a:prstClr>
                  </a:outerShdw>
                </a:effectLst>
                <a:latin typeface="Cambria" pitchFamily="18" charset="0"/>
              </a:rPr>
              <a:t> fruit and vegetables becouse they are full of</a:t>
            </a:r>
          </a:p>
          <a:p>
            <a:pPr marL="365760" indent="-256032" eaLnBrk="1" fontAlgn="auto" hangingPunct="1">
              <a:lnSpc>
                <a:spcPct val="150000"/>
              </a:lnSpc>
              <a:spcAft>
                <a:spcPts val="0"/>
              </a:spcAft>
              <a:buFont typeface="Wingdings 3"/>
              <a:buNone/>
              <a:defRPr/>
            </a:pPr>
            <a:r>
              <a:rPr lang="sl-SI" sz="1400" dirty="0">
                <a:effectLst>
                  <a:outerShdw blurRad="50800" dist="38100" algn="tr" rotWithShape="0">
                    <a:prstClr val="black">
                      <a:alpha val="40000"/>
                    </a:prstClr>
                  </a:outerShdw>
                </a:effectLst>
                <a:latin typeface="Cambria" pitchFamily="18" charset="0"/>
              </a:rPr>
              <a:t> </a:t>
            </a:r>
            <a:r>
              <a:rPr lang="sl-SI" sz="1400" u="sng" dirty="0">
                <a:effectLst>
                  <a:outerShdw blurRad="50800" dist="38100" algn="tr" rotWithShape="0">
                    <a:prstClr val="black">
                      <a:alpha val="40000"/>
                    </a:prstClr>
                  </a:outerShdw>
                </a:effectLst>
                <a:latin typeface="Cambria" pitchFamily="18" charset="0"/>
              </a:rPr>
              <a:t>vitamins and minerals. </a:t>
            </a:r>
            <a:endParaRPr lang="sl-SI" sz="1400" u="sng" dirty="0">
              <a:latin typeface="Cambria" pitchFamily="18" charset="0"/>
            </a:endParaRPr>
          </a:p>
          <a:p>
            <a:pPr marL="365760" indent="-256032" eaLnBrk="1" fontAlgn="auto" hangingPunct="1">
              <a:lnSpc>
                <a:spcPct val="150000"/>
              </a:lnSpc>
              <a:spcAft>
                <a:spcPts val="0"/>
              </a:spcAft>
              <a:buFont typeface="Wingdings 3"/>
              <a:buNone/>
              <a:defRPr/>
            </a:pPr>
            <a:r>
              <a:rPr lang="sl-SI" sz="1400" dirty="0">
                <a:effectLst>
                  <a:outerShdw blurRad="50800" dist="38100" algn="tr" rotWithShape="0">
                    <a:prstClr val="black">
                      <a:alpha val="40000"/>
                    </a:prstClr>
                  </a:outerShdw>
                </a:effectLst>
                <a:latin typeface="Cambria" pitchFamily="18" charset="0"/>
              </a:rPr>
              <a:t>Vitamins and minerals are very important</a:t>
            </a:r>
          </a:p>
          <a:p>
            <a:pPr marL="365760" indent="-256032" eaLnBrk="1" fontAlgn="auto" hangingPunct="1">
              <a:lnSpc>
                <a:spcPct val="150000"/>
              </a:lnSpc>
              <a:spcAft>
                <a:spcPts val="0"/>
              </a:spcAft>
              <a:buFont typeface="Wingdings 3"/>
              <a:buNone/>
              <a:defRPr/>
            </a:pPr>
            <a:r>
              <a:rPr lang="sl-SI" sz="1400" dirty="0">
                <a:effectLst>
                  <a:outerShdw blurRad="50800" dist="38100" algn="tr" rotWithShape="0">
                    <a:prstClr val="black">
                      <a:alpha val="40000"/>
                    </a:prstClr>
                  </a:outerShdw>
                </a:effectLst>
                <a:latin typeface="Cambria" pitchFamily="18" charset="0"/>
              </a:rPr>
              <a:t> when you are a teeenager becouse your body is</a:t>
            </a:r>
          </a:p>
          <a:p>
            <a:pPr marL="365760" indent="-256032" eaLnBrk="1" fontAlgn="auto" hangingPunct="1">
              <a:lnSpc>
                <a:spcPct val="150000"/>
              </a:lnSpc>
              <a:spcAft>
                <a:spcPts val="0"/>
              </a:spcAft>
              <a:buFont typeface="Wingdings 3"/>
              <a:buNone/>
              <a:defRPr/>
            </a:pPr>
            <a:r>
              <a:rPr lang="sl-SI" sz="1400" dirty="0">
                <a:effectLst>
                  <a:outerShdw blurRad="50800" dist="38100" algn="tr" rotWithShape="0">
                    <a:prstClr val="black">
                      <a:alpha val="40000"/>
                    </a:prstClr>
                  </a:outerShdw>
                </a:effectLst>
                <a:latin typeface="Cambria" pitchFamily="18" charset="0"/>
              </a:rPr>
              <a:t> growing, but in other case junk food is very bad</a:t>
            </a:r>
          </a:p>
          <a:p>
            <a:pPr marL="365760" indent="-256032" eaLnBrk="1" fontAlgn="auto" hangingPunct="1">
              <a:lnSpc>
                <a:spcPct val="150000"/>
              </a:lnSpc>
              <a:spcAft>
                <a:spcPts val="0"/>
              </a:spcAft>
              <a:buFont typeface="Wingdings 3"/>
              <a:buNone/>
              <a:defRPr/>
            </a:pPr>
            <a:r>
              <a:rPr lang="sl-SI" sz="1400" dirty="0">
                <a:effectLst>
                  <a:outerShdw blurRad="50800" dist="38100" algn="tr" rotWithShape="0">
                    <a:prstClr val="black">
                      <a:alpha val="40000"/>
                    </a:prstClr>
                  </a:outerShdw>
                </a:effectLst>
                <a:latin typeface="Cambria" pitchFamily="18" charset="0"/>
              </a:rPr>
              <a:t> for you becouse doesn’t contain vitamins and</a:t>
            </a:r>
          </a:p>
          <a:p>
            <a:pPr marL="365760" indent="-256032" eaLnBrk="1" fontAlgn="auto" hangingPunct="1">
              <a:lnSpc>
                <a:spcPct val="150000"/>
              </a:lnSpc>
              <a:spcAft>
                <a:spcPts val="0"/>
              </a:spcAft>
              <a:buFont typeface="Wingdings 3"/>
              <a:buNone/>
              <a:defRPr/>
            </a:pPr>
            <a:r>
              <a:rPr lang="sl-SI" sz="1400" dirty="0">
                <a:effectLst>
                  <a:outerShdw blurRad="50800" dist="38100" algn="tr" rotWithShape="0">
                    <a:prstClr val="black">
                      <a:alpha val="40000"/>
                    </a:prstClr>
                  </a:outerShdw>
                </a:effectLst>
                <a:latin typeface="Cambria" pitchFamily="18" charset="0"/>
              </a:rPr>
              <a:t> minerals. </a:t>
            </a:r>
            <a:endParaRPr lang="sl-SI" sz="1400" dirty="0">
              <a:latin typeface="Cambria" pitchFamily="18" charset="0"/>
            </a:endParaRPr>
          </a:p>
          <a:p>
            <a:pPr marL="365760" indent="-256032" eaLnBrk="1" fontAlgn="auto" hangingPunct="1">
              <a:spcAft>
                <a:spcPts val="0"/>
              </a:spcAft>
              <a:buFont typeface="Wingdings 3"/>
              <a:buChar char=""/>
              <a:defRPr/>
            </a:pPr>
            <a:endParaRPr lang="sl-SI" dirty="0"/>
          </a:p>
        </p:txBody>
      </p:sp>
      <p:sp>
        <p:nvSpPr>
          <p:cNvPr id="3" name="Title 2">
            <a:extLst>
              <a:ext uri="{FF2B5EF4-FFF2-40B4-BE49-F238E27FC236}">
                <a16:creationId xmlns:a16="http://schemas.microsoft.com/office/drawing/2014/main" id="{9CE0FF5F-C72F-44B2-B472-704BCCD28B7F}"/>
              </a:ext>
            </a:extLst>
          </p:cNvPr>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1" fontAlgn="auto" hangingPunct="1">
              <a:spcAft>
                <a:spcPts val="0"/>
              </a:spcAft>
              <a:defRPr/>
            </a:pPr>
            <a:r>
              <a:rPr lang="sl-SI" sz="44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Forte" pitchFamily="66" charset="0"/>
              </a:rPr>
              <a:t>Food:</a:t>
            </a:r>
            <a:endParaRPr lang="sl-SI" sz="44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11268" name="Picture 3" descr="piramida1.jpg">
            <a:extLst>
              <a:ext uri="{FF2B5EF4-FFF2-40B4-BE49-F238E27FC236}">
                <a16:creationId xmlns:a16="http://schemas.microsoft.com/office/drawing/2014/main" id="{0C307940-307E-488E-BCC4-B938121F6F5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86375" y="1785938"/>
            <a:ext cx="2944813"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Process 4">
            <a:extLst>
              <a:ext uri="{FF2B5EF4-FFF2-40B4-BE49-F238E27FC236}">
                <a16:creationId xmlns:a16="http://schemas.microsoft.com/office/drawing/2014/main" id="{FD51DA91-4B2B-41E4-AABA-F30AFD10E1DC}"/>
              </a:ext>
            </a:extLst>
          </p:cNvPr>
          <p:cNvSpPr/>
          <p:nvPr/>
        </p:nvSpPr>
        <p:spPr>
          <a:xfrm>
            <a:off x="5357813" y="3143250"/>
            <a:ext cx="2643187" cy="571500"/>
          </a:xfrm>
          <a:prstGeom prst="flowChartProcess">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l-SI"/>
          </a:p>
        </p:txBody>
      </p:sp>
      <p:cxnSp>
        <p:nvCxnSpPr>
          <p:cNvPr id="6" name="Straight Arrow Connector 5">
            <a:extLst>
              <a:ext uri="{FF2B5EF4-FFF2-40B4-BE49-F238E27FC236}">
                <a16:creationId xmlns:a16="http://schemas.microsoft.com/office/drawing/2014/main" id="{01F82FA7-A22B-4BE5-9EFD-9A9F8A8CB1C8}"/>
              </a:ext>
            </a:extLst>
          </p:cNvPr>
          <p:cNvCxnSpPr/>
          <p:nvPr/>
        </p:nvCxnSpPr>
        <p:spPr>
          <a:xfrm rot="10800000">
            <a:off x="4500563" y="2928938"/>
            <a:ext cx="1071562" cy="50006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5366" name="Picture 6" descr="http://arhiv.njena.si/galerija/albums/userpics/kategorije/Ostalo/zelenjava.jpg">
            <a:extLst>
              <a:ext uri="{FF2B5EF4-FFF2-40B4-BE49-F238E27FC236}">
                <a16:creationId xmlns:a16="http://schemas.microsoft.com/office/drawing/2014/main" id="{E06F60CD-BFBD-4203-8610-7D98B0FF5B28}"/>
              </a:ext>
            </a:extLst>
          </p:cNvPr>
          <p:cNvPicPr>
            <a:picLocks noChangeAspect="1" noChangeArrowheads="1"/>
          </p:cNvPicPr>
          <p:nvPr/>
        </p:nvPicPr>
        <p:blipFill>
          <a:blip r:embed="rId3" cstate="print"/>
          <a:srcRect/>
          <a:stretch>
            <a:fillRect/>
          </a:stretch>
        </p:blipFill>
        <p:spPr bwMode="auto">
          <a:xfrm>
            <a:off x="3643306" y="5072074"/>
            <a:ext cx="1928794" cy="1279244"/>
          </a:xfrm>
          <a:prstGeom prst="rect">
            <a:avLst/>
          </a:prstGeom>
          <a:noFill/>
          <a:effectLst>
            <a:glow rad="101600">
              <a:schemeClr val="tx2">
                <a:lumMod val="75000"/>
                <a:alpha val="40000"/>
              </a:schemeClr>
            </a:glow>
          </a:effectLst>
        </p:spPr>
      </p:pic>
      <p:pic>
        <p:nvPicPr>
          <p:cNvPr id="15362" name="Picture 2" descr="http://www.smrklja.si/files/users/u15175/sadje.jpg">
            <a:extLst>
              <a:ext uri="{FF2B5EF4-FFF2-40B4-BE49-F238E27FC236}">
                <a16:creationId xmlns:a16="http://schemas.microsoft.com/office/drawing/2014/main" id="{31AD7C28-6BA7-4AAA-B16B-800DE24052B1}"/>
              </a:ext>
            </a:extLst>
          </p:cNvPr>
          <p:cNvPicPr>
            <a:picLocks noChangeAspect="1" noChangeArrowheads="1"/>
          </p:cNvPicPr>
          <p:nvPr/>
        </p:nvPicPr>
        <p:blipFill>
          <a:blip r:embed="rId4" cstate="print"/>
          <a:srcRect/>
          <a:stretch>
            <a:fillRect/>
          </a:stretch>
        </p:blipFill>
        <p:spPr bwMode="auto">
          <a:xfrm rot="393598">
            <a:off x="5127848" y="4941297"/>
            <a:ext cx="1523427" cy="1063846"/>
          </a:xfrm>
          <a:prstGeom prst="rect">
            <a:avLst/>
          </a:prstGeom>
          <a:noFill/>
          <a:effectLst>
            <a:glow rad="101600">
              <a:schemeClr val="tx2">
                <a:lumMod val="75000"/>
                <a:alpha val="40000"/>
              </a:schemeClr>
            </a:glow>
          </a:effectLst>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2000"/>
                                        <p:tgtEl>
                                          <p:spTgt spid="2">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2000"/>
                                        <p:tgtEl>
                                          <p:spTgt spid="2">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xEl>
                                              <p:pRg st="2" end="2"/>
                                            </p:txEl>
                                          </p:spTgt>
                                        </p:tgtEl>
                                        <p:attrNameLst>
                                          <p:attrName>style.visibility</p:attrName>
                                        </p:attrNameLst>
                                      </p:cBhvr>
                                      <p:to>
                                        <p:strVal val="visible"/>
                                      </p:to>
                                    </p:set>
                                    <p:animEffect transition="in" filter="fade">
                                      <p:cBhvr>
                                        <p:cTn id="16" dur="2000"/>
                                        <p:tgtEl>
                                          <p:spTgt spid="2">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2000"/>
                                        <p:tgtEl>
                                          <p:spTgt spid="2">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2000"/>
                                        <p:tgtEl>
                                          <p:spTgt spid="2">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Effect transition="in" filter="fade">
                                      <p:cBhvr>
                                        <p:cTn id="25" dur="2000"/>
                                        <p:tgtEl>
                                          <p:spTgt spid="2">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Effect transition="in" filter="fade">
                                      <p:cBhvr>
                                        <p:cTn id="28" dur="2000"/>
                                        <p:tgtEl>
                                          <p:spTgt spid="2">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Effect transition="in" filter="fade">
                                      <p:cBhvr>
                                        <p:cTn id="31" dur="2000"/>
                                        <p:tgtEl>
                                          <p:spTgt spid="2">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
                                            <p:txEl>
                                              <p:pRg st="8" end="8"/>
                                            </p:txEl>
                                          </p:spTgt>
                                        </p:tgtEl>
                                        <p:attrNameLst>
                                          <p:attrName>style.visibility</p:attrName>
                                        </p:attrNameLst>
                                      </p:cBhvr>
                                      <p:to>
                                        <p:strVal val="visible"/>
                                      </p:to>
                                    </p:set>
                                    <p:animEffect transition="in" filter="fade">
                                      <p:cBhvr>
                                        <p:cTn id="34" dur="2000"/>
                                        <p:tgtEl>
                                          <p:spTgt spid="2">
                                            <p:txEl>
                                              <p:pRg st="8" end="8"/>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15366"/>
                                        </p:tgtEl>
                                        <p:attrNameLst>
                                          <p:attrName>style.visibility</p:attrName>
                                        </p:attrNameLst>
                                      </p:cBhvr>
                                      <p:to>
                                        <p:strVal val="visible"/>
                                      </p:to>
                                    </p:set>
                                    <p:animEffect transition="in" filter="fade">
                                      <p:cBhvr>
                                        <p:cTn id="37" dur="2000"/>
                                        <p:tgtEl>
                                          <p:spTgt spid="15366"/>
                                        </p:tgtEl>
                                      </p:cBhvr>
                                    </p:animEffect>
                                  </p:childTnLst>
                                </p:cTn>
                              </p:par>
                              <p:par>
                                <p:cTn id="38" presetID="10" presetClass="entr" presetSubtype="0" fill="hold" nodeType="withEffect">
                                  <p:stCondLst>
                                    <p:cond delay="0"/>
                                  </p:stCondLst>
                                  <p:childTnLst>
                                    <p:set>
                                      <p:cBhvr>
                                        <p:cTn id="39" dur="1" fill="hold">
                                          <p:stCondLst>
                                            <p:cond delay="0"/>
                                          </p:stCondLst>
                                        </p:cTn>
                                        <p:tgtEl>
                                          <p:spTgt spid="15362"/>
                                        </p:tgtEl>
                                        <p:attrNameLst>
                                          <p:attrName>style.visibility</p:attrName>
                                        </p:attrNameLst>
                                      </p:cBhvr>
                                      <p:to>
                                        <p:strVal val="visible"/>
                                      </p:to>
                                    </p:set>
                                    <p:animEffect transition="in" filter="fade">
                                      <p:cBhvr>
                                        <p:cTn id="40" dur="2000"/>
                                        <p:tgtEl>
                                          <p:spTgt spid="15362"/>
                                        </p:tgtEl>
                                      </p:cBhvr>
                                    </p:animEffect>
                                  </p:childTnLst>
                                </p:cTn>
                              </p:par>
                              <p:par>
                                <p:cTn id="41" presetID="10" presetClass="entr" presetSubtype="0" fill="hold" nodeType="withEffect">
                                  <p:stCondLst>
                                    <p:cond delay="0"/>
                                  </p:stCondLst>
                                  <p:childTnLst>
                                    <p:set>
                                      <p:cBhvr>
                                        <p:cTn id="42" dur="1" fill="hold">
                                          <p:stCondLst>
                                            <p:cond delay="0"/>
                                          </p:stCondLst>
                                        </p:cTn>
                                        <p:tgtEl>
                                          <p:spTgt spid="11268"/>
                                        </p:tgtEl>
                                        <p:attrNameLst>
                                          <p:attrName>style.visibility</p:attrName>
                                        </p:attrNameLst>
                                      </p:cBhvr>
                                      <p:to>
                                        <p:strVal val="visible"/>
                                      </p:to>
                                    </p:set>
                                    <p:animEffect transition="in" filter="fade">
                                      <p:cBhvr>
                                        <p:cTn id="43" dur="2000"/>
                                        <p:tgtEl>
                                          <p:spTgt spid="11268"/>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fade">
                                      <p:cBhvr>
                                        <p:cTn id="46" dur="2000"/>
                                        <p:tgtEl>
                                          <p:spTgt spid="5"/>
                                        </p:tgtEl>
                                      </p:cBhvr>
                                    </p:animEffect>
                                  </p:childTnLst>
                                </p:cTn>
                              </p:par>
                              <p:par>
                                <p:cTn id="47" presetID="10" presetClass="entr" presetSubtype="0" fill="hold" nodeType="withEffect">
                                  <p:stCondLst>
                                    <p:cond delay="0"/>
                                  </p:stCondLst>
                                  <p:childTnLst>
                                    <p:set>
                                      <p:cBhvr>
                                        <p:cTn id="48" dur="1" fill="hold">
                                          <p:stCondLst>
                                            <p:cond delay="0"/>
                                          </p:stCondLst>
                                        </p:cTn>
                                        <p:tgtEl>
                                          <p:spTgt spid="6"/>
                                        </p:tgtEl>
                                        <p:attrNameLst>
                                          <p:attrName>style.visibility</p:attrName>
                                        </p:attrNameLst>
                                      </p:cBhvr>
                                      <p:to>
                                        <p:strVal val="visible"/>
                                      </p:to>
                                    </p:set>
                                    <p:animEffect transition="in" filter="fade">
                                      <p:cBhvr>
                                        <p:cTn id="49"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0684B9-B4CE-41E9-B737-53B07C30AC71}"/>
              </a:ext>
            </a:extLst>
          </p:cNvPr>
          <p:cNvSpPr>
            <a:spLocks noGrp="1"/>
          </p:cNvSpPr>
          <p:nvPr>
            <p:ph idx="1"/>
          </p:nvPr>
        </p:nvSpPr>
        <p:spPr/>
        <p:txBody>
          <a:bodyPr>
            <a:normAutofit/>
          </a:bodyPr>
          <a:lstStyle/>
          <a:p>
            <a:pPr marL="452628" indent="-342900" eaLnBrk="1" fontAlgn="auto" hangingPunct="1">
              <a:lnSpc>
                <a:spcPct val="150000"/>
              </a:lnSpc>
              <a:spcAft>
                <a:spcPts val="0"/>
              </a:spcAft>
              <a:buClr>
                <a:schemeClr val="tx2">
                  <a:lumMod val="75000"/>
                </a:schemeClr>
              </a:buClr>
              <a:buSzPct val="100000"/>
              <a:buFont typeface="+mj-lt"/>
              <a:buAutoNum type="alphaLcParenR" startAt="3"/>
              <a:defRPr/>
            </a:pPr>
            <a:r>
              <a:rPr lang="sl-SI" sz="1400" dirty="0">
                <a:effectLst>
                  <a:outerShdw blurRad="50800" dist="38100" algn="tr" rotWithShape="0">
                    <a:prstClr val="black">
                      <a:alpha val="40000"/>
                    </a:prstClr>
                  </a:outerShdw>
                </a:effectLst>
                <a:latin typeface="Cambria" pitchFamily="18" charset="0"/>
              </a:rPr>
              <a:t>Teenagers should eat olso red meat (for muscles),</a:t>
            </a:r>
          </a:p>
          <a:p>
            <a:pPr marL="365760" indent="-256032" eaLnBrk="1" fontAlgn="auto" hangingPunct="1">
              <a:lnSpc>
                <a:spcPct val="150000"/>
              </a:lnSpc>
              <a:spcAft>
                <a:spcPts val="0"/>
              </a:spcAft>
              <a:buFont typeface="Wingdings 3"/>
              <a:buNone/>
              <a:defRPr/>
            </a:pPr>
            <a:r>
              <a:rPr lang="sl-SI" sz="1400" dirty="0">
                <a:effectLst>
                  <a:outerShdw blurRad="50800" dist="38100" algn="tr" rotWithShape="0">
                    <a:prstClr val="black">
                      <a:alpha val="40000"/>
                    </a:prstClr>
                  </a:outerShdw>
                </a:effectLst>
                <a:latin typeface="Cambria" pitchFamily="18" charset="0"/>
              </a:rPr>
              <a:t>fishes, eggs and cheese. This things give us a</a:t>
            </a:r>
          </a:p>
          <a:p>
            <a:pPr marL="365760" indent="-256032" eaLnBrk="1" fontAlgn="auto" hangingPunct="1">
              <a:lnSpc>
                <a:spcPct val="150000"/>
              </a:lnSpc>
              <a:spcAft>
                <a:spcPts val="0"/>
              </a:spcAft>
              <a:buFont typeface="Wingdings 3"/>
              <a:buNone/>
              <a:defRPr/>
            </a:pPr>
            <a:r>
              <a:rPr lang="sl-SI" sz="1400" dirty="0">
                <a:effectLst>
                  <a:outerShdw blurRad="50800" dist="38100" algn="tr" rotWithShape="0">
                    <a:prstClr val="black">
                      <a:alpha val="40000"/>
                    </a:prstClr>
                  </a:outerShdw>
                </a:effectLst>
                <a:latin typeface="Cambria" pitchFamily="18" charset="0"/>
              </a:rPr>
              <a:t> lot of </a:t>
            </a:r>
            <a:r>
              <a:rPr lang="sl-SI" sz="1400" u="sng" dirty="0">
                <a:effectLst>
                  <a:outerShdw blurRad="50800" dist="38100" algn="tr" rotWithShape="0">
                    <a:prstClr val="black">
                      <a:alpha val="40000"/>
                    </a:prstClr>
                  </a:outerShdw>
                </a:effectLst>
                <a:latin typeface="Cambria" pitchFamily="18" charset="0"/>
              </a:rPr>
              <a:t>protein</a:t>
            </a:r>
            <a:r>
              <a:rPr lang="sl-SI" sz="1400" dirty="0">
                <a:effectLst>
                  <a:outerShdw blurRad="50800" dist="38100" algn="tr" rotWithShape="0">
                    <a:prstClr val="black">
                      <a:alpha val="40000"/>
                    </a:prstClr>
                  </a:outerShdw>
                </a:effectLst>
                <a:latin typeface="Cambria" pitchFamily="18" charset="0"/>
              </a:rPr>
              <a:t>, but they olso contain some</a:t>
            </a:r>
          </a:p>
          <a:p>
            <a:pPr marL="365760" indent="-256032" eaLnBrk="1" fontAlgn="auto" hangingPunct="1">
              <a:lnSpc>
                <a:spcPct val="150000"/>
              </a:lnSpc>
              <a:spcAft>
                <a:spcPts val="0"/>
              </a:spcAft>
              <a:buFont typeface="Wingdings 3"/>
              <a:buNone/>
              <a:defRPr/>
            </a:pPr>
            <a:r>
              <a:rPr lang="sl-SI" sz="1400" dirty="0">
                <a:effectLst>
                  <a:outerShdw blurRad="50800" dist="38100" algn="tr" rotWithShape="0">
                    <a:prstClr val="black">
                      <a:alpha val="40000"/>
                    </a:prstClr>
                  </a:outerShdw>
                </a:effectLst>
                <a:latin typeface="Cambria" pitchFamily="18" charset="0"/>
              </a:rPr>
              <a:t> vitamins. But we shouldn’t eat too much protein</a:t>
            </a:r>
          </a:p>
          <a:p>
            <a:pPr marL="365760" indent="-256032" eaLnBrk="1" fontAlgn="auto" hangingPunct="1">
              <a:lnSpc>
                <a:spcPct val="150000"/>
              </a:lnSpc>
              <a:spcAft>
                <a:spcPts val="0"/>
              </a:spcAft>
              <a:buFont typeface="Wingdings 3"/>
              <a:buNone/>
              <a:defRPr/>
            </a:pPr>
            <a:r>
              <a:rPr lang="sl-SI" sz="1400" dirty="0">
                <a:effectLst>
                  <a:outerShdw blurRad="50800" dist="38100" algn="tr" rotWithShape="0">
                    <a:prstClr val="black">
                      <a:alpha val="40000"/>
                    </a:prstClr>
                  </a:outerShdw>
                </a:effectLst>
                <a:latin typeface="Cambria" pitchFamily="18" charset="0"/>
              </a:rPr>
              <a:t> becouse they can hurt your kidney and this can</a:t>
            </a:r>
          </a:p>
          <a:p>
            <a:pPr marL="365760" indent="-256032" eaLnBrk="1" fontAlgn="auto" hangingPunct="1">
              <a:lnSpc>
                <a:spcPct val="150000"/>
              </a:lnSpc>
              <a:spcAft>
                <a:spcPts val="0"/>
              </a:spcAft>
              <a:buFont typeface="Wingdings 3"/>
              <a:buNone/>
              <a:defRPr/>
            </a:pPr>
            <a:r>
              <a:rPr lang="sl-SI" sz="1400" dirty="0">
                <a:effectLst>
                  <a:outerShdw blurRad="50800" dist="38100" algn="tr" rotWithShape="0">
                    <a:prstClr val="black">
                      <a:alpha val="40000"/>
                    </a:prstClr>
                  </a:outerShdw>
                </a:effectLst>
                <a:latin typeface="Cambria" pitchFamily="18" charset="0"/>
              </a:rPr>
              <a:t> be very dangerouse.</a:t>
            </a:r>
            <a:endParaRPr lang="sl-SI" sz="1400" dirty="0">
              <a:latin typeface="Cambria" pitchFamily="18" charset="0"/>
            </a:endParaRPr>
          </a:p>
        </p:txBody>
      </p:sp>
      <p:sp>
        <p:nvSpPr>
          <p:cNvPr id="3" name="Title 2">
            <a:extLst>
              <a:ext uri="{FF2B5EF4-FFF2-40B4-BE49-F238E27FC236}">
                <a16:creationId xmlns:a16="http://schemas.microsoft.com/office/drawing/2014/main" id="{D6032909-8C03-49FD-9E01-D3E9213B83C6}"/>
              </a:ext>
            </a:extLst>
          </p:cNvPr>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1" fontAlgn="auto" hangingPunct="1">
              <a:spcAft>
                <a:spcPts val="0"/>
              </a:spcAft>
              <a:defRPr/>
            </a:pPr>
            <a:r>
              <a:rPr lang="sl-SI" sz="44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Forte" pitchFamily="66" charset="0"/>
              </a:rPr>
              <a:t>Food</a:t>
            </a:r>
            <a:r>
              <a:rPr lang="sl-SI" sz="40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Forte" pitchFamily="66" charset="0"/>
              </a:rPr>
              <a:t>:</a:t>
            </a:r>
            <a:endParaRPr lang="sl-SI"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12292" name="Picture 3" descr="piramida1.jpg">
            <a:extLst>
              <a:ext uri="{FF2B5EF4-FFF2-40B4-BE49-F238E27FC236}">
                <a16:creationId xmlns:a16="http://schemas.microsoft.com/office/drawing/2014/main" id="{DE79805D-3819-40F0-B22D-0C6A4C0F217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86375" y="1785938"/>
            <a:ext cx="2944813"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Process 4">
            <a:extLst>
              <a:ext uri="{FF2B5EF4-FFF2-40B4-BE49-F238E27FC236}">
                <a16:creationId xmlns:a16="http://schemas.microsoft.com/office/drawing/2014/main" id="{483DAD7C-FE37-4D8A-9793-D4BEB22A97BA}"/>
              </a:ext>
            </a:extLst>
          </p:cNvPr>
          <p:cNvSpPr/>
          <p:nvPr/>
        </p:nvSpPr>
        <p:spPr>
          <a:xfrm>
            <a:off x="5786438" y="2571750"/>
            <a:ext cx="1857375" cy="571500"/>
          </a:xfrm>
          <a:prstGeom prst="flowChartProcess">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l-SI"/>
          </a:p>
        </p:txBody>
      </p:sp>
      <p:cxnSp>
        <p:nvCxnSpPr>
          <p:cNvPr id="6" name="Straight Arrow Connector 5">
            <a:extLst>
              <a:ext uri="{FF2B5EF4-FFF2-40B4-BE49-F238E27FC236}">
                <a16:creationId xmlns:a16="http://schemas.microsoft.com/office/drawing/2014/main" id="{BEF649C4-E23D-4E1B-A939-3A689C4CDABA}"/>
              </a:ext>
            </a:extLst>
          </p:cNvPr>
          <p:cNvCxnSpPr/>
          <p:nvPr/>
        </p:nvCxnSpPr>
        <p:spPr>
          <a:xfrm rot="10800000">
            <a:off x="4786313" y="2500313"/>
            <a:ext cx="1214437" cy="42862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6388" name="Picture 4" descr="http://www.kz-metlika.si/images/meso-desno.jpg">
            <a:extLst>
              <a:ext uri="{FF2B5EF4-FFF2-40B4-BE49-F238E27FC236}">
                <a16:creationId xmlns:a16="http://schemas.microsoft.com/office/drawing/2014/main" id="{186741E5-3EB8-446B-8438-4FF4D1AEB474}"/>
              </a:ext>
            </a:extLst>
          </p:cNvPr>
          <p:cNvPicPr>
            <a:picLocks noChangeAspect="1" noChangeArrowheads="1"/>
          </p:cNvPicPr>
          <p:nvPr/>
        </p:nvPicPr>
        <p:blipFill>
          <a:blip r:embed="rId3" cstate="print"/>
          <a:srcRect/>
          <a:stretch>
            <a:fillRect/>
          </a:stretch>
        </p:blipFill>
        <p:spPr bwMode="auto">
          <a:xfrm rot="21364676">
            <a:off x="2261742" y="4547589"/>
            <a:ext cx="1423728" cy="1428742"/>
          </a:xfrm>
          <a:prstGeom prst="rect">
            <a:avLst/>
          </a:prstGeom>
          <a:noFill/>
          <a:effectLst>
            <a:glow rad="101600">
              <a:schemeClr val="tx2">
                <a:lumMod val="75000"/>
                <a:alpha val="40000"/>
              </a:schemeClr>
            </a:glow>
          </a:effectLst>
        </p:spPr>
      </p:pic>
      <p:pic>
        <p:nvPicPr>
          <p:cNvPr id="16386" name="Picture 2" descr="http://beta.finance-on.net/galerije/376/ribe.jpg">
            <a:extLst>
              <a:ext uri="{FF2B5EF4-FFF2-40B4-BE49-F238E27FC236}">
                <a16:creationId xmlns:a16="http://schemas.microsoft.com/office/drawing/2014/main" id="{A162D11A-1CEA-4165-B200-63DC03CFC2AF}"/>
              </a:ext>
            </a:extLst>
          </p:cNvPr>
          <p:cNvPicPr>
            <a:picLocks noChangeAspect="1" noChangeArrowheads="1"/>
          </p:cNvPicPr>
          <p:nvPr/>
        </p:nvPicPr>
        <p:blipFill>
          <a:blip r:embed="rId4" cstate="print"/>
          <a:srcRect/>
          <a:stretch>
            <a:fillRect/>
          </a:stretch>
        </p:blipFill>
        <p:spPr bwMode="auto">
          <a:xfrm>
            <a:off x="3286116" y="4143380"/>
            <a:ext cx="1357322" cy="1085858"/>
          </a:xfrm>
          <a:prstGeom prst="rect">
            <a:avLst/>
          </a:prstGeom>
          <a:noFill/>
          <a:effectLst>
            <a:glow rad="101600">
              <a:schemeClr val="tx2">
                <a:lumMod val="75000"/>
                <a:alpha val="40000"/>
              </a:schemeClr>
            </a:glow>
          </a:effectLst>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2000"/>
                                        <p:tgtEl>
                                          <p:spTgt spid="2">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2000"/>
                                        <p:tgtEl>
                                          <p:spTgt spid="2">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xEl>
                                              <p:pRg st="2" end="2"/>
                                            </p:txEl>
                                          </p:spTgt>
                                        </p:tgtEl>
                                        <p:attrNameLst>
                                          <p:attrName>style.visibility</p:attrName>
                                        </p:attrNameLst>
                                      </p:cBhvr>
                                      <p:to>
                                        <p:strVal val="visible"/>
                                      </p:to>
                                    </p:set>
                                    <p:animEffect transition="in" filter="fade">
                                      <p:cBhvr>
                                        <p:cTn id="16" dur="2000"/>
                                        <p:tgtEl>
                                          <p:spTgt spid="2">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2000"/>
                                        <p:tgtEl>
                                          <p:spTgt spid="2">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2000"/>
                                        <p:tgtEl>
                                          <p:spTgt spid="2">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Effect transition="in" filter="fade">
                                      <p:cBhvr>
                                        <p:cTn id="25" dur="2000"/>
                                        <p:tgtEl>
                                          <p:spTgt spid="2">
                                            <p:txEl>
                                              <p:pRg st="5" end="5"/>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6386"/>
                                        </p:tgtEl>
                                        <p:attrNameLst>
                                          <p:attrName>style.visibility</p:attrName>
                                        </p:attrNameLst>
                                      </p:cBhvr>
                                      <p:to>
                                        <p:strVal val="visible"/>
                                      </p:to>
                                    </p:set>
                                    <p:animEffect transition="in" filter="fade">
                                      <p:cBhvr>
                                        <p:cTn id="28" dur="2000"/>
                                        <p:tgtEl>
                                          <p:spTgt spid="16386"/>
                                        </p:tgtEl>
                                      </p:cBhvr>
                                    </p:animEffect>
                                  </p:childTnLst>
                                </p:cTn>
                              </p:par>
                              <p:par>
                                <p:cTn id="29" presetID="10" presetClass="entr" presetSubtype="0" fill="hold" nodeType="withEffect">
                                  <p:stCondLst>
                                    <p:cond delay="0"/>
                                  </p:stCondLst>
                                  <p:childTnLst>
                                    <p:set>
                                      <p:cBhvr>
                                        <p:cTn id="30" dur="1" fill="hold">
                                          <p:stCondLst>
                                            <p:cond delay="0"/>
                                          </p:stCondLst>
                                        </p:cTn>
                                        <p:tgtEl>
                                          <p:spTgt spid="16388"/>
                                        </p:tgtEl>
                                        <p:attrNameLst>
                                          <p:attrName>style.visibility</p:attrName>
                                        </p:attrNameLst>
                                      </p:cBhvr>
                                      <p:to>
                                        <p:strVal val="visible"/>
                                      </p:to>
                                    </p:set>
                                    <p:animEffect transition="in" filter="fade">
                                      <p:cBhvr>
                                        <p:cTn id="31" dur="2000"/>
                                        <p:tgtEl>
                                          <p:spTgt spid="16388"/>
                                        </p:tgtEl>
                                      </p:cBhvr>
                                    </p:animEffect>
                                  </p:childTnLst>
                                </p:cTn>
                              </p:par>
                              <p:par>
                                <p:cTn id="32" presetID="10" presetClass="entr" presetSubtype="0" fill="hold" nodeType="withEffect">
                                  <p:stCondLst>
                                    <p:cond delay="0"/>
                                  </p:stCondLst>
                                  <p:childTnLst>
                                    <p:set>
                                      <p:cBhvr>
                                        <p:cTn id="33" dur="1" fill="hold">
                                          <p:stCondLst>
                                            <p:cond delay="0"/>
                                          </p:stCondLst>
                                        </p:cTn>
                                        <p:tgtEl>
                                          <p:spTgt spid="12292"/>
                                        </p:tgtEl>
                                        <p:attrNameLst>
                                          <p:attrName>style.visibility</p:attrName>
                                        </p:attrNameLst>
                                      </p:cBhvr>
                                      <p:to>
                                        <p:strVal val="visible"/>
                                      </p:to>
                                    </p:set>
                                    <p:animEffect transition="in" filter="fade">
                                      <p:cBhvr>
                                        <p:cTn id="34" dur="2000"/>
                                        <p:tgtEl>
                                          <p:spTgt spid="12292"/>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fade">
                                      <p:cBhvr>
                                        <p:cTn id="37" dur="2000"/>
                                        <p:tgtEl>
                                          <p:spTgt spid="5"/>
                                        </p:tgtEl>
                                      </p:cBhvr>
                                    </p:animEffect>
                                  </p:childTnLst>
                                </p:cTn>
                              </p:par>
                              <p:par>
                                <p:cTn id="38" presetID="10" presetClass="entr" presetSubtype="0" fill="hold" nodeType="with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fade">
                                      <p:cBhvr>
                                        <p:cTn id="4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BDE3ED0-706C-4B0E-B7ED-F7A464F4EA01}"/>
              </a:ext>
            </a:extLst>
          </p:cNvPr>
          <p:cNvSpPr>
            <a:spLocks noGrp="1"/>
          </p:cNvSpPr>
          <p:nvPr>
            <p:ph idx="1"/>
          </p:nvPr>
        </p:nvSpPr>
        <p:spPr/>
        <p:txBody>
          <a:bodyPr>
            <a:normAutofit/>
          </a:bodyPr>
          <a:lstStyle/>
          <a:p>
            <a:pPr marL="452628" indent="-342900" eaLnBrk="1" fontAlgn="auto" hangingPunct="1">
              <a:lnSpc>
                <a:spcPct val="150000"/>
              </a:lnSpc>
              <a:spcAft>
                <a:spcPts val="0"/>
              </a:spcAft>
              <a:buClr>
                <a:schemeClr val="tx2">
                  <a:lumMod val="75000"/>
                </a:schemeClr>
              </a:buClr>
              <a:buSzPct val="100000"/>
              <a:buFont typeface="+mj-lt"/>
              <a:buAutoNum type="alphaLcParenR" startAt="4"/>
              <a:defRPr/>
            </a:pPr>
            <a:r>
              <a:rPr lang="sl-SI" sz="1400" dirty="0">
                <a:effectLst>
                  <a:outerShdw blurRad="38100" dist="38100" dir="2700000" algn="tl">
                    <a:srgbClr val="000000">
                      <a:alpha val="43137"/>
                    </a:srgbClr>
                  </a:outerShdw>
                </a:effectLst>
                <a:latin typeface="Cambria" pitchFamily="18" charset="0"/>
              </a:rPr>
              <a:t>For healthy life we need olso some </a:t>
            </a:r>
            <a:r>
              <a:rPr lang="sl-SI" sz="1400" u="sng" dirty="0">
                <a:effectLst>
                  <a:outerShdw blurRad="38100" dist="38100" dir="2700000" algn="tl">
                    <a:srgbClr val="000000">
                      <a:alpha val="43137"/>
                    </a:srgbClr>
                  </a:outerShdw>
                </a:effectLst>
                <a:latin typeface="Cambria" pitchFamily="18" charset="0"/>
              </a:rPr>
              <a:t>fat.</a:t>
            </a:r>
          </a:p>
          <a:p>
            <a:pPr marL="365760" indent="-256032" eaLnBrk="1" fontAlgn="auto" hangingPunct="1">
              <a:lnSpc>
                <a:spcPct val="150000"/>
              </a:lnSpc>
              <a:spcAft>
                <a:spcPts val="0"/>
              </a:spcAft>
              <a:buFont typeface="Wingdings 3"/>
              <a:buNone/>
              <a:defRPr/>
            </a:pPr>
            <a:r>
              <a:rPr lang="sl-SI" sz="1400" dirty="0">
                <a:effectLst>
                  <a:outerShdw blurRad="38100" dist="38100" dir="2700000" algn="tl">
                    <a:srgbClr val="000000">
                      <a:alpha val="43137"/>
                    </a:srgbClr>
                  </a:outerShdw>
                </a:effectLst>
                <a:latin typeface="Cambria" pitchFamily="18" charset="0"/>
              </a:rPr>
              <a:t> Fat is very important becouse give us a lot</a:t>
            </a:r>
          </a:p>
          <a:p>
            <a:pPr marL="365760" indent="-256032" eaLnBrk="1" fontAlgn="auto" hangingPunct="1">
              <a:lnSpc>
                <a:spcPct val="150000"/>
              </a:lnSpc>
              <a:spcAft>
                <a:spcPts val="0"/>
              </a:spcAft>
              <a:buFont typeface="Wingdings 3"/>
              <a:buNone/>
              <a:defRPr/>
            </a:pPr>
            <a:r>
              <a:rPr lang="sl-SI" sz="1400" dirty="0">
                <a:effectLst>
                  <a:outerShdw blurRad="38100" dist="38100" dir="2700000" algn="tl">
                    <a:srgbClr val="000000">
                      <a:alpha val="43137"/>
                    </a:srgbClr>
                  </a:outerShdw>
                </a:effectLst>
                <a:latin typeface="Cambria" pitchFamily="18" charset="0"/>
              </a:rPr>
              <a:t> of energy, olso more than carbohydrates and </a:t>
            </a:r>
          </a:p>
          <a:p>
            <a:pPr marL="365760" indent="-256032" eaLnBrk="1" fontAlgn="auto" hangingPunct="1">
              <a:lnSpc>
                <a:spcPct val="150000"/>
              </a:lnSpc>
              <a:spcAft>
                <a:spcPts val="0"/>
              </a:spcAft>
              <a:buFont typeface="Wingdings 3"/>
              <a:buNone/>
              <a:defRPr/>
            </a:pPr>
            <a:r>
              <a:rPr lang="sl-SI" sz="1400" dirty="0">
                <a:effectLst>
                  <a:outerShdw blurRad="38100" dist="38100" dir="2700000" algn="tl">
                    <a:srgbClr val="000000">
                      <a:alpha val="43137"/>
                    </a:srgbClr>
                  </a:outerShdw>
                </a:effectLst>
                <a:latin typeface="Cambria" pitchFamily="18" charset="0"/>
              </a:rPr>
              <a:t>protect our nervous.</a:t>
            </a:r>
          </a:p>
          <a:p>
            <a:pPr marL="365760" indent="-256032" eaLnBrk="1" fontAlgn="auto" hangingPunct="1">
              <a:spcAft>
                <a:spcPts val="0"/>
              </a:spcAft>
              <a:buFont typeface="Wingdings 3"/>
              <a:buChar char=""/>
              <a:defRPr/>
            </a:pPr>
            <a:endParaRPr lang="sl-SI" dirty="0"/>
          </a:p>
        </p:txBody>
      </p:sp>
      <p:sp>
        <p:nvSpPr>
          <p:cNvPr id="3" name="Title 2">
            <a:extLst>
              <a:ext uri="{FF2B5EF4-FFF2-40B4-BE49-F238E27FC236}">
                <a16:creationId xmlns:a16="http://schemas.microsoft.com/office/drawing/2014/main" id="{0AEB0ABD-4E91-43D5-800E-FC69AB1F4259}"/>
              </a:ext>
            </a:extLst>
          </p:cNvPr>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1" fontAlgn="auto" hangingPunct="1">
              <a:spcAft>
                <a:spcPts val="0"/>
              </a:spcAft>
              <a:defRPr/>
            </a:pPr>
            <a:r>
              <a:rPr lang="sl-SI" sz="44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Forte" pitchFamily="66" charset="0"/>
              </a:rPr>
              <a:t>Food:</a:t>
            </a:r>
            <a:endParaRPr lang="sl-SI" sz="44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13316" name="Picture 3" descr="piramida1.jpg">
            <a:extLst>
              <a:ext uri="{FF2B5EF4-FFF2-40B4-BE49-F238E27FC236}">
                <a16:creationId xmlns:a16="http://schemas.microsoft.com/office/drawing/2014/main" id="{5841F11A-2B43-49E2-9076-C554184C69C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785938"/>
            <a:ext cx="2944813"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Process 4">
            <a:extLst>
              <a:ext uri="{FF2B5EF4-FFF2-40B4-BE49-F238E27FC236}">
                <a16:creationId xmlns:a16="http://schemas.microsoft.com/office/drawing/2014/main" id="{E8C0EBF7-B193-4791-BEAF-209C676CC8F8}"/>
              </a:ext>
            </a:extLst>
          </p:cNvPr>
          <p:cNvSpPr/>
          <p:nvPr/>
        </p:nvSpPr>
        <p:spPr>
          <a:xfrm>
            <a:off x="5357813" y="1857375"/>
            <a:ext cx="1428750" cy="714375"/>
          </a:xfrm>
          <a:prstGeom prst="flowChartProcess">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l-SI"/>
          </a:p>
        </p:txBody>
      </p:sp>
      <p:cxnSp>
        <p:nvCxnSpPr>
          <p:cNvPr id="6" name="Straight Arrow Connector 5">
            <a:extLst>
              <a:ext uri="{FF2B5EF4-FFF2-40B4-BE49-F238E27FC236}">
                <a16:creationId xmlns:a16="http://schemas.microsoft.com/office/drawing/2014/main" id="{BD4331C7-2215-47E5-B334-22FD57A1E22D}"/>
              </a:ext>
            </a:extLst>
          </p:cNvPr>
          <p:cNvCxnSpPr/>
          <p:nvPr/>
        </p:nvCxnSpPr>
        <p:spPr>
          <a:xfrm rot="10800000">
            <a:off x="4429125" y="2071688"/>
            <a:ext cx="1214438" cy="21431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7412" name="Picture 4" descr="http://slike.planet-lepote.com/xinha/slike/rekreacija/olivno_olje.jpg">
            <a:extLst>
              <a:ext uri="{FF2B5EF4-FFF2-40B4-BE49-F238E27FC236}">
                <a16:creationId xmlns:a16="http://schemas.microsoft.com/office/drawing/2014/main" id="{99E84EA3-9BA5-4F42-B858-49EA3E27B4DC}"/>
              </a:ext>
            </a:extLst>
          </p:cNvPr>
          <p:cNvPicPr>
            <a:picLocks noChangeAspect="1" noChangeArrowheads="1"/>
          </p:cNvPicPr>
          <p:nvPr/>
        </p:nvPicPr>
        <p:blipFill>
          <a:blip r:embed="rId3" cstate="print"/>
          <a:srcRect/>
          <a:stretch>
            <a:fillRect/>
          </a:stretch>
        </p:blipFill>
        <p:spPr bwMode="auto">
          <a:xfrm>
            <a:off x="2643174" y="4214818"/>
            <a:ext cx="1471697" cy="1223949"/>
          </a:xfrm>
          <a:prstGeom prst="rect">
            <a:avLst/>
          </a:prstGeom>
          <a:noFill/>
          <a:effectLst>
            <a:glow rad="101600">
              <a:schemeClr val="tx2">
                <a:lumMod val="75000"/>
                <a:alpha val="40000"/>
              </a:schemeClr>
            </a:glow>
          </a:effectLst>
        </p:spPr>
      </p:pic>
      <p:pic>
        <p:nvPicPr>
          <p:cNvPr id="17410" name="Picture 2" descr="http://si.sodexo.com/sisi/Images/zan_cokolada_tcm115-253099.jpg">
            <a:extLst>
              <a:ext uri="{FF2B5EF4-FFF2-40B4-BE49-F238E27FC236}">
                <a16:creationId xmlns:a16="http://schemas.microsoft.com/office/drawing/2014/main" id="{D892BCA5-7105-4109-A723-09D218C0F108}"/>
              </a:ext>
            </a:extLst>
          </p:cNvPr>
          <p:cNvPicPr>
            <a:picLocks noChangeAspect="1" noChangeArrowheads="1"/>
          </p:cNvPicPr>
          <p:nvPr/>
        </p:nvPicPr>
        <p:blipFill>
          <a:blip r:embed="rId4" cstate="print"/>
          <a:srcRect/>
          <a:stretch>
            <a:fillRect/>
          </a:stretch>
        </p:blipFill>
        <p:spPr bwMode="auto">
          <a:xfrm rot="21226503">
            <a:off x="1516679" y="3845934"/>
            <a:ext cx="1557180" cy="1212376"/>
          </a:xfrm>
          <a:prstGeom prst="rect">
            <a:avLst/>
          </a:prstGeom>
          <a:noFill/>
          <a:effectLst>
            <a:glow rad="101600">
              <a:schemeClr val="tx2">
                <a:lumMod val="75000"/>
                <a:alpha val="40000"/>
              </a:schemeClr>
            </a:glow>
          </a:effectLst>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2000"/>
                                        <p:tgtEl>
                                          <p:spTgt spid="2">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2000"/>
                                        <p:tgtEl>
                                          <p:spTgt spid="2">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xEl>
                                              <p:pRg st="2" end="2"/>
                                            </p:txEl>
                                          </p:spTgt>
                                        </p:tgtEl>
                                        <p:attrNameLst>
                                          <p:attrName>style.visibility</p:attrName>
                                        </p:attrNameLst>
                                      </p:cBhvr>
                                      <p:to>
                                        <p:strVal val="visible"/>
                                      </p:to>
                                    </p:set>
                                    <p:animEffect transition="in" filter="fade">
                                      <p:cBhvr>
                                        <p:cTn id="16" dur="2000"/>
                                        <p:tgtEl>
                                          <p:spTgt spid="2">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2000"/>
                                        <p:tgtEl>
                                          <p:spTgt spid="2">
                                            <p:txEl>
                                              <p:pRg st="3" end="3"/>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7410"/>
                                        </p:tgtEl>
                                        <p:attrNameLst>
                                          <p:attrName>style.visibility</p:attrName>
                                        </p:attrNameLst>
                                      </p:cBhvr>
                                      <p:to>
                                        <p:strVal val="visible"/>
                                      </p:to>
                                    </p:set>
                                    <p:animEffect transition="in" filter="fade">
                                      <p:cBhvr>
                                        <p:cTn id="22" dur="2000"/>
                                        <p:tgtEl>
                                          <p:spTgt spid="17410"/>
                                        </p:tgtEl>
                                      </p:cBhvr>
                                    </p:animEffect>
                                  </p:childTnLst>
                                </p:cTn>
                              </p:par>
                              <p:par>
                                <p:cTn id="23" presetID="10" presetClass="entr" presetSubtype="0" fill="hold" nodeType="withEffect">
                                  <p:stCondLst>
                                    <p:cond delay="0"/>
                                  </p:stCondLst>
                                  <p:childTnLst>
                                    <p:set>
                                      <p:cBhvr>
                                        <p:cTn id="24" dur="1" fill="hold">
                                          <p:stCondLst>
                                            <p:cond delay="0"/>
                                          </p:stCondLst>
                                        </p:cTn>
                                        <p:tgtEl>
                                          <p:spTgt spid="17412"/>
                                        </p:tgtEl>
                                        <p:attrNameLst>
                                          <p:attrName>style.visibility</p:attrName>
                                        </p:attrNameLst>
                                      </p:cBhvr>
                                      <p:to>
                                        <p:strVal val="visible"/>
                                      </p:to>
                                    </p:set>
                                    <p:animEffect transition="in" filter="fade">
                                      <p:cBhvr>
                                        <p:cTn id="25" dur="2000"/>
                                        <p:tgtEl>
                                          <p:spTgt spid="17412"/>
                                        </p:tgtEl>
                                      </p:cBhvr>
                                    </p:animEffect>
                                  </p:childTnLst>
                                </p:cTn>
                              </p:par>
                              <p:par>
                                <p:cTn id="26" presetID="10" presetClass="entr" presetSubtype="0" fill="hold" nodeType="withEffect">
                                  <p:stCondLst>
                                    <p:cond delay="0"/>
                                  </p:stCondLst>
                                  <p:childTnLst>
                                    <p:set>
                                      <p:cBhvr>
                                        <p:cTn id="27" dur="1" fill="hold">
                                          <p:stCondLst>
                                            <p:cond delay="0"/>
                                          </p:stCondLst>
                                        </p:cTn>
                                        <p:tgtEl>
                                          <p:spTgt spid="13316"/>
                                        </p:tgtEl>
                                        <p:attrNameLst>
                                          <p:attrName>style.visibility</p:attrName>
                                        </p:attrNameLst>
                                      </p:cBhvr>
                                      <p:to>
                                        <p:strVal val="visible"/>
                                      </p:to>
                                    </p:set>
                                    <p:animEffect transition="in" filter="fade">
                                      <p:cBhvr>
                                        <p:cTn id="28" dur="2000"/>
                                        <p:tgtEl>
                                          <p:spTgt spid="13316"/>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2000"/>
                                        <p:tgtEl>
                                          <p:spTgt spid="5"/>
                                        </p:tgtEl>
                                      </p:cBhvr>
                                    </p:animEffect>
                                  </p:childTnLst>
                                </p:cTn>
                              </p:par>
                              <p:par>
                                <p:cTn id="32" presetID="10" presetClass="entr" presetSubtype="0" fill="hold" nodeType="with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4" descr="http://www.office1.si/Media/Upload/Kolo3.jpg">
            <a:extLst>
              <a:ext uri="{FF2B5EF4-FFF2-40B4-BE49-F238E27FC236}">
                <a16:creationId xmlns:a16="http://schemas.microsoft.com/office/drawing/2014/main" id="{FCB4BAC3-839B-4793-8914-55DA875EB2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4813" y="2881313"/>
            <a:ext cx="185737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Placeholder 1">
            <a:extLst>
              <a:ext uri="{FF2B5EF4-FFF2-40B4-BE49-F238E27FC236}">
                <a16:creationId xmlns:a16="http://schemas.microsoft.com/office/drawing/2014/main" id="{E13758C6-7401-490D-BD19-F678EC1CA118}"/>
              </a:ext>
            </a:extLst>
          </p:cNvPr>
          <p:cNvSpPr>
            <a:spLocks noGrp="1"/>
          </p:cNvSpPr>
          <p:nvPr>
            <p:ph idx="1"/>
          </p:nvPr>
        </p:nvSpPr>
        <p:spPr>
          <a:xfrm>
            <a:off x="457200" y="1481138"/>
            <a:ext cx="8229600" cy="1733550"/>
          </a:xfrm>
        </p:spPr>
        <p:txBody>
          <a:bodyPr>
            <a:normAutofit/>
          </a:bodyPr>
          <a:lstStyle/>
          <a:p>
            <a:pPr marL="365760" indent="-256032" eaLnBrk="1" fontAlgn="auto" hangingPunct="1">
              <a:lnSpc>
                <a:spcPct val="150000"/>
              </a:lnSpc>
              <a:spcAft>
                <a:spcPts val="0"/>
              </a:spcAft>
              <a:buClr>
                <a:schemeClr val="tx2">
                  <a:lumMod val="75000"/>
                </a:schemeClr>
              </a:buClr>
              <a:buFont typeface="Wingdings" pitchFamily="2" charset="2"/>
              <a:buChar char="Ø"/>
              <a:defRPr/>
            </a:pPr>
            <a:r>
              <a:rPr lang="sl-SI" sz="1400" dirty="0">
                <a:effectLst>
                  <a:outerShdw blurRad="50800" dist="38100" algn="tr" rotWithShape="0">
                    <a:prstClr val="black">
                      <a:alpha val="40000"/>
                    </a:prstClr>
                  </a:outerShdw>
                </a:effectLst>
                <a:latin typeface="Cambria" pitchFamily="18" charset="0"/>
              </a:rPr>
              <a:t>Almost all teenagers spend all their time in front of computer or TV. They should take more exercise (they should cycling in the city or they should walk to the school), becouse people that take exercise are fitter and don’t get flu so often.</a:t>
            </a:r>
            <a:endParaRPr lang="sl-SI" sz="1400" dirty="0">
              <a:latin typeface="Cambria" pitchFamily="18" charset="0"/>
            </a:endParaRPr>
          </a:p>
        </p:txBody>
      </p:sp>
      <p:sp>
        <p:nvSpPr>
          <p:cNvPr id="3" name="Title 2">
            <a:extLst>
              <a:ext uri="{FF2B5EF4-FFF2-40B4-BE49-F238E27FC236}">
                <a16:creationId xmlns:a16="http://schemas.microsoft.com/office/drawing/2014/main" id="{7FB7A4C1-8149-404A-AC5C-2241B2142B45}"/>
              </a:ext>
            </a:extLst>
          </p:cNvPr>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1" fontAlgn="auto" hangingPunct="1">
              <a:spcAft>
                <a:spcPts val="0"/>
              </a:spcAft>
              <a:defRPr/>
            </a:pPr>
            <a:r>
              <a:rPr lang="sl-SI" sz="44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Forte" pitchFamily="66" charset="0"/>
              </a:rPr>
              <a:t>Exercise:</a:t>
            </a:r>
            <a:endParaRPr lang="sl-SI" sz="44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Forte" pitchFamily="66" charset="0"/>
            </a:endParaRPr>
          </a:p>
        </p:txBody>
      </p:sp>
      <p:pic>
        <p:nvPicPr>
          <p:cNvPr id="14341" name="Picture 2" descr="http://www.ff.uni-lj.si/fakulteta/Fakulteta/SkupneStrokovneSluzbe/RacunalniskiCenter/computer.jpg">
            <a:extLst>
              <a:ext uri="{FF2B5EF4-FFF2-40B4-BE49-F238E27FC236}">
                <a16:creationId xmlns:a16="http://schemas.microsoft.com/office/drawing/2014/main" id="{5B6C6377-D04A-4630-AA66-1212CBF6BA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43188" y="2928938"/>
            <a:ext cx="1500187"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Multiply 7">
            <a:extLst>
              <a:ext uri="{FF2B5EF4-FFF2-40B4-BE49-F238E27FC236}">
                <a16:creationId xmlns:a16="http://schemas.microsoft.com/office/drawing/2014/main" id="{885D30D1-C878-48C7-888D-D58B360A671D}"/>
              </a:ext>
            </a:extLst>
          </p:cNvPr>
          <p:cNvSpPr/>
          <p:nvPr/>
        </p:nvSpPr>
        <p:spPr>
          <a:xfrm>
            <a:off x="2571750" y="3643313"/>
            <a:ext cx="714375" cy="857250"/>
          </a:xfrm>
          <a:prstGeom prst="mathMultiply">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sl-SI"/>
          </a:p>
        </p:txBody>
      </p:sp>
      <p:sp>
        <p:nvSpPr>
          <p:cNvPr id="9" name="5-Point Star 8">
            <a:extLst>
              <a:ext uri="{FF2B5EF4-FFF2-40B4-BE49-F238E27FC236}">
                <a16:creationId xmlns:a16="http://schemas.microsoft.com/office/drawing/2014/main" id="{C5BA6F8B-DFA6-4335-92B2-972B4CE8C5B6}"/>
              </a:ext>
            </a:extLst>
          </p:cNvPr>
          <p:cNvSpPr/>
          <p:nvPr/>
        </p:nvSpPr>
        <p:spPr>
          <a:xfrm>
            <a:off x="5357813" y="3071813"/>
            <a:ext cx="500062" cy="428625"/>
          </a:xfrm>
          <a:prstGeom prst="star5">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sl-SI"/>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2000"/>
                                        <p:tgtEl>
                                          <p:spTgt spid="2">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4341"/>
                                        </p:tgtEl>
                                        <p:attrNameLst>
                                          <p:attrName>style.visibility</p:attrName>
                                        </p:attrNameLst>
                                      </p:cBhvr>
                                      <p:to>
                                        <p:strVal val="visible"/>
                                      </p:to>
                                    </p:set>
                                    <p:animEffect transition="in" filter="fade">
                                      <p:cBhvr>
                                        <p:cTn id="13" dur="2000"/>
                                        <p:tgtEl>
                                          <p:spTgt spid="14341"/>
                                        </p:tgtEl>
                                      </p:cBhvr>
                                    </p:animEffect>
                                  </p:childTnLst>
                                </p:cTn>
                              </p:par>
                              <p:par>
                                <p:cTn id="14" presetID="10" presetClass="entr" presetSubtype="0" fill="hold" nodeType="withEffect">
                                  <p:stCondLst>
                                    <p:cond delay="0"/>
                                  </p:stCondLst>
                                  <p:childTnLst>
                                    <p:set>
                                      <p:cBhvr>
                                        <p:cTn id="15" dur="1" fill="hold">
                                          <p:stCondLst>
                                            <p:cond delay="0"/>
                                          </p:stCondLst>
                                        </p:cTn>
                                        <p:tgtEl>
                                          <p:spTgt spid="14338"/>
                                        </p:tgtEl>
                                        <p:attrNameLst>
                                          <p:attrName>style.visibility</p:attrName>
                                        </p:attrNameLst>
                                      </p:cBhvr>
                                      <p:to>
                                        <p:strVal val="visible"/>
                                      </p:to>
                                    </p:set>
                                    <p:animEffect transition="in" filter="fade">
                                      <p:cBhvr>
                                        <p:cTn id="16" dur="2000"/>
                                        <p:tgtEl>
                                          <p:spTgt spid="14338"/>
                                        </p:tgtEl>
                                      </p:cBhvr>
                                    </p:animEffect>
                                  </p:childTnLst>
                                </p:cTn>
                              </p:par>
                              <p:par>
                                <p:cTn id="17" presetID="10"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2000"/>
                                        <p:tgtEl>
                                          <p:spTgt spid="9"/>
                                        </p:tgtEl>
                                      </p:cBhvr>
                                    </p:animEffect>
                                  </p:childTnLst>
                                </p:cTn>
                              </p:par>
                              <p:par>
                                <p:cTn id="20" presetID="10" presetClass="entr" presetSubtype="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783A00-079D-4C4C-A56F-E6761910482A}"/>
              </a:ext>
            </a:extLst>
          </p:cNvPr>
          <p:cNvSpPr>
            <a:spLocks noGrp="1"/>
          </p:cNvSpPr>
          <p:nvPr>
            <p:ph idx="1"/>
          </p:nvPr>
        </p:nvSpPr>
        <p:spPr/>
        <p:txBody>
          <a:bodyPr>
            <a:normAutofit/>
          </a:bodyPr>
          <a:lstStyle/>
          <a:p>
            <a:pPr marL="365760" indent="-256032" eaLnBrk="1" fontAlgn="auto" hangingPunct="1">
              <a:lnSpc>
                <a:spcPct val="150000"/>
              </a:lnSpc>
              <a:spcAft>
                <a:spcPts val="0"/>
              </a:spcAft>
              <a:buClr>
                <a:schemeClr val="tx2">
                  <a:lumMod val="75000"/>
                </a:schemeClr>
              </a:buClr>
              <a:buFont typeface="Wingdings" pitchFamily="2" charset="2"/>
              <a:buChar char="Ø"/>
              <a:defRPr/>
            </a:pPr>
            <a:r>
              <a:rPr lang="sl-SI" sz="1400" dirty="0">
                <a:effectLst>
                  <a:outerShdw blurRad="38100" dist="38100" dir="2700000" algn="tl">
                    <a:srgbClr val="000000">
                      <a:alpha val="43137"/>
                    </a:srgbClr>
                  </a:outerShdw>
                </a:effectLst>
                <a:latin typeface="Cambria" pitchFamily="18" charset="0"/>
              </a:rPr>
              <a:t>Most of teenagers begin smoke at fifteen or sixteen. Smoking is very dangerouse becouse can hurt your lungs. People who smoke in many cases get cancer on the lungs and they live about five years less that people who don't smoke. Smoking is olso very dangerouse for people who don't smoke becouse they must breathe the smoke around them.</a:t>
            </a:r>
          </a:p>
          <a:p>
            <a:pPr marL="365760" indent="-256032" eaLnBrk="1" fontAlgn="auto" hangingPunct="1">
              <a:lnSpc>
                <a:spcPct val="150000"/>
              </a:lnSpc>
              <a:spcAft>
                <a:spcPts val="0"/>
              </a:spcAft>
              <a:buClr>
                <a:schemeClr val="tx2">
                  <a:lumMod val="75000"/>
                </a:schemeClr>
              </a:buClr>
              <a:buFont typeface="Wingdings" pitchFamily="2" charset="2"/>
              <a:buChar char="Ø"/>
              <a:defRPr/>
            </a:pPr>
            <a:endParaRPr lang="sl-SI" sz="1400" dirty="0">
              <a:effectLst>
                <a:outerShdw blurRad="38100" dist="38100" dir="2700000" algn="tl">
                  <a:srgbClr val="000000">
                    <a:alpha val="43137"/>
                  </a:srgbClr>
                </a:outerShdw>
              </a:effectLst>
              <a:latin typeface="Cambria" pitchFamily="18" charset="0"/>
            </a:endParaRPr>
          </a:p>
          <a:p>
            <a:pPr marL="365760" indent="-256032" eaLnBrk="1" fontAlgn="auto" hangingPunct="1">
              <a:lnSpc>
                <a:spcPct val="150000"/>
              </a:lnSpc>
              <a:spcAft>
                <a:spcPts val="0"/>
              </a:spcAft>
              <a:buClr>
                <a:schemeClr val="tx2">
                  <a:lumMod val="75000"/>
                </a:schemeClr>
              </a:buClr>
              <a:buFont typeface="Wingdings" pitchFamily="2" charset="2"/>
              <a:buChar char="Ø"/>
              <a:defRPr/>
            </a:pPr>
            <a:endParaRPr lang="sl-SI" sz="1400" dirty="0">
              <a:effectLst>
                <a:outerShdw blurRad="38100" dist="38100" dir="2700000" algn="tl">
                  <a:srgbClr val="000000">
                    <a:alpha val="43137"/>
                  </a:srgbClr>
                </a:outerShdw>
              </a:effectLst>
              <a:latin typeface="Cambria" pitchFamily="18" charset="0"/>
            </a:endParaRPr>
          </a:p>
          <a:p>
            <a:pPr marL="365760" indent="-256032" eaLnBrk="1" fontAlgn="auto" hangingPunct="1">
              <a:lnSpc>
                <a:spcPct val="150000"/>
              </a:lnSpc>
              <a:spcAft>
                <a:spcPts val="0"/>
              </a:spcAft>
              <a:buClr>
                <a:schemeClr val="tx2">
                  <a:lumMod val="75000"/>
                </a:schemeClr>
              </a:buClr>
              <a:buFont typeface="Wingdings" pitchFamily="2" charset="2"/>
              <a:buChar char="Ø"/>
              <a:defRPr/>
            </a:pPr>
            <a:endParaRPr lang="sl-SI" sz="1400" dirty="0">
              <a:effectLst>
                <a:outerShdw blurRad="38100" dist="38100" dir="2700000" algn="tl">
                  <a:srgbClr val="000000">
                    <a:alpha val="43137"/>
                  </a:srgbClr>
                </a:outerShdw>
              </a:effectLst>
              <a:latin typeface="Cambria" pitchFamily="18" charset="0"/>
            </a:endParaRPr>
          </a:p>
          <a:p>
            <a:pPr marL="365760" indent="-256032" eaLnBrk="1" fontAlgn="auto" hangingPunct="1">
              <a:lnSpc>
                <a:spcPct val="150000"/>
              </a:lnSpc>
              <a:spcAft>
                <a:spcPts val="0"/>
              </a:spcAft>
              <a:buClr>
                <a:schemeClr val="tx2">
                  <a:lumMod val="75000"/>
                </a:schemeClr>
              </a:buClr>
              <a:buFont typeface="Wingdings 3"/>
              <a:buNone/>
              <a:defRPr/>
            </a:pPr>
            <a:r>
              <a:rPr lang="sl-SI" sz="1400" dirty="0">
                <a:effectLst>
                  <a:outerShdw blurRad="38100" dist="38100" dir="2700000" algn="tl">
                    <a:srgbClr val="000000">
                      <a:alpha val="43137"/>
                    </a:srgbClr>
                  </a:outerShdw>
                </a:effectLst>
                <a:latin typeface="Cambria" pitchFamily="18" charset="0"/>
              </a:rPr>
              <a:t>                                                                                                                               </a:t>
            </a:r>
            <a:endParaRPr lang="sl-SI" sz="6600" dirty="0">
              <a:solidFill>
                <a:srgbClr val="FF0000"/>
              </a:solidFill>
              <a:effectLst>
                <a:outerShdw blurRad="38100" dist="38100" dir="2700000" algn="tl">
                  <a:srgbClr val="000000">
                    <a:alpha val="43137"/>
                  </a:srgbClr>
                </a:outerShdw>
              </a:effectLst>
              <a:latin typeface="Cambria" pitchFamily="18" charset="0"/>
            </a:endParaRPr>
          </a:p>
          <a:p>
            <a:pPr marL="365760" indent="-256032" eaLnBrk="1" fontAlgn="auto" hangingPunct="1">
              <a:spcAft>
                <a:spcPts val="0"/>
              </a:spcAft>
              <a:buFont typeface="Wingdings 3"/>
              <a:buChar char=""/>
              <a:defRPr/>
            </a:pPr>
            <a:endParaRPr lang="sl-SI" dirty="0"/>
          </a:p>
        </p:txBody>
      </p:sp>
      <p:sp>
        <p:nvSpPr>
          <p:cNvPr id="3" name="Title 2">
            <a:extLst>
              <a:ext uri="{FF2B5EF4-FFF2-40B4-BE49-F238E27FC236}">
                <a16:creationId xmlns:a16="http://schemas.microsoft.com/office/drawing/2014/main" id="{6B27909E-9B06-4C92-A721-8A0731622024}"/>
              </a:ext>
            </a:extLst>
          </p:cNvPr>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1" fontAlgn="auto" hangingPunct="1">
              <a:spcAft>
                <a:spcPts val="0"/>
              </a:spcAft>
              <a:defRPr/>
            </a:pPr>
            <a:r>
              <a:rPr lang="sl-SI" sz="44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Forte" pitchFamily="66" charset="0"/>
              </a:rPr>
              <a:t>Smoking:</a:t>
            </a:r>
            <a:endParaRPr lang="sl-SI" sz="44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Forte" pitchFamily="66" charset="0"/>
            </a:endParaRPr>
          </a:p>
        </p:txBody>
      </p:sp>
      <p:pic>
        <p:nvPicPr>
          <p:cNvPr id="19458" name="Picture 2" descr="http://slike.planet-lepote.com/xinha/slike/razno/dan_brez_cigaret.jpg">
            <a:extLst>
              <a:ext uri="{FF2B5EF4-FFF2-40B4-BE49-F238E27FC236}">
                <a16:creationId xmlns:a16="http://schemas.microsoft.com/office/drawing/2014/main" id="{7C8ADEB8-AC3A-470B-A0E7-4A3C852614AA}"/>
              </a:ext>
            </a:extLst>
          </p:cNvPr>
          <p:cNvPicPr>
            <a:picLocks noChangeAspect="1" noChangeArrowheads="1"/>
          </p:cNvPicPr>
          <p:nvPr/>
        </p:nvPicPr>
        <p:blipFill>
          <a:blip r:embed="rId2" cstate="print"/>
          <a:srcRect/>
          <a:stretch>
            <a:fillRect/>
          </a:stretch>
        </p:blipFill>
        <p:spPr bwMode="auto">
          <a:xfrm rot="430206">
            <a:off x="4024267" y="3309894"/>
            <a:ext cx="1627559" cy="1627559"/>
          </a:xfrm>
          <a:prstGeom prst="rect">
            <a:avLst/>
          </a:prstGeom>
          <a:noFill/>
          <a:effectLst>
            <a:glow rad="101600">
              <a:schemeClr val="tx2">
                <a:lumMod val="75000"/>
                <a:alpha val="40000"/>
              </a:schemeClr>
            </a:glow>
          </a:effectLst>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2000"/>
                                        <p:tgtEl>
                                          <p:spTgt spid="2">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fade">
                                      <p:cBhvr>
                                        <p:cTn id="13" dur="2000"/>
                                        <p:tgtEl>
                                          <p:spTgt spid="2">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9458"/>
                                        </p:tgtEl>
                                        <p:attrNameLst>
                                          <p:attrName>style.visibility</p:attrName>
                                        </p:attrNameLst>
                                      </p:cBhvr>
                                      <p:to>
                                        <p:strVal val="visible"/>
                                      </p:to>
                                    </p:set>
                                    <p:animEffect transition="in" filter="fade">
                                      <p:cBhvr>
                                        <p:cTn id="16" dur="2000"/>
                                        <p:tgtEl>
                                          <p:spTgt spid="194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F26F44F-3EC5-4982-B173-8D69E611798E}"/>
              </a:ext>
            </a:extLst>
          </p:cNvPr>
          <p:cNvSpPr>
            <a:spLocks noGrp="1"/>
          </p:cNvSpPr>
          <p:nvPr>
            <p:ph idx="1"/>
          </p:nvPr>
        </p:nvSpPr>
        <p:spPr>
          <a:xfrm>
            <a:off x="457200" y="1481328"/>
            <a:ext cx="8229600" cy="4525963"/>
          </a:xfrm>
          <a:ln>
            <a:miter lim="800000"/>
            <a:headEnd/>
            <a:tailEnd/>
          </a:ln>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365760" indent="-256032" algn="ctr" eaLnBrk="1" fontAlgn="auto" hangingPunct="1">
              <a:spcAft>
                <a:spcPts val="0"/>
              </a:spcAft>
              <a:buFont typeface="Wingdings 3"/>
              <a:buNone/>
              <a:defRPr/>
            </a:pPr>
            <a:endParaRPr lang="sl-SI"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Forte" pitchFamily="66" charset="0"/>
            </a:endParaRPr>
          </a:p>
          <a:p>
            <a:pPr marL="365760" indent="-256032" algn="ctr" eaLnBrk="1" fontAlgn="auto" hangingPunct="1">
              <a:spcAft>
                <a:spcPts val="0"/>
              </a:spcAft>
              <a:buFont typeface="Wingdings 3"/>
              <a:buNone/>
              <a:defRPr/>
            </a:pPr>
            <a:r>
              <a:rPr lang="sl-SI"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Forte" pitchFamily="66" charset="0"/>
              </a:rPr>
              <a:t>Thank you for</a:t>
            </a:r>
          </a:p>
          <a:p>
            <a:pPr marL="365760" indent="-256032" algn="ctr" eaLnBrk="1" fontAlgn="auto" hangingPunct="1">
              <a:spcAft>
                <a:spcPts val="0"/>
              </a:spcAft>
              <a:buFont typeface="Wingdings 3"/>
              <a:buNone/>
              <a:defRPr/>
            </a:pPr>
            <a:r>
              <a:rPr lang="sl-SI"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Forte" pitchFamily="66" charset="0"/>
              </a:rPr>
              <a:t> attention!</a:t>
            </a:r>
          </a:p>
        </p:txBody>
      </p:sp>
      <p:sp>
        <p:nvSpPr>
          <p:cNvPr id="5" name="5-Point Star 4">
            <a:extLst>
              <a:ext uri="{FF2B5EF4-FFF2-40B4-BE49-F238E27FC236}">
                <a16:creationId xmlns:a16="http://schemas.microsoft.com/office/drawing/2014/main" id="{E5873142-433A-4FB3-8988-BCDFAB9A5E29}"/>
              </a:ext>
            </a:extLst>
          </p:cNvPr>
          <p:cNvSpPr/>
          <p:nvPr/>
        </p:nvSpPr>
        <p:spPr>
          <a:xfrm>
            <a:off x="6000750" y="2071688"/>
            <a:ext cx="285750" cy="214312"/>
          </a:xfrm>
          <a:prstGeom prst="star5">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sl-SI"/>
          </a:p>
        </p:txBody>
      </p:sp>
      <p:sp>
        <p:nvSpPr>
          <p:cNvPr id="6" name="5-Point Star 5">
            <a:extLst>
              <a:ext uri="{FF2B5EF4-FFF2-40B4-BE49-F238E27FC236}">
                <a16:creationId xmlns:a16="http://schemas.microsoft.com/office/drawing/2014/main" id="{4FC8731D-C7C6-42E0-885E-D831A3447202}"/>
              </a:ext>
            </a:extLst>
          </p:cNvPr>
          <p:cNvSpPr/>
          <p:nvPr/>
        </p:nvSpPr>
        <p:spPr>
          <a:xfrm>
            <a:off x="5000625" y="4000500"/>
            <a:ext cx="285750" cy="214313"/>
          </a:xfrm>
          <a:prstGeom prst="star5">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sl-SI"/>
          </a:p>
        </p:txBody>
      </p:sp>
      <p:sp>
        <p:nvSpPr>
          <p:cNvPr id="7" name="5-Point Star 6">
            <a:extLst>
              <a:ext uri="{FF2B5EF4-FFF2-40B4-BE49-F238E27FC236}">
                <a16:creationId xmlns:a16="http://schemas.microsoft.com/office/drawing/2014/main" id="{4AC34370-F3E6-4441-945F-4E34BCE7D17D}"/>
              </a:ext>
            </a:extLst>
          </p:cNvPr>
          <p:cNvSpPr/>
          <p:nvPr/>
        </p:nvSpPr>
        <p:spPr>
          <a:xfrm>
            <a:off x="2857500" y="3286125"/>
            <a:ext cx="285750" cy="214313"/>
          </a:xfrm>
          <a:prstGeom prst="star5">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sl-SI"/>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2000"/>
                                        <p:tgtEl>
                                          <p:spTgt spid="6"/>
                                        </p:tgtEl>
                                      </p:cBhvr>
                                    </p:animEffect>
                                  </p:childTnLst>
                                </p:cTn>
                              </p:par>
                              <p:par>
                                <p:cTn id="11" presetID="10"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0">
      <a:dk1>
        <a:sysClr val="windowText" lastClr="000000"/>
      </a:dk1>
      <a:lt1>
        <a:sysClr val="window" lastClr="FFFFFF"/>
      </a:lt1>
      <a:dk2>
        <a:srgbClr val="3691AA"/>
      </a:dk2>
      <a:lt2>
        <a:srgbClr val="D4D4D6"/>
      </a:lt2>
      <a:accent1>
        <a:srgbClr val="A8D6E2"/>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Custom 10">
    <a:dk1>
      <a:sysClr val="windowText" lastClr="000000"/>
    </a:dk1>
    <a:lt1>
      <a:sysClr val="window" lastClr="FFFFFF"/>
    </a:lt1>
    <a:dk2>
      <a:srgbClr val="3691AA"/>
    </a:dk2>
    <a:lt2>
      <a:srgbClr val="D4D4D6"/>
    </a:lt2>
    <a:accent1>
      <a:srgbClr val="A8D6E2"/>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2.xml><?xml version="1.0" encoding="utf-8"?>
<a:themeOverride xmlns:a="http://schemas.openxmlformats.org/drawingml/2006/main">
  <a:clrScheme name="Custom 10">
    <a:dk1>
      <a:sysClr val="windowText" lastClr="000000"/>
    </a:dk1>
    <a:lt1>
      <a:sysClr val="window" lastClr="FFFFFF"/>
    </a:lt1>
    <a:dk2>
      <a:srgbClr val="3691AA"/>
    </a:dk2>
    <a:lt2>
      <a:srgbClr val="D4D4D6"/>
    </a:lt2>
    <a:accent1>
      <a:srgbClr val="A8D6E2"/>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3.xml><?xml version="1.0" encoding="utf-8"?>
<a:themeOverride xmlns:a="http://schemas.openxmlformats.org/drawingml/2006/main">
  <a:clrScheme name="Custom 10">
    <a:dk1>
      <a:sysClr val="windowText" lastClr="000000"/>
    </a:dk1>
    <a:lt1>
      <a:sysClr val="window" lastClr="FFFFFF"/>
    </a:lt1>
    <a:dk2>
      <a:srgbClr val="3691AA"/>
    </a:dk2>
    <a:lt2>
      <a:srgbClr val="D4D4D6"/>
    </a:lt2>
    <a:accent1>
      <a:srgbClr val="A8D6E2"/>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4.xml><?xml version="1.0" encoding="utf-8"?>
<a:themeOverride xmlns:a="http://schemas.openxmlformats.org/drawingml/2006/main">
  <a:clrScheme name="Custom 10">
    <a:dk1>
      <a:sysClr val="windowText" lastClr="000000"/>
    </a:dk1>
    <a:lt1>
      <a:sysClr val="window" lastClr="FFFFFF"/>
    </a:lt1>
    <a:dk2>
      <a:srgbClr val="3691AA"/>
    </a:dk2>
    <a:lt2>
      <a:srgbClr val="D4D4D6"/>
    </a:lt2>
    <a:accent1>
      <a:srgbClr val="A8D6E2"/>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Concourse</Template>
  <TotalTime>0</TotalTime>
  <Words>368</Words>
  <Application>Microsoft Office PowerPoint</Application>
  <PresentationFormat>On-screen Show (4:3)</PresentationFormat>
  <Paragraphs>44</Paragraphs>
  <Slides>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Arial</vt:lpstr>
      <vt:lpstr>Cambria</vt:lpstr>
      <vt:lpstr>Forte</vt:lpstr>
      <vt:lpstr>Lucida Sans Unicode</vt:lpstr>
      <vt:lpstr>Verdana</vt:lpstr>
      <vt:lpstr>Wingdings</vt:lpstr>
      <vt:lpstr>Wingdings 2</vt:lpstr>
      <vt:lpstr>Wingdings 3</vt:lpstr>
      <vt:lpstr>Concourse</vt:lpstr>
      <vt:lpstr>Teenage health </vt:lpstr>
      <vt:lpstr>Food:</vt:lpstr>
      <vt:lpstr>Food:</vt:lpstr>
      <vt:lpstr>Food:</vt:lpstr>
      <vt:lpstr>Food:</vt:lpstr>
      <vt:lpstr>Exercise:</vt:lpstr>
      <vt:lpstr>Smoking: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2019-05-30T09:23:17Z</dcterms:created>
  <dcterms:modified xsi:type="dcterms:W3CDTF">2019-05-30T09:23:17Z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