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E992B0E7-D2FE-4CB3-B089-1388B04B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83ECD-81E9-4782-8C7C-5CE97C39F3D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17385305-B174-453E-9554-97AFE5B5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A30E3DED-8E94-4A4E-8B8E-AF947F0A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D9290-28B8-4D91-8781-6888900061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225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31624979-E06A-46B6-B335-A17C38413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84F83-ECF7-4B4D-B921-1124C04B2E6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04EE602B-B598-4217-8DE9-A2ECFDF8E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E5BE63B1-2773-4B94-9E61-56768C9A0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2B09A-0B31-4356-82A6-CC10ED3454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0062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7DDA9801-123E-4FAF-931C-342FE641D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FD1B7-8117-40C9-B89B-BB014DFB255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5554A692-62B2-4114-90A2-6E66E33C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60A7EFAD-1C1D-43D5-A7A8-EF7A7F9C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6478A-B9C8-4EB0-B620-8689EFB24B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8158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E3868753-C282-4DAE-9F56-8A3775D7D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7C5D7-5CD1-4349-AAD7-F2F2843CE94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3663E578-C153-4938-AE42-84203708E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B646FC96-4AAE-46F8-8334-5F2BCC8B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C034C-97A9-470D-87D2-D5C9E2076FF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4670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57DE215-80F5-49A8-B23A-647ECDF2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2E1B3-6FBC-45F7-A2AF-D5BDB5D02E1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AC8203F-9C65-44C8-AE7B-772F5F17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AC59600-F693-4E1A-ACF1-9A0FF976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8343C-1CA8-4401-9635-4779019D00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14898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A1A7FD30-93C1-48CF-8C3B-9FDD0CCE6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41C41-9388-4BBA-82CB-FAF9EF2F5B8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4B3F134B-C56E-42C5-81CD-CD4C85A7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55AF0BF7-7DFC-4364-B816-98096B3B1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F839A-EA18-4B14-8451-B04AF30126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1849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2D70DE39-E126-4DD5-81DC-AC38D27F6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5DDC7-3EF9-4508-92EB-407EBF19B3B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B4C275A1-081B-44BD-B999-51FB68273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6A047D59-E3CF-47B6-8BEC-563ABA6B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EB2D0-E9A2-4727-900D-A3DD9FF563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2513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954F3913-E30B-4BF9-9E8A-5C3E3225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1D8B2-E147-4151-A9C0-587DA72A5E9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A2EB87D8-DF8E-4E45-9055-595128CE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93569885-3FC1-4E59-8FC3-2C2D3978D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D8B8A-DC6B-458B-BEF2-B1C51E0463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846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DFE3DBB0-F9FD-4F0C-B0D2-367A1239A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E7BD9-9F66-4DAB-AC7F-FC47EB4442B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4C9837B3-DF04-485C-A3E5-17BFC7574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E477C08D-7D46-4E84-A6D2-508AC4A5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C6524-EB22-4A58-9658-4D4F7ABD9B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7524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869D9DAD-7874-4882-BDF1-DCAEA8A89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684EE-DFD3-4E73-9110-A895CAFD7A3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24D5D3E3-30F8-41B8-9BB8-2817A725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756EDD51-32DB-4ECF-9A09-03191BE8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C4E32-C4BA-44C0-AC86-70B7EC6799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8012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FEA46318-194E-46F1-BF83-EB03B5E0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41E94-A204-4EC2-A180-16062846214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0D8287BA-CC1A-4BB0-A356-102BFCA66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A104AD02-AADD-4636-B7AC-B1DF8F36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DC5F0-38CA-4131-846C-F2BBE24E77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9641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ED5DD3F6-5D6F-471C-A23E-6E903FEA8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7" name="Ograda besedila 12">
            <a:extLst>
              <a:ext uri="{FF2B5EF4-FFF2-40B4-BE49-F238E27FC236}">
                <a16:creationId xmlns:a16="http://schemas.microsoft.com/office/drawing/2014/main" id="{98AE631B-D365-4802-8B35-A1F6DAB8C6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6E40AC9F-91BF-4012-B0DE-657C9B4AB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5C4BA-7C04-4BE0-A0A3-C6ADE5261ED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3115B7C9-9D47-4D3D-9B15-1B74A9D6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3D61262A-54F6-4D87-9004-A2078390D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5FB62372-3109-4C40-B7C8-4B0850824E9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3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2BDF0D-E25F-40BB-B246-B6E0D7047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075" name="Podnaslov 2">
            <a:extLst>
              <a:ext uri="{FF2B5EF4-FFF2-40B4-BE49-F238E27FC236}">
                <a16:creationId xmlns:a16="http://schemas.microsoft.com/office/drawing/2014/main" id="{987E823E-DC6E-45D7-AA69-0FB512384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5" name="Slika 4" descr="C:\Users\LUCA\Pictures\TITANIC.jpg">
            <a:extLst>
              <a:ext uri="{FF2B5EF4-FFF2-40B4-BE49-F238E27FC236}">
                <a16:creationId xmlns:a16="http://schemas.microsoft.com/office/drawing/2014/main" id="{AA3AE47E-2A9B-4B14-AC05-506F96F6BD3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FC57CD-C687-431E-9BF8-1D72EDBD0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  <a:latin typeface="Castellar" pitchFamily="18" charset="0"/>
              </a:rPr>
              <a:t>RESOURCES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518FF1BF-0EED-497B-89F2-A64CDC249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WEB: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WIKIPEDIA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DIJASKI.NET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GOOGLE PHOTOS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YOUTUBE</a:t>
            </a:r>
          </a:p>
          <a:p>
            <a:endParaRPr lang="sl-SI" altLang="sl-SI">
              <a:latin typeface="Castellar" panose="020A0402060406010301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F6AAA3-082D-49BA-B36A-BDDC8B01A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  <a:latin typeface="Castellar" pitchFamily="18" charset="0"/>
              </a:rPr>
              <a:t>TECHNICAL INFORMATION</a:t>
            </a:r>
          </a:p>
        </p:txBody>
      </p:sp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A7A5450A-194C-4387-BE7B-D7635391D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Thomas Andrews-plan (he say:,,TITANIC IS unsinkable ship’’)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Length 269M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WIdtH 28M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HEIGHT 53M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WEIGHT 52 000t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4 chimneys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29 pans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16 LIFEBOATS</a:t>
            </a:r>
          </a:p>
        </p:txBody>
      </p:sp>
      <p:pic>
        <p:nvPicPr>
          <p:cNvPr id="6" name="Picture 2" descr="C:\Users\LUCA\Pictures\Andrews.jpg">
            <a:extLst>
              <a:ext uri="{FF2B5EF4-FFF2-40B4-BE49-F238E27FC236}">
                <a16:creationId xmlns:a16="http://schemas.microsoft.com/office/drawing/2014/main" id="{42B228DE-3FDB-4A40-B7BF-48BE3328D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857496"/>
            <a:ext cx="2786082" cy="34826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3" descr="C:\Users\LUCA\Pictures\6727.jpg">
            <a:extLst>
              <a:ext uri="{FF2B5EF4-FFF2-40B4-BE49-F238E27FC236}">
                <a16:creationId xmlns:a16="http://schemas.microsoft.com/office/drawing/2014/main" id="{F1347395-E55D-49D6-9006-C173044BC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496"/>
            <a:ext cx="8804788" cy="2643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D81601-7040-4EED-8279-386F00A9C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  <a:latin typeface="Castellar" pitchFamily="18" charset="0"/>
              </a:rPr>
              <a:t>BUILDING</a:t>
            </a:r>
          </a:p>
        </p:txBody>
      </p:sp>
      <p:sp>
        <p:nvSpPr>
          <p:cNvPr id="5123" name="Ograda vsebine 2">
            <a:extLst>
              <a:ext uri="{FF2B5EF4-FFF2-40B4-BE49-F238E27FC236}">
                <a16:creationId xmlns:a16="http://schemas.microsoft.com/office/drawing/2014/main" id="{C2277F75-7E2B-472B-AA06-5EA50CCDE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4438"/>
            <a:ext cx="9144000" cy="4708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31st March 1909- 31st May 1911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Queen's Island-today Titanic Quarter  (Great Britain)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100 000 workes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test drive 2nd April 1912</a:t>
            </a:r>
          </a:p>
        </p:txBody>
      </p:sp>
      <p:pic>
        <p:nvPicPr>
          <p:cNvPr id="3074" name="Picture 2" descr="C:\Users\LUCA\Pictures\40011669-media_httpfarm8static_wazgh.jpg">
            <a:extLst>
              <a:ext uri="{FF2B5EF4-FFF2-40B4-BE49-F238E27FC236}">
                <a16:creationId xmlns:a16="http://schemas.microsoft.com/office/drawing/2014/main" id="{32838F89-37DC-4DCD-841D-69FFAB29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4000528" cy="300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LUCA\Pictures\titanic2.jpg">
            <a:extLst>
              <a:ext uri="{FF2B5EF4-FFF2-40B4-BE49-F238E27FC236}">
                <a16:creationId xmlns:a16="http://schemas.microsoft.com/office/drawing/2014/main" id="{DE4620A6-7F86-4C90-B85C-F92DF7787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09" y="3571876"/>
            <a:ext cx="4734951" cy="3136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4314DF-E04D-40AB-84CE-30AAE26A5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  <a:latin typeface="Castellar" pitchFamily="18" charset="0"/>
              </a:rPr>
              <a:t>WHEN </a:t>
            </a:r>
            <a:r>
              <a:rPr lang="sl-SI" dirty="0" err="1">
                <a:solidFill>
                  <a:schemeClr val="bg1"/>
                </a:solidFill>
                <a:latin typeface="Castellar" pitchFamily="18" charset="0"/>
              </a:rPr>
              <a:t>and</a:t>
            </a:r>
            <a:r>
              <a:rPr lang="sl-SI" dirty="0">
                <a:solidFill>
                  <a:schemeClr val="bg1"/>
                </a:solidFill>
                <a:latin typeface="Castellar" pitchFamily="18" charset="0"/>
              </a:rPr>
              <a:t> </a:t>
            </a:r>
            <a:r>
              <a:rPr lang="sl-SI" dirty="0" err="1">
                <a:solidFill>
                  <a:schemeClr val="bg1"/>
                </a:solidFill>
                <a:latin typeface="Castellar" pitchFamily="18" charset="0"/>
              </a:rPr>
              <a:t>where</a:t>
            </a:r>
            <a:endParaRPr lang="sl-SI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EF6B21A6-BBA9-4676-9F41-F312DB16E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4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departure: 12th April 1912 Belfast (gbr)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dive: 15th April 1912 Atlantic ocean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</p:txBody>
      </p:sp>
      <p:pic>
        <p:nvPicPr>
          <p:cNvPr id="2053" name="Picture 5" descr="C:\Users\LUCA\Pictures\Titanic-Location-620x376.jpg">
            <a:extLst>
              <a:ext uri="{FF2B5EF4-FFF2-40B4-BE49-F238E27FC236}">
                <a16:creationId xmlns:a16="http://schemas.microsoft.com/office/drawing/2014/main" id="{61CB8E48-6943-4301-8541-382543287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286125"/>
            <a:ext cx="5357812" cy="32496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2" descr="C:\Users\LUCA\Pictures\london-newspaper-seller.jpg">
            <a:extLst>
              <a:ext uri="{FF2B5EF4-FFF2-40B4-BE49-F238E27FC236}">
                <a16:creationId xmlns:a16="http://schemas.microsoft.com/office/drawing/2014/main" id="{2AA2E6F2-38EC-40CB-A393-2271DD5C7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96126">
            <a:off x="3569948" y="560230"/>
            <a:ext cx="4977767" cy="3274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0D06F7-09F8-47B9-BC85-4E5BAEAF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  <a:latin typeface="Castellar" pitchFamily="18" charset="0"/>
              </a:rPr>
              <a:t>DEPARTURE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82C2F599-3074-4D67-A3DE-CCF370DC0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8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12TH APRIL 1912 Belfast (GBR)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At 1:30 pm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Capitan Edward J. Smith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885 people Crew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1 517 other passengers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1st, 2nd and 3rd class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Path: belfast- queenstone- southampton- cherbourg (aim new york)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latin typeface="Castellar" panose="020A0402060406010301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latin typeface="Castellar" panose="020A0402060406010301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latin typeface="Castellar" panose="020A0402060406010301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latin typeface="Castellar" panose="020A0402060406010301" pitchFamily="18" charset="0"/>
            </a:endParaRPr>
          </a:p>
        </p:txBody>
      </p:sp>
      <p:pic>
        <p:nvPicPr>
          <p:cNvPr id="6" name="Picture 2" descr="C:\Users\LUCA\Pictures\Titanic-Captain-Ed_1467075a.jpg">
            <a:extLst>
              <a:ext uri="{FF2B5EF4-FFF2-40B4-BE49-F238E27FC236}">
                <a16:creationId xmlns:a16="http://schemas.microsoft.com/office/drawing/2014/main" id="{418F12E1-03E3-4002-85FC-BC58CAAF4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277867" cy="36081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Slika 6" descr="C:\Users\LUCA\Pictures\uk_map.gif">
            <a:extLst>
              <a:ext uri="{FF2B5EF4-FFF2-40B4-BE49-F238E27FC236}">
                <a16:creationId xmlns:a16="http://schemas.microsoft.com/office/drawing/2014/main" id="{39E6DE9A-14A0-443E-983C-9D74217584D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7188"/>
            <a:ext cx="3214688" cy="41433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Slika 7" descr="C:\Users\LUCA\Pictures\pot.jpeg">
            <a:extLst>
              <a:ext uri="{FF2B5EF4-FFF2-40B4-BE49-F238E27FC236}">
                <a16:creationId xmlns:a16="http://schemas.microsoft.com/office/drawing/2014/main" id="{4C00F290-B879-422D-A87C-BD346EB370F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500570"/>
            <a:ext cx="471490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 descr="C:\Users\LUCA\Pictures\bp22.jpg">
            <a:extLst>
              <a:ext uri="{FF2B5EF4-FFF2-40B4-BE49-F238E27FC236}">
                <a16:creationId xmlns:a16="http://schemas.microsoft.com/office/drawing/2014/main" id="{50405E2F-2664-4059-899A-215A2264177B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4144" y="1828800"/>
            <a:ext cx="4015711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Slika 9" descr="C:\Users\LUCA\Pictures\titanic_departing_southampton.jpg">
            <a:extLst>
              <a:ext uri="{FF2B5EF4-FFF2-40B4-BE49-F238E27FC236}">
                <a16:creationId xmlns:a16="http://schemas.microsoft.com/office/drawing/2014/main" id="{A3AC42B8-6943-4995-8C51-C37750979A61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1357298"/>
            <a:ext cx="7500990" cy="4857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4C2FD7-BDA9-4C0E-8EF1-EFDEB13F8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  <a:latin typeface="Castellar" pitchFamily="18" charset="0"/>
              </a:rPr>
              <a:t>TRAVEL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990E4B34-36D2-497D-82C1-701E3EFD0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3 DAYS (12TH, 13RD AND 14TH APRIL)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ATLANTIC OCEAN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PASENGERS- BREKFAS, LUNCH, DINNER (SOME TEA), Their PERSONAL interests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latin typeface="Castellar" panose="020A0402060406010301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latin typeface="Castellar" panose="020A0402060406010301" pitchFamily="18" charset="0"/>
            </a:endParaRPr>
          </a:p>
        </p:txBody>
      </p:sp>
      <p:pic>
        <p:nvPicPr>
          <p:cNvPr id="1026" name="Picture 2" descr="C:\Users\LUCA\Pictures\The Titanic.jpeg">
            <a:extLst>
              <a:ext uri="{FF2B5EF4-FFF2-40B4-BE49-F238E27FC236}">
                <a16:creationId xmlns:a16="http://schemas.microsoft.com/office/drawing/2014/main" id="{61369000-92C5-47A3-98F7-044A1D00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000504"/>
            <a:ext cx="4296723" cy="28574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C:\Users\LUCA\Pictures\3rdclassTitanic3.jpeg">
            <a:extLst>
              <a:ext uri="{FF2B5EF4-FFF2-40B4-BE49-F238E27FC236}">
                <a16:creationId xmlns:a16="http://schemas.microsoft.com/office/drawing/2014/main" id="{EDFAB74F-E74A-4EEC-9B95-211E9D3EE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63062"/>
            <a:ext cx="4500562" cy="3078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MI+Titanic_Passengers_WC.jpg">
            <a:extLst>
              <a:ext uri="{FF2B5EF4-FFF2-40B4-BE49-F238E27FC236}">
                <a16:creationId xmlns:a16="http://schemas.microsoft.com/office/drawing/2014/main" id="{F610C69C-62AA-4F5A-AF89-D7B38E64C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0"/>
            <a:ext cx="5484822" cy="411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E2751D-AE24-463A-A68E-4BB4C93D4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20" y="-1429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  <a:latin typeface="Castellar" pitchFamily="18" charset="0"/>
              </a:rPr>
              <a:t>dive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39BCE02B-1CD0-48A0-8FF3-035E6D827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2938"/>
            <a:ext cx="9144000" cy="4708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Collision in ice rock in 14th april at 11:40 pm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Wather 6 flooded furnace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Survive 300 peopel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Daid 1 500 people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At 2:22 titanic </a:t>
            </a:r>
            <a:r>
              <a:rPr lang="en-US" altLang="sl-SI">
                <a:latin typeface="Castellar" panose="020A0402060406010301" pitchFamily="18" charset="0"/>
              </a:rPr>
              <a:t>forever disappear into the depths</a:t>
            </a:r>
            <a:r>
              <a:rPr lang="sl-SI" altLang="sl-SI">
                <a:latin typeface="Castellar" panose="020A0402060406010301" pitchFamily="18" charset="0"/>
              </a:rPr>
              <a:t> in atlantic ocean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latin typeface="Castellar" panose="020A0402060406010301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latin typeface="Castellar" panose="020A0402060406010301" pitchFamily="18" charset="0"/>
            </a:endParaRPr>
          </a:p>
        </p:txBody>
      </p:sp>
      <p:pic>
        <p:nvPicPr>
          <p:cNvPr id="4" name="Slika 3" descr="17jiz2oj5fzcpjpg.jpg">
            <a:extLst>
              <a:ext uri="{FF2B5EF4-FFF2-40B4-BE49-F238E27FC236}">
                <a16:creationId xmlns:a16="http://schemas.microsoft.com/office/drawing/2014/main" id="{147DDA81-5651-487E-8A9F-5C39360AF6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000504"/>
            <a:ext cx="457203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250px-Stöwer_Titanic.jpg">
            <a:extLst>
              <a:ext uri="{FF2B5EF4-FFF2-40B4-BE49-F238E27FC236}">
                <a16:creationId xmlns:a16="http://schemas.microsoft.com/office/drawing/2014/main" id="{B745420E-6DA8-4A10-82F7-DDFDAEF9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000503"/>
            <a:ext cx="4000528" cy="2736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A9BD09-24C5-4D68-AD6B-A2CC8730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  <a:latin typeface="Castellar" pitchFamily="18" charset="0"/>
              </a:rPr>
              <a:t>Video </a:t>
            </a:r>
            <a:r>
              <a:rPr lang="sl-SI" dirty="0" err="1">
                <a:solidFill>
                  <a:schemeClr val="bg1"/>
                </a:solidFill>
                <a:latin typeface="Castellar" pitchFamily="18" charset="0"/>
              </a:rPr>
              <a:t>and</a:t>
            </a:r>
            <a:r>
              <a:rPr lang="sl-SI" dirty="0">
                <a:solidFill>
                  <a:schemeClr val="bg1"/>
                </a:solidFill>
                <a:latin typeface="Castellar" pitchFamily="18" charset="0"/>
              </a:rPr>
              <a:t> </a:t>
            </a:r>
            <a:r>
              <a:rPr lang="sl-SI" dirty="0" err="1">
                <a:solidFill>
                  <a:schemeClr val="bg1"/>
                </a:solidFill>
                <a:latin typeface="Castellar" pitchFamily="18" charset="0"/>
              </a:rPr>
              <a:t>photos</a:t>
            </a:r>
            <a:endParaRPr lang="sl-SI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BC032CCA-232C-4E93-A70F-552C0B37C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/>
              <a:t>https://www.youtube.com/watch?v=xD9-z6Nw2FM</a:t>
            </a:r>
          </a:p>
        </p:txBody>
      </p:sp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C5688A-8205-4D41-8DCB-B93073C6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bg1"/>
              </a:solidFill>
              <a:latin typeface="Castellar" pitchFamily="18" charset="0"/>
            </a:endParaRPr>
          </a:p>
        </p:txBody>
      </p:sp>
      <p:pic>
        <p:nvPicPr>
          <p:cNvPr id="4" name="Ograda vsebine 3" descr="reat-titanic-facts-about-the-titanic.jpg">
            <a:extLst>
              <a:ext uri="{FF2B5EF4-FFF2-40B4-BE49-F238E27FC236}">
                <a16:creationId xmlns:a16="http://schemas.microsoft.com/office/drawing/2014/main" id="{A8F5423B-8285-49D2-A9B5-3CFFF491C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ircl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195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Book Antiqua</vt:lpstr>
      <vt:lpstr>Castellar</vt:lpstr>
      <vt:lpstr>Lucida Sans</vt:lpstr>
      <vt:lpstr>Wingdings</vt:lpstr>
      <vt:lpstr>Wingdings 2</vt:lpstr>
      <vt:lpstr>Wingdings 3</vt:lpstr>
      <vt:lpstr>Vrh</vt:lpstr>
      <vt:lpstr>PowerPoint Presentation</vt:lpstr>
      <vt:lpstr>TECHNICAL INFORMATION</vt:lpstr>
      <vt:lpstr>BUILDING</vt:lpstr>
      <vt:lpstr>WHEN and where</vt:lpstr>
      <vt:lpstr>DEPARTURE</vt:lpstr>
      <vt:lpstr>TRAVEL</vt:lpstr>
      <vt:lpstr>dive</vt:lpstr>
      <vt:lpstr>Video and photos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2019-05-30T09:23:22Z</dcterms:created>
  <dcterms:modified xsi:type="dcterms:W3CDTF">2019-05-30T09:23:22Z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