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FED4C3C-F714-468D-AE75-9553927B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02FE-6B5C-43FD-B432-6A2E3362734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C0D9C7A-9547-40D2-8A0C-6D7EE301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0E0837D-8289-40CE-811D-A3F259C6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EC2B-0004-4A29-93D5-5B64FDC4CC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061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F4E98C6-0AB0-4EF1-BE2B-450BF273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1C0A-5775-4C83-AD00-872BF21C12A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6533C0C-D59E-41EB-9DF6-E2A7CA04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3C0565A-3505-4F57-BE0E-19536BD2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77FF-8E3D-471A-99D8-E43476D2D4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01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B8EBB5F6-19CE-41B5-841B-32667DFA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90E0-EAF2-484A-9C96-F40F3EA8087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03FAE23-6FEB-44EE-8395-F1A3EE34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498E68C-8B3D-42D4-BF34-1A493CD5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65644-0D60-4408-97E1-3EC719908D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195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5253E2E-5624-40B3-ABE4-C5272A9F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DA33-6162-42C4-91C6-5C2AC5EDBDF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06B3D68-2B09-4514-A8FC-41163BE9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ED64E49-600C-4E85-8F07-8D8B0E1A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6A420-452F-4BF1-9A76-710704020C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300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E1DC25D-EDA4-4B47-BA33-8F2C9DE2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C6E9-5886-40A1-A923-CE13555019B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7D564E6-9C65-4CA5-9BA8-86049F7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98E5BCC-46E3-40C0-A1BD-DEF10252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EE91A-CA92-42D7-9F80-230116EF93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4174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6FFC27FD-5585-4192-BB71-2AB33909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4F6F-5C28-44DC-97B1-5899EBF0C4B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C2130A0D-507D-4185-9455-EB084D28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8CD13EAB-C72E-42F8-8251-00FEACC2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DBC4-6D27-4C39-957B-979B86B8ED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752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74A6109A-5322-4C1E-955A-079DB21E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5144-10E6-4E10-A404-6598D3D03D3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EC6AB415-FFE7-44A6-B786-6EE20215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0A38D32C-BE18-4F9E-8CCD-2B51312D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71193-E20C-4111-A483-32E8562156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297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10183B2F-3C07-45B6-B8CB-B99D2FF5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D9C2-AA6B-4A73-AF81-4F5602EE3D8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A76937D0-91E2-4AFA-A854-633BCDDE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E22C4F4B-88F8-45A1-8CB6-166A4BB0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12862-167E-4C28-A2E3-31D1A714ED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947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82F1C6A8-7E5A-431D-93F6-89B402A0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5FB5-7D4C-4FEE-9DCD-C86FD1173B9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CD75870-E88C-4675-B4DA-AC2F1DB9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F36E8A57-28F7-4188-BC94-402B98C1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D6CAD-CFEB-49A6-A5AB-0B5516D3C6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26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362C3BD1-3CB1-4B9B-8C0A-AC0D45B0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7C8E-FE87-456A-A9EE-56797C56327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7EA87DE-E865-47A3-8F66-4A988A68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01CE6CEF-464F-4208-BD31-9267AD47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2CB0F-46BB-4DE8-8186-845D7D9EFB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910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00E6DC1D-504F-4C2B-80B3-D8BD5F1B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1356-5309-4F95-AF66-685493CC7F9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DFD2E1F-4D35-470B-86B4-54B46F1A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BB7EE506-38BD-4C63-B562-93088A8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02217-32C4-4119-A20B-66A3D1BAE8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822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CCF5805D-40BB-45D0-B60B-8FE7E228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9B93F88C-D87B-4DFB-B872-2DF2F5B28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F9CE08DA-42F3-4C4C-ACB5-35D8B453E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8E3D9-FA3A-450A-B18F-2DB67A3597E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B7C1434-4900-4D1E-8CFB-80E52E668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EB4DF4CE-3159-4ABC-A431-9F4B82B7D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46AD9422-927E-43E8-8880-B5DD68DDF5A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218D7B-680D-4F9F-BBEB-B87C65C87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075" name="Podnaslov 2">
            <a:extLst>
              <a:ext uri="{FF2B5EF4-FFF2-40B4-BE49-F238E27FC236}">
                <a16:creationId xmlns:a16="http://schemas.microsoft.com/office/drawing/2014/main" id="{4212B550-45EA-4551-8112-01571EB9B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5" name="Slika 4" descr="C:\Users\LUCA\Pictures\TITANIC.jpg">
            <a:extLst>
              <a:ext uri="{FF2B5EF4-FFF2-40B4-BE49-F238E27FC236}">
                <a16:creationId xmlns:a16="http://schemas.microsoft.com/office/drawing/2014/main" id="{82D1CB08-7095-47A3-BB5C-525AF5638CE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7BF4E-2B4D-4125-86B9-B33FE403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RESOURCES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5AE074C0-BB28-46FB-9393-C6A133F9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WEB: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WIKIPEDIA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DIJASKI.NET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GOOGLE PHOTOS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YOUTUBE</a:t>
            </a:r>
          </a:p>
          <a:p>
            <a:endParaRPr lang="sl-SI" altLang="sl-SI"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8A9AF4-D5D9-4535-A6C6-63E84B20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TECHNICAL INFORMATION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573CBE54-8D75-43AD-8C86-38101AC1F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Thomas Andrews-plan (he say:,,TITANIC IS unsinkable ship’’)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Length 269M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WIdtH 28M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HEIGHT 53M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WEIGHT 52 000t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4 chimneys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29 pans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16 LIFEBOATS</a:t>
            </a:r>
          </a:p>
        </p:txBody>
      </p:sp>
      <p:pic>
        <p:nvPicPr>
          <p:cNvPr id="6" name="Picture 2" descr="C:\Users\LUCA\Pictures\Andrews.jpg">
            <a:extLst>
              <a:ext uri="{FF2B5EF4-FFF2-40B4-BE49-F238E27FC236}">
                <a16:creationId xmlns:a16="http://schemas.microsoft.com/office/drawing/2014/main" id="{09C08F1D-BEF7-4CF8-9F7D-E6D48444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496"/>
            <a:ext cx="2786082" cy="3482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Users\LUCA\Pictures\6727.jpg">
            <a:extLst>
              <a:ext uri="{FF2B5EF4-FFF2-40B4-BE49-F238E27FC236}">
                <a16:creationId xmlns:a16="http://schemas.microsoft.com/office/drawing/2014/main" id="{6EAE09D5-E1EA-46BE-BE5B-DAA8E661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8804788" cy="264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2AEECE-68BD-48E3-83A7-E07F6650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BUILDING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1FF70EE2-38A4-4822-9D5B-5B3D9B95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4708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31st March 1909- 31st May 1911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Queen's Island-today Titanic Quarter  (Great Britain)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100 000 workes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test drive 2nd April 1912</a:t>
            </a:r>
          </a:p>
        </p:txBody>
      </p:sp>
      <p:pic>
        <p:nvPicPr>
          <p:cNvPr id="3074" name="Picture 2" descr="C:\Users\LUCA\Pictures\40011669-media_httpfarm8static_wazgh.jpg">
            <a:extLst>
              <a:ext uri="{FF2B5EF4-FFF2-40B4-BE49-F238E27FC236}">
                <a16:creationId xmlns:a16="http://schemas.microsoft.com/office/drawing/2014/main" id="{0990FCA8-7E10-43E9-8A7C-950B00EB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000528" cy="300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LUCA\Pictures\titanic2.jpg">
            <a:extLst>
              <a:ext uri="{FF2B5EF4-FFF2-40B4-BE49-F238E27FC236}">
                <a16:creationId xmlns:a16="http://schemas.microsoft.com/office/drawing/2014/main" id="{BD054924-E14F-42DD-B9DE-5AFEA4C0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3571876"/>
            <a:ext cx="4734951" cy="3136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3030E-4C2D-4755-B0AE-56CFA273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WHEN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and</a:t>
            </a: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where</a:t>
            </a:r>
            <a:endParaRPr lang="sl-SI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73492618-6F94-4FD5-9AEF-89C857E8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departure: 12th April 1912 Belfast (gbr)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dive: 15th April 1912 Atlantic ocean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</p:txBody>
      </p:sp>
      <p:pic>
        <p:nvPicPr>
          <p:cNvPr id="2053" name="Picture 5" descr="C:\Users\LUCA\Pictures\Titanic-Location-620x376.jpg">
            <a:extLst>
              <a:ext uri="{FF2B5EF4-FFF2-40B4-BE49-F238E27FC236}">
                <a16:creationId xmlns:a16="http://schemas.microsoft.com/office/drawing/2014/main" id="{6ECE07CF-4CD8-418B-847D-6F12D4A7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86125"/>
            <a:ext cx="5357812" cy="32496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 descr="C:\Users\LUCA\Pictures\london-newspaper-seller.jpg">
            <a:extLst>
              <a:ext uri="{FF2B5EF4-FFF2-40B4-BE49-F238E27FC236}">
                <a16:creationId xmlns:a16="http://schemas.microsoft.com/office/drawing/2014/main" id="{0D861A5A-F59B-41A9-8A78-1BD6DF94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6126">
            <a:off x="3569948" y="560230"/>
            <a:ext cx="4977767" cy="327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61AB1-8D59-4E16-896B-8FACEB65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DEPARTURE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5777736B-0AF1-4FDB-BBAD-CEDA23645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8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12TH APRIL 1912 Belfast (GBR)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At 1:30 pm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Capitan Edward J. Smith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885 people Crew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1 517 other passengers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1st, 2nd and 3rd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Path: belfast- queenstone- southampton- cherbourg (aim new york)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</p:txBody>
      </p:sp>
      <p:pic>
        <p:nvPicPr>
          <p:cNvPr id="6" name="Picture 2" descr="C:\Users\LUCA\Pictures\Titanic-Captain-Ed_1467075a.jpg">
            <a:extLst>
              <a:ext uri="{FF2B5EF4-FFF2-40B4-BE49-F238E27FC236}">
                <a16:creationId xmlns:a16="http://schemas.microsoft.com/office/drawing/2014/main" id="{326B34D7-739D-4B89-9C30-919C8BF7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277867" cy="3608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 descr="C:\Users\LUCA\Pictures\uk_map.gif">
            <a:extLst>
              <a:ext uri="{FF2B5EF4-FFF2-40B4-BE49-F238E27FC236}">
                <a16:creationId xmlns:a16="http://schemas.microsoft.com/office/drawing/2014/main" id="{34CD92B4-EEA7-44E7-818C-04F34457F10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3214688" cy="4143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 descr="C:\Users\LUCA\Pictures\pot.jpeg">
            <a:extLst>
              <a:ext uri="{FF2B5EF4-FFF2-40B4-BE49-F238E27FC236}">
                <a16:creationId xmlns:a16="http://schemas.microsoft.com/office/drawing/2014/main" id="{C37D656B-9B4C-465B-9A1A-82F840C9F32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500570"/>
            <a:ext cx="471490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C:\Users\LUCA\Pictures\bp22.jpg">
            <a:extLst>
              <a:ext uri="{FF2B5EF4-FFF2-40B4-BE49-F238E27FC236}">
                <a16:creationId xmlns:a16="http://schemas.microsoft.com/office/drawing/2014/main" id="{4F1EC421-041B-44CC-B29F-F00A41D68CE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144" y="1828800"/>
            <a:ext cx="4015711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 descr="C:\Users\LUCA\Pictures\titanic_departing_southampton.jpg">
            <a:extLst>
              <a:ext uri="{FF2B5EF4-FFF2-40B4-BE49-F238E27FC236}">
                <a16:creationId xmlns:a16="http://schemas.microsoft.com/office/drawing/2014/main" id="{A67C0D1B-1362-4047-B6E4-EB72977D221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357298"/>
            <a:ext cx="7500990" cy="4857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C5ED9-499D-4586-95B6-E794D840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TRAVEL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E0A5913-2C6B-4F3F-BB49-E4D018EE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3 DAYS (12TH, 13RD AND 14TH APRIL)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ATLANTIC OCEAN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PASENGERS- BREKFAS, LUNCH, DINNER (SOME TEA), Their PERSONAL interests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</p:txBody>
      </p:sp>
      <p:pic>
        <p:nvPicPr>
          <p:cNvPr id="1026" name="Picture 2" descr="C:\Users\LUCA\Pictures\The Titanic.jpeg">
            <a:extLst>
              <a:ext uri="{FF2B5EF4-FFF2-40B4-BE49-F238E27FC236}">
                <a16:creationId xmlns:a16="http://schemas.microsoft.com/office/drawing/2014/main" id="{FD9AF606-3A25-4EBE-9209-BBDDC77A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00504"/>
            <a:ext cx="4296723" cy="2857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LUCA\Pictures\3rdclassTitanic3.jpeg">
            <a:extLst>
              <a:ext uri="{FF2B5EF4-FFF2-40B4-BE49-F238E27FC236}">
                <a16:creationId xmlns:a16="http://schemas.microsoft.com/office/drawing/2014/main" id="{B3705750-1C0A-49B6-B06D-91E2BC6B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63062"/>
            <a:ext cx="4500562" cy="3078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MI+Titanic_Passengers_WC.jpg">
            <a:extLst>
              <a:ext uri="{FF2B5EF4-FFF2-40B4-BE49-F238E27FC236}">
                <a16:creationId xmlns:a16="http://schemas.microsoft.com/office/drawing/2014/main" id="{52C2A4B5-2DF1-4070-B33C-8D280B502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0"/>
            <a:ext cx="5484822" cy="411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3190EF-EF10-43AF-BD33-D6007506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dive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B24FE41D-1D12-410C-99F4-3372FBB2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938"/>
            <a:ext cx="9144000" cy="4708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Collision in ice rock in 14th april at 11:40 pm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Wather 6 flooded furnace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Survive 300 peopel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Daid 1 500 people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latin typeface="Castellar" panose="020A0402060406010301" pitchFamily="18" charset="0"/>
              </a:rPr>
              <a:t>At 2:22 titanic </a:t>
            </a:r>
            <a:r>
              <a:rPr lang="en-US" altLang="sl-SI">
                <a:latin typeface="Castellar" panose="020A0402060406010301" pitchFamily="18" charset="0"/>
              </a:rPr>
              <a:t>forever disappear into the depths</a:t>
            </a:r>
            <a:r>
              <a:rPr lang="sl-SI" altLang="sl-SI">
                <a:latin typeface="Castellar" panose="020A0402060406010301" pitchFamily="18" charset="0"/>
              </a:rPr>
              <a:t> in atlantic ocean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latin typeface="Castellar" panose="020A0402060406010301" pitchFamily="18" charset="0"/>
            </a:endParaRPr>
          </a:p>
        </p:txBody>
      </p:sp>
      <p:pic>
        <p:nvPicPr>
          <p:cNvPr id="4" name="Slika 3" descr="17jiz2oj5fzcpjpg.jpg">
            <a:extLst>
              <a:ext uri="{FF2B5EF4-FFF2-40B4-BE49-F238E27FC236}">
                <a16:creationId xmlns:a16="http://schemas.microsoft.com/office/drawing/2014/main" id="{24BCFA54-CA97-4AF5-B480-479D54D0AF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00504"/>
            <a:ext cx="45720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250px-Stöwer_Titanic.jpg">
            <a:extLst>
              <a:ext uri="{FF2B5EF4-FFF2-40B4-BE49-F238E27FC236}">
                <a16:creationId xmlns:a16="http://schemas.microsoft.com/office/drawing/2014/main" id="{DDD3F88F-8E4C-4EB3-9AD0-0C6D01B7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00503"/>
            <a:ext cx="4000528" cy="273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9F56CF-338F-423F-A967-557454B3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Video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and</a:t>
            </a:r>
            <a:r>
              <a:rPr lang="sl-SI" dirty="0">
                <a:solidFill>
                  <a:schemeClr val="bg1"/>
                </a:solidFill>
                <a:latin typeface="Castellar" pitchFamily="18" charset="0"/>
              </a:rPr>
              <a:t> </a:t>
            </a:r>
            <a:r>
              <a:rPr lang="sl-SI" dirty="0" err="1">
                <a:solidFill>
                  <a:schemeClr val="bg1"/>
                </a:solidFill>
                <a:latin typeface="Castellar" pitchFamily="18" charset="0"/>
              </a:rPr>
              <a:t>photos</a:t>
            </a:r>
            <a:endParaRPr lang="sl-SI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C6D6E73D-F712-406E-B8D7-BE23414E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https://www.youtube.com/watch?v=xD9-z6Nw2FM</a:t>
            </a: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CD1B4-FF78-40C7-95C8-19FEFE48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  <a:latin typeface="Castellar" pitchFamily="18" charset="0"/>
            </a:endParaRPr>
          </a:p>
        </p:txBody>
      </p:sp>
      <p:pic>
        <p:nvPicPr>
          <p:cNvPr id="4" name="Ograda vsebine 3" descr="reat-titanic-facts-about-the-titanic.jpg">
            <a:extLst>
              <a:ext uri="{FF2B5EF4-FFF2-40B4-BE49-F238E27FC236}">
                <a16:creationId xmlns:a16="http://schemas.microsoft.com/office/drawing/2014/main" id="{C0C9295F-8AC8-41F6-80FD-672093BC6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Book Antiqua</vt:lpstr>
      <vt:lpstr>Castellar</vt:lpstr>
      <vt:lpstr>Lucida Sans</vt:lpstr>
      <vt:lpstr>Wingdings</vt:lpstr>
      <vt:lpstr>Wingdings 2</vt:lpstr>
      <vt:lpstr>Wingdings 3</vt:lpstr>
      <vt:lpstr>Vrh</vt:lpstr>
      <vt:lpstr>PowerPoint Presentation</vt:lpstr>
      <vt:lpstr>TECHNICAL INFORMATION</vt:lpstr>
      <vt:lpstr>BUILDING</vt:lpstr>
      <vt:lpstr>WHEN and where</vt:lpstr>
      <vt:lpstr>DEPARTURE</vt:lpstr>
      <vt:lpstr>TRAVEL</vt:lpstr>
      <vt:lpstr>dive</vt:lpstr>
      <vt:lpstr>Video and photos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2019-05-30T09:23:24Z</dcterms:created>
  <dcterms:modified xsi:type="dcterms:W3CDTF">2019-05-30T09:23:24Z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