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sldIdLst>
    <p:sldId id="256" r:id="rId2"/>
    <p:sldId id="262" r:id="rId3"/>
    <p:sldId id="265" r:id="rId4"/>
    <p:sldId id="263" r:id="rId5"/>
    <p:sldId id="264" r:id="rId6"/>
    <p:sldId id="257" r:id="rId7"/>
    <p:sldId id="266" r:id="rId8"/>
    <p:sldId id="260" r:id="rId9"/>
    <p:sldId id="268" r:id="rId10"/>
    <p:sldId id="258" r:id="rId11"/>
    <p:sldId id="259" r:id="rId12"/>
    <p:sldId id="269" r:id="rId13"/>
    <p:sldId id="270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6" d="100"/>
          <a:sy n="106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2A405942-1EE2-4B3D-840F-2C89B1D8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725D-95DB-4A8F-BC57-CB03BFA34AC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B480F8DD-6B09-49CA-9E6E-084DADFF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3D8C068D-A147-49D5-80CA-767AE8E7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C1D8E0B-7349-4B6E-B7C3-A642D50CAB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303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F36E5EB7-F1AA-435E-80E8-EE56C5E1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A529-1E20-4137-A6FD-8F34573FA59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B1A01010-A4CF-48A6-954C-47F50235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1470E189-F861-4ABD-9D47-C0CBCFF9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F6E5-BCF2-472E-90B2-3CD2917F7D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595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3C5F4FEB-7BA4-4695-AA9A-8A2FF678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F23D-E729-45BC-9030-DCFEF79FABB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AEBD680-98C5-4044-B1AA-1DBFB5AC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AC2D1987-E96B-429B-9766-393D3181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05C64-A3EB-4A13-89EB-11A4F91EAA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17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4410468A-DD2E-4453-AFEF-3137F876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33E1-6F0C-4D74-9897-F85651E513F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BD13A581-86CE-4912-A251-DEC7F5B9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33C02716-F2AB-4CDB-BE1F-AD25CF24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40CD6-33CB-47C0-BCF9-321154C849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377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0F05775-4B0D-4DCF-A5A6-3F35D107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89F4-B4AF-44BF-BB94-C6594ABF1B2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3ED7E5A-B58E-4087-9A08-E674672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CC7266A-DF07-434F-AB60-E64FFC96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31EB5D1-395D-4D4A-9CCB-2876C31B3F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6271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77C1E2D3-387D-47C1-9D39-8B37B23E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719A7-B11B-415B-BF55-13C397B16BF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00C9412E-6886-4138-99DE-EE7299BF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B52E0BE1-49FB-4866-B216-F07F1178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F4DB1-8D3C-461B-B2D9-5DA5B72C51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611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62725061-51AB-43AF-BFD7-FF32A5A1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7217-416F-4F27-A792-FF67259201A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A50CDFEB-2158-4F62-A3CB-E152A791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80ED650C-D23A-4CEE-B5E8-68F039E1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90C00-39C8-44DE-B178-F0B88F55B1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345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BDBEE447-82CF-414F-8434-EF0E516F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7C0E-483B-4E5A-813E-70CAFA0BA37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4D798ACF-CD39-4CB3-8BEB-04EDBC10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66EF8298-4B38-4D0C-9A02-1F363480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DDA72-A95A-4808-A4E5-97B5FB7735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462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94D344D9-0995-4AB2-8C20-A21E5237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4DDC-45CF-4171-BA69-B7A76907FD8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3249C5EF-0875-4B4E-8D8D-378B8B74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B4220A49-35F3-4D3D-A803-67A9D497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BB521-525F-4A04-8E9F-C0E5ECABE1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093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8C8CA6B1-C72B-412A-A1EF-12A52C33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6767-F1BD-4411-B644-8DFF4A948A3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95F335C8-B342-4736-98EA-1554A609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8D35CD3C-AE0D-484E-A0D0-A245A447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A213C-A179-4CBB-9921-03303F471C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289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5643BF7E-1410-4796-B890-33BACECB8FE4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A85690D0-2D1D-4A5C-B94F-1E0A5E11AAC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EE6DF9F8-0DC6-4541-9D7B-3407AF31053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8AE51372-B4DD-4ECF-B7AA-FDBE73DDFBA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54884545-0C71-4752-A380-52E2F451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3F65-BFBD-40DA-9D23-3F5A81282E0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0E8CF0BE-87EF-432D-8F9B-AB5EBD65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E768590B-1E0A-4FE3-8759-2D2C9C1E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1DE0D99-9EB1-4089-B6D9-83B2DF80DC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05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20244AE4-D937-4A69-B363-282E192AFD97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E0C00785-E6D6-4A93-ABAE-DF741C89B87D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A28A2386-C615-4187-B357-9503338E74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CA251759-1631-405A-9BDF-CB6F30C3B1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3C9C8828-F262-4F7F-922A-F8A974789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B3467-FE52-467D-A3AB-434F7AB7AFE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020B69AB-0631-42A9-9D95-67E9E74A6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9889DB58-A251-41AD-BD43-FC044AF37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56A4A7DD-7CFC-43CB-80E0-A5B7D85981EC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0C999FAE-41AE-4496-A493-5192763DE98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B7428070-0C34-4385-8F3C-467BE561EEA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CE25AA42-59DE-4DEB-9D40-E92A48F90AC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9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3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E09777-0A2D-4E5D-86F5-BA0FD1B82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9361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/>
              <a:t>United Kingdom of Great Britain</a:t>
            </a:r>
          </a:p>
        </p:txBody>
      </p:sp>
      <p:pic>
        <p:nvPicPr>
          <p:cNvPr id="5" name="Slika 4" descr="images.jpg">
            <a:extLst>
              <a:ext uri="{FF2B5EF4-FFF2-40B4-BE49-F238E27FC236}">
                <a16:creationId xmlns:a16="http://schemas.microsoft.com/office/drawing/2014/main" id="{3FF033E6-C40D-4D1E-A461-026145CC0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924175"/>
            <a:ext cx="4032250" cy="201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620px-Royal_Coat_of_Arms_of_the_United_Kingdom.svg.png">
            <a:extLst>
              <a:ext uri="{FF2B5EF4-FFF2-40B4-BE49-F238E27FC236}">
                <a16:creationId xmlns:a16="http://schemas.microsoft.com/office/drawing/2014/main" id="{F963A82B-37AA-46B9-BCDB-AFB6F710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2133600"/>
            <a:ext cx="3240088" cy="313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F80BED13-E0E7-44E9-A6C3-3819E9F6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sl-SI" altLang="sl-SI"/>
              <a:t>Union Jack</a:t>
            </a:r>
            <a:endParaRPr lang="en-US" altLang="sl-SI"/>
          </a:p>
        </p:txBody>
      </p:sp>
      <p:pic>
        <p:nvPicPr>
          <p:cNvPr id="5" name="Slika 4" descr="525px-Flags_of_the_Union_Jack.svg.png">
            <a:extLst>
              <a:ext uri="{FF2B5EF4-FFF2-40B4-BE49-F238E27FC236}">
                <a16:creationId xmlns:a16="http://schemas.microsoft.com/office/drawing/2014/main" id="{29512EE0-C983-428B-B92E-70BA2B5C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349500"/>
            <a:ext cx="4476750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Ograda vsebine 5">
            <a:extLst>
              <a:ext uri="{FF2B5EF4-FFF2-40B4-BE49-F238E27FC236}">
                <a16:creationId xmlns:a16="http://schemas.microsoft.com/office/drawing/2014/main" id="{A759A0B8-9C2F-4DB6-90CA-30814802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492375"/>
            <a:ext cx="3671887" cy="3078163"/>
          </a:xfrm>
        </p:spPr>
        <p:txBody>
          <a:bodyPr/>
          <a:lstStyle/>
          <a:p>
            <a:r>
              <a:rPr lang="en-US" altLang="sl-SI"/>
              <a:t>The United Kingdom national flag is called the Union Jack.</a:t>
            </a:r>
          </a:p>
          <a:p>
            <a:r>
              <a:rPr lang="en-US" altLang="sl-SI"/>
              <a:t>It is made up from the flags of: England, Scotland and Northern</a:t>
            </a:r>
            <a:r>
              <a:rPr lang="sl-SI" altLang="sl-SI"/>
              <a:t> </a:t>
            </a:r>
            <a:r>
              <a:rPr lang="en-US" altLang="sl-SI"/>
              <a:t>Ireland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9041A381-C099-4544-A94D-AF5CEF62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/>
            <a:r>
              <a:rPr lang="en-US" altLang="sl-SI"/>
              <a:t>Media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E5401FC-6651-4F40-8262-4E9D272C9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The</a:t>
            </a:r>
            <a:r>
              <a:rPr lang="sl-SI" altLang="sl-SI"/>
              <a:t> most popular</a:t>
            </a:r>
            <a:r>
              <a:rPr lang="en-US" altLang="sl-SI"/>
              <a:t> TV channel</a:t>
            </a:r>
            <a:r>
              <a:rPr lang="sl-SI" altLang="sl-SI"/>
              <a:t> </a:t>
            </a:r>
            <a:r>
              <a:rPr lang="en-US" altLang="sl-SI"/>
              <a:t>is BBC, and the </a:t>
            </a:r>
            <a:r>
              <a:rPr lang="sl-SI" altLang="sl-SI"/>
              <a:t>most popular</a:t>
            </a:r>
            <a:r>
              <a:rPr lang="en-US" altLang="sl-SI"/>
              <a:t> newspaper is The Sun</a:t>
            </a:r>
            <a:r>
              <a:rPr lang="sl-SI" altLang="sl-SI"/>
              <a:t>.</a:t>
            </a:r>
          </a:p>
        </p:txBody>
      </p:sp>
      <p:pic>
        <p:nvPicPr>
          <p:cNvPr id="4" name="Slika 3" descr="bbclondon.jpg">
            <a:extLst>
              <a:ext uri="{FF2B5EF4-FFF2-40B4-BE49-F238E27FC236}">
                <a16:creationId xmlns:a16="http://schemas.microsoft.com/office/drawing/2014/main" id="{A06EF243-BB0B-4584-B79C-224A512B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429000"/>
            <a:ext cx="4095750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The-sun-newspaper-logo.jpg">
            <a:extLst>
              <a:ext uri="{FF2B5EF4-FFF2-40B4-BE49-F238E27FC236}">
                <a16:creationId xmlns:a16="http://schemas.microsoft.com/office/drawing/2014/main" id="{73CC47A8-8317-41DF-9EFE-E66A3471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3789363"/>
            <a:ext cx="3816350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03B46A6E-7759-42D8-857E-0434AAEE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en-US" altLang="sl-SI"/>
              <a:t>Education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1244082D-BDA9-4A71-80D3-90394804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5483225" cy="4389437"/>
          </a:xfrm>
        </p:spPr>
        <p:txBody>
          <a:bodyPr/>
          <a:lstStyle/>
          <a:p>
            <a:r>
              <a:rPr lang="en-US" altLang="sl-SI"/>
              <a:t>Primary education: (6-11)</a:t>
            </a:r>
          </a:p>
          <a:p>
            <a:r>
              <a:rPr lang="en-US" altLang="sl-SI"/>
              <a:t>Secondary education: (11-18)</a:t>
            </a:r>
          </a:p>
          <a:p>
            <a:r>
              <a:rPr lang="en-US" altLang="sl-SI"/>
              <a:t>Tertiary education: (18+)</a:t>
            </a:r>
          </a:p>
          <a:p>
            <a:endParaRPr lang="en-US" altLang="sl-SI"/>
          </a:p>
          <a:p>
            <a:r>
              <a:rPr lang="en-US" altLang="sl-SI"/>
              <a:t>some schools in England require children to wear uniforms.</a:t>
            </a:r>
          </a:p>
        </p:txBody>
      </p:sp>
      <p:pic>
        <p:nvPicPr>
          <p:cNvPr id="16388" name="Slika 3" descr="uniforms.jpg">
            <a:extLst>
              <a:ext uri="{FF2B5EF4-FFF2-40B4-BE49-F238E27FC236}">
                <a16:creationId xmlns:a16="http://schemas.microsoft.com/office/drawing/2014/main" id="{97FF4202-CCFB-40B5-99A2-CCBCF745F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44675"/>
            <a:ext cx="15843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4C3AE698-E6EA-45DF-9607-B236AD88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en-US" altLang="sl-SI"/>
              <a:t>University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385F3FCF-4839-4845-82F6-9A5842F0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Britain’s most well known universities are the University of Cambridge, Oxford and London.</a:t>
            </a:r>
          </a:p>
        </p:txBody>
      </p:sp>
      <p:pic>
        <p:nvPicPr>
          <p:cNvPr id="4" name="Slika 3" descr="cambridge_university.jpg">
            <a:extLst>
              <a:ext uri="{FF2B5EF4-FFF2-40B4-BE49-F238E27FC236}">
                <a16:creationId xmlns:a16="http://schemas.microsoft.com/office/drawing/2014/main" id="{D204BBB3-643D-4275-92B4-60538537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573463"/>
            <a:ext cx="3527425" cy="23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721px-Keble_College_Chapel_-_Oct_2006.jpg">
            <a:extLst>
              <a:ext uri="{FF2B5EF4-FFF2-40B4-BE49-F238E27FC236}">
                <a16:creationId xmlns:a16="http://schemas.microsoft.com/office/drawing/2014/main" id="{62554B05-4C32-40FB-B3EA-7C3FB5E40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3573463"/>
            <a:ext cx="2879725" cy="239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F62DCDD1-D027-42C0-87AF-80F42216F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/>
            <a:r>
              <a:rPr lang="en-US" altLang="sl-SI"/>
              <a:t>The United Kingdom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9F2602D5-C916-4ED7-B02F-FA068584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5483225" cy="4389437"/>
          </a:xfrm>
        </p:spPr>
        <p:txBody>
          <a:bodyPr/>
          <a:lstStyle/>
          <a:p>
            <a:r>
              <a:rPr lang="en-US" altLang="sl-SI"/>
              <a:t>The UK is a state in northwest Europe.</a:t>
            </a:r>
          </a:p>
          <a:p>
            <a:endParaRPr lang="en-US" altLang="sl-SI"/>
          </a:p>
          <a:p>
            <a:endParaRPr lang="en-US" altLang="sl-SI"/>
          </a:p>
          <a:p>
            <a:r>
              <a:rPr lang="en-US" altLang="sl-SI"/>
              <a:t>It is made up of four countries: England, No</a:t>
            </a:r>
            <a:r>
              <a:rPr lang="sl-SI" altLang="sl-SI"/>
              <a:t>r</a:t>
            </a:r>
            <a:r>
              <a:rPr lang="en-US" altLang="sl-SI"/>
              <a:t>thern</a:t>
            </a:r>
            <a:r>
              <a:rPr lang="sl-SI" altLang="sl-SI"/>
              <a:t> </a:t>
            </a:r>
            <a:r>
              <a:rPr lang="en-US" altLang="sl-SI"/>
              <a:t>Ireland, Scotland and Wales.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4" name="Slika 3" descr="united_kingdom.gif">
            <a:extLst>
              <a:ext uri="{FF2B5EF4-FFF2-40B4-BE49-F238E27FC236}">
                <a16:creationId xmlns:a16="http://schemas.microsoft.com/office/drawing/2014/main" id="{C26053C8-8B48-4D1A-9205-F50304E2C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8" y="3933825"/>
            <a:ext cx="1592262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713px-EU-United_Kingdom.svg.png">
            <a:extLst>
              <a:ext uri="{FF2B5EF4-FFF2-40B4-BE49-F238E27FC236}">
                <a16:creationId xmlns:a16="http://schemas.microsoft.com/office/drawing/2014/main" id="{2DBB6643-FA7F-402E-A755-3A1859E5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1628775"/>
            <a:ext cx="2447925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4EEDE75E-B18E-42D5-9401-39B6C7E6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/>
            <a:r>
              <a:rPr lang="en-US" altLang="sl-SI"/>
              <a:t>Languages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72D935D2-2A5A-40F4-B3CC-5DD48864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89138"/>
            <a:ext cx="5905500" cy="4389437"/>
          </a:xfrm>
        </p:spPr>
        <p:txBody>
          <a:bodyPr/>
          <a:lstStyle/>
          <a:p>
            <a:r>
              <a:rPr lang="en-US" altLang="sl-SI"/>
              <a:t>Most people in the UK speak English, but there are 5 native languages other than English: Welsh, Gaelic, Scots, Irish and Cornish</a:t>
            </a:r>
          </a:p>
          <a:p>
            <a:endParaRPr lang="sl-SI" altLang="sl-SI"/>
          </a:p>
        </p:txBody>
      </p:sp>
      <p:pic>
        <p:nvPicPr>
          <p:cNvPr id="4" name="Slika 3" descr="united_kingdom.gif">
            <a:extLst>
              <a:ext uri="{FF2B5EF4-FFF2-40B4-BE49-F238E27FC236}">
                <a16:creationId xmlns:a16="http://schemas.microsoft.com/office/drawing/2014/main" id="{31369DC2-19E4-4D91-9177-1A1CADF2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573463"/>
            <a:ext cx="2808288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0799E3A-7476-4F69-AC6A-CC7EF0D3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en-US" altLang="sl-SI"/>
              <a:t>Religions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BF50372E-A6E8-475C-98CF-6A7A44D1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16113"/>
            <a:ext cx="6191250" cy="4389437"/>
          </a:xfrm>
        </p:spPr>
        <p:txBody>
          <a:bodyPr/>
          <a:lstStyle/>
          <a:p>
            <a:r>
              <a:rPr lang="en-US" altLang="sl-SI"/>
              <a:t>About 61 million people live in the UK.</a:t>
            </a:r>
          </a:p>
          <a:p>
            <a:r>
              <a:rPr lang="en-US" altLang="sl-SI"/>
              <a:t>Its multi-religion </a:t>
            </a:r>
            <a:r>
              <a:rPr lang="sl-SI" altLang="sl-SI"/>
              <a:t>country</a:t>
            </a:r>
            <a:r>
              <a:rPr lang="en-US" altLang="sl-SI"/>
              <a:t>. The most popular religions are Christianity, Muslim and Jewish.</a:t>
            </a:r>
          </a:p>
        </p:txBody>
      </p:sp>
      <p:pic>
        <p:nvPicPr>
          <p:cNvPr id="8196" name="Slika 3" descr="jesus-cross-coloring-printable.gif">
            <a:extLst>
              <a:ext uri="{FF2B5EF4-FFF2-40B4-BE49-F238E27FC236}">
                <a16:creationId xmlns:a16="http://schemas.microsoft.com/office/drawing/2014/main" id="{ABC28EE2-4C0D-48EB-A6D1-02986FCF0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19431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4" descr="jewish-symbol-3.gif">
            <a:extLst>
              <a:ext uri="{FF2B5EF4-FFF2-40B4-BE49-F238E27FC236}">
                <a16:creationId xmlns:a16="http://schemas.microsoft.com/office/drawing/2014/main" id="{374F13A2-9B14-4C62-89C8-AD54B8A8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49725"/>
            <a:ext cx="20161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0C6E3DE0-8020-45EF-982B-72BD5543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en-US" altLang="sl-SI"/>
              <a:t>Cities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7F21E9AC-5771-4CAA-9189-BF742261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5627688" cy="4389437"/>
          </a:xfrm>
        </p:spPr>
        <p:txBody>
          <a:bodyPr/>
          <a:lstStyle/>
          <a:p>
            <a:r>
              <a:rPr lang="en-US" altLang="sl-SI"/>
              <a:t>The capital city is London with 8 million inhabitants.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en-US" altLang="sl-SI"/>
              <a:t>Other big cities are: Edinburgh, Cardiff, Belfast and Manchester.</a:t>
            </a:r>
          </a:p>
        </p:txBody>
      </p:sp>
      <p:pic>
        <p:nvPicPr>
          <p:cNvPr id="4" name="Slika 3" descr="London.gif">
            <a:extLst>
              <a:ext uri="{FF2B5EF4-FFF2-40B4-BE49-F238E27FC236}">
                <a16:creationId xmlns:a16="http://schemas.microsoft.com/office/drawing/2014/main" id="{010E66A6-F532-43FC-9107-316EE353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1268413"/>
            <a:ext cx="2592388" cy="274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Edinburgh.jpg">
            <a:extLst>
              <a:ext uri="{FF2B5EF4-FFF2-40B4-BE49-F238E27FC236}">
                <a16:creationId xmlns:a16="http://schemas.microsoft.com/office/drawing/2014/main" id="{ACD75EF6-034E-4C3F-89CC-0072A820D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4365625"/>
            <a:ext cx="306387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3A9AA86F-321E-47A1-8E7E-A9514130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en-US" altLang="sl-SI"/>
              <a:t>Sports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66CE9250-A16E-4F9D-BD1B-6EE2818E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389438"/>
          </a:xfrm>
        </p:spPr>
        <p:txBody>
          <a:bodyPr/>
          <a:lstStyle/>
          <a:p>
            <a:r>
              <a:rPr lang="en-US" altLang="sl-SI"/>
              <a:t>Sports are very popular in the UK. The most popular sport is football.</a:t>
            </a:r>
            <a:r>
              <a:rPr lang="sl-SI" altLang="sl-SI"/>
              <a:t> </a:t>
            </a:r>
            <a:r>
              <a:rPr lang="en-US" altLang="sl-SI"/>
              <a:t>Other popular</a:t>
            </a:r>
            <a:r>
              <a:rPr lang="sl-SI" altLang="sl-SI"/>
              <a:t> </a:t>
            </a:r>
            <a:r>
              <a:rPr lang="en-US" altLang="sl-SI"/>
              <a:t>sports</a:t>
            </a:r>
            <a:r>
              <a:rPr lang="sl-SI" altLang="sl-SI"/>
              <a:t> </a:t>
            </a:r>
            <a:r>
              <a:rPr lang="en-US" altLang="sl-SI"/>
              <a:t>are</a:t>
            </a:r>
            <a:r>
              <a:rPr lang="sl-SI" altLang="sl-SI"/>
              <a:t> </a:t>
            </a:r>
            <a:r>
              <a:rPr lang="en-US" altLang="sl-SI"/>
              <a:t>cricket</a:t>
            </a:r>
            <a:r>
              <a:rPr lang="sl-SI" altLang="sl-SI"/>
              <a:t> </a:t>
            </a:r>
            <a:r>
              <a:rPr lang="en-US" altLang="sl-SI"/>
              <a:t>and rugby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4" name="Slika 3" descr="800px-Wembley_Stadium_-_USA_v_England.jpg">
            <a:extLst>
              <a:ext uri="{FF2B5EF4-FFF2-40B4-BE49-F238E27FC236}">
                <a16:creationId xmlns:a16="http://schemas.microsoft.com/office/drawing/2014/main" id="{A680BF1B-FDFE-43F2-8B60-5AD97A478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3644900"/>
            <a:ext cx="3673475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cricket8.jpeg">
            <a:extLst>
              <a:ext uri="{FF2B5EF4-FFF2-40B4-BE49-F238E27FC236}">
                <a16:creationId xmlns:a16="http://schemas.microsoft.com/office/drawing/2014/main" id="{87616A27-9FA1-4638-A33E-5519A80F9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3716338"/>
            <a:ext cx="3611562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782FAC32-C0F0-43EB-9F88-E864BE63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/>
            <a:r>
              <a:rPr lang="en-US" altLang="sl-SI"/>
              <a:t>Countryside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3C29040A-A7A1-4620-8E2A-E5AE799F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4978400" cy="4389437"/>
          </a:xfrm>
        </p:spPr>
        <p:txBody>
          <a:bodyPr/>
          <a:lstStyle/>
          <a:p>
            <a:r>
              <a:rPr lang="en-US" altLang="sl-SI"/>
              <a:t>The country side of UK is very diverse.</a:t>
            </a:r>
          </a:p>
          <a:p>
            <a:r>
              <a:rPr lang="en-US" altLang="sl-SI"/>
              <a:t>The highest mountain is Ben Nevis and its 1,344 m high.</a:t>
            </a:r>
          </a:p>
          <a:p>
            <a:r>
              <a:rPr lang="en-US" altLang="sl-SI"/>
              <a:t>It is famous for its lakes and fields. The most famous lake is the lock ness.</a:t>
            </a:r>
          </a:p>
        </p:txBody>
      </p:sp>
      <p:pic>
        <p:nvPicPr>
          <p:cNvPr id="4" name="Slika 3" descr="250px-Loch_Ness_from_Urquhart_Castle_-_kingsley_-_30-JUN-09.jpg">
            <a:extLst>
              <a:ext uri="{FF2B5EF4-FFF2-40B4-BE49-F238E27FC236}">
                <a16:creationId xmlns:a16="http://schemas.microsoft.com/office/drawing/2014/main" id="{DB443446-D20D-40D7-97D1-FA202B41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4149725"/>
            <a:ext cx="317500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280px-BenNevis2005.jpg">
            <a:extLst>
              <a:ext uri="{FF2B5EF4-FFF2-40B4-BE49-F238E27FC236}">
                <a16:creationId xmlns:a16="http://schemas.microsoft.com/office/drawing/2014/main" id="{AA875333-355C-47C7-B5A7-D8C9882E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1700213"/>
            <a:ext cx="2808287" cy="210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3E79B2-8FF0-4DE1-8E71-77ED2759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National flowers</a:t>
            </a:r>
          </a:p>
        </p:txBody>
      </p:sp>
      <p:sp>
        <p:nvSpPr>
          <p:cNvPr id="12291" name="Ograda vsebine 4">
            <a:extLst>
              <a:ext uri="{FF2B5EF4-FFF2-40B4-BE49-F238E27FC236}">
                <a16:creationId xmlns:a16="http://schemas.microsoft.com/office/drawing/2014/main" id="{AECAC65A-60BD-43DA-9AFF-32C2B1410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The national flowers of UK are: shamrock is in Northern Ireland, daffodil in Wales and this</a:t>
            </a:r>
            <a:r>
              <a:rPr lang="sl-SI" altLang="sl-SI"/>
              <a:t>t</a:t>
            </a:r>
            <a:r>
              <a:rPr lang="en-US" altLang="sl-SI"/>
              <a:t>le in Scotland. </a:t>
            </a:r>
          </a:p>
        </p:txBody>
      </p:sp>
      <p:pic>
        <p:nvPicPr>
          <p:cNvPr id="6" name="Slika 5" descr="thistle_002.jpg">
            <a:extLst>
              <a:ext uri="{FF2B5EF4-FFF2-40B4-BE49-F238E27FC236}">
                <a16:creationId xmlns:a16="http://schemas.microsoft.com/office/drawing/2014/main" id="{A8B9A7C4-48CB-43E8-8CBA-9D6A9784A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3500438"/>
            <a:ext cx="2160587" cy="28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daffodil.jpg">
            <a:extLst>
              <a:ext uri="{FF2B5EF4-FFF2-40B4-BE49-F238E27FC236}">
                <a16:creationId xmlns:a16="http://schemas.microsoft.com/office/drawing/2014/main" id="{3305BD7B-68A5-476D-BDB8-C15200AB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4149725"/>
            <a:ext cx="3116262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800px-Trifolium_repens_Leaf_April_2,_2010.jpg">
            <a:extLst>
              <a:ext uri="{FF2B5EF4-FFF2-40B4-BE49-F238E27FC236}">
                <a16:creationId xmlns:a16="http://schemas.microsoft.com/office/drawing/2014/main" id="{05ABA1D9-3264-4AAA-A94E-C90FD13BD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3716338"/>
            <a:ext cx="2736850" cy="205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6BAB5361-CE3F-4849-ABB2-B965C7C3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sl-SI"/>
              <a:t>Traditional food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7BF5745D-E57C-4E05-90BF-FCB63CD4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4475163" cy="4389437"/>
          </a:xfrm>
        </p:spPr>
        <p:txBody>
          <a:bodyPr/>
          <a:lstStyle/>
          <a:p>
            <a:r>
              <a:rPr lang="en-US" altLang="sl-SI"/>
              <a:t>Traditional breakfast is eggs, beacon, sausage and some beans.</a:t>
            </a:r>
          </a:p>
          <a:p>
            <a:endParaRPr lang="en-US" altLang="sl-SI"/>
          </a:p>
          <a:p>
            <a:r>
              <a:rPr lang="en-US" altLang="sl-SI"/>
              <a:t>The most popular lunch is fish &amp; chips.</a:t>
            </a:r>
          </a:p>
        </p:txBody>
      </p:sp>
      <p:pic>
        <p:nvPicPr>
          <p:cNvPr id="13316" name="Slika 3" descr="PFO6396.jpg">
            <a:extLst>
              <a:ext uri="{FF2B5EF4-FFF2-40B4-BE49-F238E27FC236}">
                <a16:creationId xmlns:a16="http://schemas.microsoft.com/office/drawing/2014/main" id="{DB345423-45F8-4E87-9232-CA6F25AB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2083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4" descr="Fish and Chips.jpg">
            <a:extLst>
              <a:ext uri="{FF2B5EF4-FFF2-40B4-BE49-F238E27FC236}">
                <a16:creationId xmlns:a16="http://schemas.microsoft.com/office/drawing/2014/main" id="{240EBC95-9F5D-4ED8-B364-0A7DD0FF4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08500"/>
            <a:ext cx="35274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315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Potek</vt:lpstr>
      <vt:lpstr>United Kingdom of Great Britain</vt:lpstr>
      <vt:lpstr>The United Kingdom</vt:lpstr>
      <vt:lpstr>Languages</vt:lpstr>
      <vt:lpstr>Religions</vt:lpstr>
      <vt:lpstr>Cities</vt:lpstr>
      <vt:lpstr>Sports</vt:lpstr>
      <vt:lpstr>Countryside</vt:lpstr>
      <vt:lpstr>National flowers</vt:lpstr>
      <vt:lpstr>Traditional food</vt:lpstr>
      <vt:lpstr>Union Jack</vt:lpstr>
      <vt:lpstr>Media</vt:lpstr>
      <vt:lpstr>Education</vt:lpstr>
      <vt:lpstr>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2019-05-30T09:23:34Z</dcterms:created>
  <dcterms:modified xsi:type="dcterms:W3CDTF">2019-05-30T09:23:34Z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