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99FF"/>
    <a:srgbClr val="F3F5A1"/>
    <a:srgbClr val="EFE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306E2B4E-11EB-47FD-B3CA-7626AB49700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sl-SI"/>
          </a:p>
        </p:txBody>
      </p:sp>
      <p:sp>
        <p:nvSpPr>
          <p:cNvPr id="3" name="Ograda datuma 2">
            <a:extLst>
              <a:ext uri="{FF2B5EF4-FFF2-40B4-BE49-F238E27FC236}">
                <a16:creationId xmlns:a16="http://schemas.microsoft.com/office/drawing/2014/main" id="{51417C9A-90AF-40A3-83A2-4F54B5EA953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6033F46-6CE2-49B1-A293-078E788D09B8}" type="datetimeFigureOut">
              <a:rPr lang="sl-SI"/>
              <a:pPr>
                <a:defRPr/>
              </a:pPr>
              <a:t>30. 05. 2019</a:t>
            </a:fld>
            <a:endParaRPr lang="sl-SI" dirty="0"/>
          </a:p>
        </p:txBody>
      </p:sp>
      <p:sp>
        <p:nvSpPr>
          <p:cNvPr id="4" name="Ograda stranske slike 3">
            <a:extLst>
              <a:ext uri="{FF2B5EF4-FFF2-40B4-BE49-F238E27FC236}">
                <a16:creationId xmlns:a16="http://schemas.microsoft.com/office/drawing/2014/main" id="{FABD45F7-AE8D-4114-B358-45003076A78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grada opomb 4">
            <a:extLst>
              <a:ext uri="{FF2B5EF4-FFF2-40B4-BE49-F238E27FC236}">
                <a16:creationId xmlns:a16="http://schemas.microsoft.com/office/drawing/2014/main" id="{9083459E-2AA3-46D9-8922-52B9BA1D88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C555A18F-0099-4C38-81B9-1AEB5C71F75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64E4B77C-2EFA-4199-8546-DD18551A21E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A4082F7-0A79-4FE6-A407-0A285678D7A3}"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grada stranske slike 1">
            <a:extLst>
              <a:ext uri="{FF2B5EF4-FFF2-40B4-BE49-F238E27FC236}">
                <a16:creationId xmlns:a16="http://schemas.microsoft.com/office/drawing/2014/main" id="{878707DE-6141-4662-86F2-7EC9AADF9C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Ograda opomb 2">
            <a:extLst>
              <a:ext uri="{FF2B5EF4-FFF2-40B4-BE49-F238E27FC236}">
                <a16:creationId xmlns:a16="http://schemas.microsoft.com/office/drawing/2014/main" id="{414CCD6D-A17D-4D01-A87F-B374713ACE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220" name="Ograda številke diapozitiva 3">
            <a:extLst>
              <a:ext uri="{FF2B5EF4-FFF2-40B4-BE49-F238E27FC236}">
                <a16:creationId xmlns:a16="http://schemas.microsoft.com/office/drawing/2014/main" id="{013ECD95-B930-4C83-AE01-042EEEBF7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7484943-B0D3-43B2-8204-ACD4A37EA9B3}" type="slidenum">
              <a:rPr lang="sl-SI" altLang="sl-SI"/>
              <a:pPr/>
              <a:t>1</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0290F59F-8C37-47E2-B019-8E64B949CE41}"/>
              </a:ext>
            </a:extLst>
          </p:cNvPr>
          <p:cNvSpPr>
            <a:spLocks noGrp="1"/>
          </p:cNvSpPr>
          <p:nvPr>
            <p:ph type="dt" sz="half" idx="10"/>
          </p:nvPr>
        </p:nvSpPr>
        <p:spPr/>
        <p:txBody>
          <a:bodyPr/>
          <a:lstStyle>
            <a:lvl1pPr>
              <a:defRPr/>
            </a:lvl1pPr>
          </a:lstStyle>
          <a:p>
            <a:pPr>
              <a:defRPr/>
            </a:pPr>
            <a:fld id="{94E85B64-8823-4971-BE25-01F13ACEF642}" type="datetimeFigureOut">
              <a:rPr lang="sl-SI"/>
              <a:pPr>
                <a:defRPr/>
              </a:pPr>
              <a:t>30. 05. 2019</a:t>
            </a:fld>
            <a:endParaRPr lang="sl-SI" dirty="0"/>
          </a:p>
        </p:txBody>
      </p:sp>
      <p:sp>
        <p:nvSpPr>
          <p:cNvPr id="5" name="Ograda noge 4">
            <a:extLst>
              <a:ext uri="{FF2B5EF4-FFF2-40B4-BE49-F238E27FC236}">
                <a16:creationId xmlns:a16="http://schemas.microsoft.com/office/drawing/2014/main" id="{FEC840A5-3E3E-4CE4-905B-4C7ED87C137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985B0BB-56A1-4E7C-933A-694DB3C35735}"/>
              </a:ext>
            </a:extLst>
          </p:cNvPr>
          <p:cNvSpPr>
            <a:spLocks noGrp="1"/>
          </p:cNvSpPr>
          <p:nvPr>
            <p:ph type="sldNum" sz="quarter" idx="12"/>
          </p:nvPr>
        </p:nvSpPr>
        <p:spPr/>
        <p:txBody>
          <a:bodyPr/>
          <a:lstStyle>
            <a:lvl1pPr>
              <a:defRPr/>
            </a:lvl1pPr>
          </a:lstStyle>
          <a:p>
            <a:fld id="{925DA44F-CB54-4552-ADC1-096BC4FC2DDA}" type="slidenum">
              <a:rPr lang="sl-SI" altLang="sl-SI"/>
              <a:pPr/>
              <a:t>‹#›</a:t>
            </a:fld>
            <a:endParaRPr lang="sl-SI" altLang="sl-SI"/>
          </a:p>
        </p:txBody>
      </p:sp>
    </p:spTree>
    <p:extLst>
      <p:ext uri="{BB962C8B-B14F-4D97-AF65-F5344CB8AC3E}">
        <p14:creationId xmlns:p14="http://schemas.microsoft.com/office/powerpoint/2010/main" val="174579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D067F85D-43C6-473F-AF0A-3C04FB8D375C}"/>
              </a:ext>
            </a:extLst>
          </p:cNvPr>
          <p:cNvSpPr>
            <a:spLocks noGrp="1"/>
          </p:cNvSpPr>
          <p:nvPr>
            <p:ph type="dt" sz="half" idx="10"/>
          </p:nvPr>
        </p:nvSpPr>
        <p:spPr/>
        <p:txBody>
          <a:bodyPr/>
          <a:lstStyle>
            <a:lvl1pPr>
              <a:defRPr/>
            </a:lvl1pPr>
          </a:lstStyle>
          <a:p>
            <a:pPr>
              <a:defRPr/>
            </a:pPr>
            <a:fld id="{5580881B-4443-4B8B-A513-BDC7A1D24645}" type="datetimeFigureOut">
              <a:rPr lang="sl-SI"/>
              <a:pPr>
                <a:defRPr/>
              </a:pPr>
              <a:t>30. 05. 2019</a:t>
            </a:fld>
            <a:endParaRPr lang="sl-SI" dirty="0"/>
          </a:p>
        </p:txBody>
      </p:sp>
      <p:sp>
        <p:nvSpPr>
          <p:cNvPr id="5" name="Ograda noge 4">
            <a:extLst>
              <a:ext uri="{FF2B5EF4-FFF2-40B4-BE49-F238E27FC236}">
                <a16:creationId xmlns:a16="http://schemas.microsoft.com/office/drawing/2014/main" id="{F8AF9141-CD39-4F54-B36B-D49A01806E5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C92BB4C-53A1-45B2-8F4A-B68C7E8D6D7A}"/>
              </a:ext>
            </a:extLst>
          </p:cNvPr>
          <p:cNvSpPr>
            <a:spLocks noGrp="1"/>
          </p:cNvSpPr>
          <p:nvPr>
            <p:ph type="sldNum" sz="quarter" idx="12"/>
          </p:nvPr>
        </p:nvSpPr>
        <p:spPr/>
        <p:txBody>
          <a:bodyPr/>
          <a:lstStyle>
            <a:lvl1pPr>
              <a:defRPr/>
            </a:lvl1pPr>
          </a:lstStyle>
          <a:p>
            <a:fld id="{A84BB1F5-DA25-4D41-8E33-713F96082E10}" type="slidenum">
              <a:rPr lang="sl-SI" altLang="sl-SI"/>
              <a:pPr/>
              <a:t>‹#›</a:t>
            </a:fld>
            <a:endParaRPr lang="sl-SI" altLang="sl-SI"/>
          </a:p>
        </p:txBody>
      </p:sp>
    </p:spTree>
    <p:extLst>
      <p:ext uri="{BB962C8B-B14F-4D97-AF65-F5344CB8AC3E}">
        <p14:creationId xmlns:p14="http://schemas.microsoft.com/office/powerpoint/2010/main" val="424849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A288590C-5630-46DE-8756-3B6D67A694FB}"/>
              </a:ext>
            </a:extLst>
          </p:cNvPr>
          <p:cNvSpPr>
            <a:spLocks noGrp="1"/>
          </p:cNvSpPr>
          <p:nvPr>
            <p:ph type="dt" sz="half" idx="10"/>
          </p:nvPr>
        </p:nvSpPr>
        <p:spPr/>
        <p:txBody>
          <a:bodyPr/>
          <a:lstStyle>
            <a:lvl1pPr>
              <a:defRPr/>
            </a:lvl1pPr>
          </a:lstStyle>
          <a:p>
            <a:pPr>
              <a:defRPr/>
            </a:pPr>
            <a:fld id="{5F2FA40E-0010-40AD-968A-BEBBB2CA98CB}" type="datetimeFigureOut">
              <a:rPr lang="sl-SI"/>
              <a:pPr>
                <a:defRPr/>
              </a:pPr>
              <a:t>30. 05. 2019</a:t>
            </a:fld>
            <a:endParaRPr lang="sl-SI" dirty="0"/>
          </a:p>
        </p:txBody>
      </p:sp>
      <p:sp>
        <p:nvSpPr>
          <p:cNvPr id="5" name="Ograda noge 4">
            <a:extLst>
              <a:ext uri="{FF2B5EF4-FFF2-40B4-BE49-F238E27FC236}">
                <a16:creationId xmlns:a16="http://schemas.microsoft.com/office/drawing/2014/main" id="{F85D6B21-8CF3-4E49-86E9-C5029A42C70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B13C875-0F57-4739-BDB6-25453EDAB77C}"/>
              </a:ext>
            </a:extLst>
          </p:cNvPr>
          <p:cNvSpPr>
            <a:spLocks noGrp="1"/>
          </p:cNvSpPr>
          <p:nvPr>
            <p:ph type="sldNum" sz="quarter" idx="12"/>
          </p:nvPr>
        </p:nvSpPr>
        <p:spPr/>
        <p:txBody>
          <a:bodyPr/>
          <a:lstStyle>
            <a:lvl1pPr>
              <a:defRPr/>
            </a:lvl1pPr>
          </a:lstStyle>
          <a:p>
            <a:fld id="{B3068335-8F88-4CE3-BC8F-624DF57A3908}" type="slidenum">
              <a:rPr lang="sl-SI" altLang="sl-SI"/>
              <a:pPr/>
              <a:t>‹#›</a:t>
            </a:fld>
            <a:endParaRPr lang="sl-SI" altLang="sl-SI"/>
          </a:p>
        </p:txBody>
      </p:sp>
    </p:spTree>
    <p:extLst>
      <p:ext uri="{BB962C8B-B14F-4D97-AF65-F5344CB8AC3E}">
        <p14:creationId xmlns:p14="http://schemas.microsoft.com/office/powerpoint/2010/main" val="408193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2864A5B3-B0FF-45D6-B766-25F89D27E9B9}"/>
              </a:ext>
            </a:extLst>
          </p:cNvPr>
          <p:cNvSpPr>
            <a:spLocks noGrp="1"/>
          </p:cNvSpPr>
          <p:nvPr>
            <p:ph type="dt" sz="half" idx="10"/>
          </p:nvPr>
        </p:nvSpPr>
        <p:spPr/>
        <p:txBody>
          <a:bodyPr/>
          <a:lstStyle>
            <a:lvl1pPr>
              <a:defRPr/>
            </a:lvl1pPr>
          </a:lstStyle>
          <a:p>
            <a:pPr>
              <a:defRPr/>
            </a:pPr>
            <a:fld id="{AA62B4A2-2388-416B-B7F0-FE3A16256F7F}" type="datetimeFigureOut">
              <a:rPr lang="sl-SI"/>
              <a:pPr>
                <a:defRPr/>
              </a:pPr>
              <a:t>30. 05. 2019</a:t>
            </a:fld>
            <a:endParaRPr lang="sl-SI" dirty="0"/>
          </a:p>
        </p:txBody>
      </p:sp>
      <p:sp>
        <p:nvSpPr>
          <p:cNvPr id="5" name="Ograda noge 4">
            <a:extLst>
              <a:ext uri="{FF2B5EF4-FFF2-40B4-BE49-F238E27FC236}">
                <a16:creationId xmlns:a16="http://schemas.microsoft.com/office/drawing/2014/main" id="{7D821C65-1EA0-4FF7-9CC3-870A54E2118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67C84AB-3EB7-4D0B-A1F4-989859AACFF4}"/>
              </a:ext>
            </a:extLst>
          </p:cNvPr>
          <p:cNvSpPr>
            <a:spLocks noGrp="1"/>
          </p:cNvSpPr>
          <p:nvPr>
            <p:ph type="sldNum" sz="quarter" idx="12"/>
          </p:nvPr>
        </p:nvSpPr>
        <p:spPr/>
        <p:txBody>
          <a:bodyPr/>
          <a:lstStyle>
            <a:lvl1pPr>
              <a:defRPr/>
            </a:lvl1pPr>
          </a:lstStyle>
          <a:p>
            <a:fld id="{199EFA64-7118-457C-A09A-888443BD70EB}" type="slidenum">
              <a:rPr lang="sl-SI" altLang="sl-SI"/>
              <a:pPr/>
              <a:t>‹#›</a:t>
            </a:fld>
            <a:endParaRPr lang="sl-SI" altLang="sl-SI"/>
          </a:p>
        </p:txBody>
      </p:sp>
    </p:spTree>
    <p:extLst>
      <p:ext uri="{BB962C8B-B14F-4D97-AF65-F5344CB8AC3E}">
        <p14:creationId xmlns:p14="http://schemas.microsoft.com/office/powerpoint/2010/main" val="360819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44C4FED5-100A-4EFE-B5DF-BA247C222429}"/>
              </a:ext>
            </a:extLst>
          </p:cNvPr>
          <p:cNvSpPr>
            <a:spLocks noGrp="1"/>
          </p:cNvSpPr>
          <p:nvPr>
            <p:ph type="dt" sz="half" idx="10"/>
          </p:nvPr>
        </p:nvSpPr>
        <p:spPr/>
        <p:txBody>
          <a:bodyPr/>
          <a:lstStyle>
            <a:lvl1pPr>
              <a:defRPr/>
            </a:lvl1pPr>
          </a:lstStyle>
          <a:p>
            <a:pPr>
              <a:defRPr/>
            </a:pPr>
            <a:fld id="{A9F0E031-09E0-40EB-919C-A7D0261F6323}" type="datetimeFigureOut">
              <a:rPr lang="sl-SI"/>
              <a:pPr>
                <a:defRPr/>
              </a:pPr>
              <a:t>30. 05. 2019</a:t>
            </a:fld>
            <a:endParaRPr lang="sl-SI" dirty="0"/>
          </a:p>
        </p:txBody>
      </p:sp>
      <p:sp>
        <p:nvSpPr>
          <p:cNvPr id="5" name="Ograda noge 4">
            <a:extLst>
              <a:ext uri="{FF2B5EF4-FFF2-40B4-BE49-F238E27FC236}">
                <a16:creationId xmlns:a16="http://schemas.microsoft.com/office/drawing/2014/main" id="{C73D75B6-B7A9-403F-ABDE-8E36A08294D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447F458-ADF7-48E9-BDFA-A26D816077D6}"/>
              </a:ext>
            </a:extLst>
          </p:cNvPr>
          <p:cNvSpPr>
            <a:spLocks noGrp="1"/>
          </p:cNvSpPr>
          <p:nvPr>
            <p:ph type="sldNum" sz="quarter" idx="12"/>
          </p:nvPr>
        </p:nvSpPr>
        <p:spPr/>
        <p:txBody>
          <a:bodyPr/>
          <a:lstStyle>
            <a:lvl1pPr>
              <a:defRPr/>
            </a:lvl1pPr>
          </a:lstStyle>
          <a:p>
            <a:fld id="{5A110541-DC97-4EED-ACBD-632166BDB555}" type="slidenum">
              <a:rPr lang="sl-SI" altLang="sl-SI"/>
              <a:pPr/>
              <a:t>‹#›</a:t>
            </a:fld>
            <a:endParaRPr lang="sl-SI" altLang="sl-SI"/>
          </a:p>
        </p:txBody>
      </p:sp>
    </p:spTree>
    <p:extLst>
      <p:ext uri="{BB962C8B-B14F-4D97-AF65-F5344CB8AC3E}">
        <p14:creationId xmlns:p14="http://schemas.microsoft.com/office/powerpoint/2010/main" val="184927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1F82B46D-7DF5-4BD1-80AE-D1073C1F444F}"/>
              </a:ext>
            </a:extLst>
          </p:cNvPr>
          <p:cNvSpPr>
            <a:spLocks noGrp="1"/>
          </p:cNvSpPr>
          <p:nvPr>
            <p:ph type="dt" sz="half" idx="10"/>
          </p:nvPr>
        </p:nvSpPr>
        <p:spPr/>
        <p:txBody>
          <a:bodyPr/>
          <a:lstStyle>
            <a:lvl1pPr>
              <a:defRPr/>
            </a:lvl1pPr>
          </a:lstStyle>
          <a:p>
            <a:pPr>
              <a:defRPr/>
            </a:pPr>
            <a:fld id="{2D2612E8-72F7-49EC-896A-50C861650D9C}" type="datetimeFigureOut">
              <a:rPr lang="sl-SI"/>
              <a:pPr>
                <a:defRPr/>
              </a:pPr>
              <a:t>30. 05. 2019</a:t>
            </a:fld>
            <a:endParaRPr lang="sl-SI" dirty="0"/>
          </a:p>
        </p:txBody>
      </p:sp>
      <p:sp>
        <p:nvSpPr>
          <p:cNvPr id="6" name="Ograda noge 4">
            <a:extLst>
              <a:ext uri="{FF2B5EF4-FFF2-40B4-BE49-F238E27FC236}">
                <a16:creationId xmlns:a16="http://schemas.microsoft.com/office/drawing/2014/main" id="{D41F86ED-F7FF-47E8-B6A6-1BFA16DF7A8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2738B1CA-7F03-4C09-8229-D97F4A97410C}"/>
              </a:ext>
            </a:extLst>
          </p:cNvPr>
          <p:cNvSpPr>
            <a:spLocks noGrp="1"/>
          </p:cNvSpPr>
          <p:nvPr>
            <p:ph type="sldNum" sz="quarter" idx="12"/>
          </p:nvPr>
        </p:nvSpPr>
        <p:spPr/>
        <p:txBody>
          <a:bodyPr/>
          <a:lstStyle>
            <a:lvl1pPr>
              <a:defRPr/>
            </a:lvl1pPr>
          </a:lstStyle>
          <a:p>
            <a:fld id="{0D185180-3AB3-4564-990C-1DCC20050DC5}" type="slidenum">
              <a:rPr lang="sl-SI" altLang="sl-SI"/>
              <a:pPr/>
              <a:t>‹#›</a:t>
            </a:fld>
            <a:endParaRPr lang="sl-SI" altLang="sl-SI"/>
          </a:p>
        </p:txBody>
      </p:sp>
    </p:spTree>
    <p:extLst>
      <p:ext uri="{BB962C8B-B14F-4D97-AF65-F5344CB8AC3E}">
        <p14:creationId xmlns:p14="http://schemas.microsoft.com/office/powerpoint/2010/main" val="225894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2B57772B-A1EE-45A9-9C35-92D698EC352A}"/>
              </a:ext>
            </a:extLst>
          </p:cNvPr>
          <p:cNvSpPr>
            <a:spLocks noGrp="1"/>
          </p:cNvSpPr>
          <p:nvPr>
            <p:ph type="dt" sz="half" idx="10"/>
          </p:nvPr>
        </p:nvSpPr>
        <p:spPr/>
        <p:txBody>
          <a:bodyPr/>
          <a:lstStyle>
            <a:lvl1pPr>
              <a:defRPr/>
            </a:lvl1pPr>
          </a:lstStyle>
          <a:p>
            <a:pPr>
              <a:defRPr/>
            </a:pPr>
            <a:fld id="{8A553F57-1FE9-48F9-B39D-212DC53F301E}" type="datetimeFigureOut">
              <a:rPr lang="sl-SI"/>
              <a:pPr>
                <a:defRPr/>
              </a:pPr>
              <a:t>30. 05. 2019</a:t>
            </a:fld>
            <a:endParaRPr lang="sl-SI" dirty="0"/>
          </a:p>
        </p:txBody>
      </p:sp>
      <p:sp>
        <p:nvSpPr>
          <p:cNvPr id="8" name="Ograda noge 4">
            <a:extLst>
              <a:ext uri="{FF2B5EF4-FFF2-40B4-BE49-F238E27FC236}">
                <a16:creationId xmlns:a16="http://schemas.microsoft.com/office/drawing/2014/main" id="{7945098B-4695-43AC-9CD1-FF4FA0F12997}"/>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BFF6382C-1F59-4C3A-B7DE-CD7C91938DB8}"/>
              </a:ext>
            </a:extLst>
          </p:cNvPr>
          <p:cNvSpPr>
            <a:spLocks noGrp="1"/>
          </p:cNvSpPr>
          <p:nvPr>
            <p:ph type="sldNum" sz="quarter" idx="12"/>
          </p:nvPr>
        </p:nvSpPr>
        <p:spPr/>
        <p:txBody>
          <a:bodyPr/>
          <a:lstStyle>
            <a:lvl1pPr>
              <a:defRPr/>
            </a:lvl1pPr>
          </a:lstStyle>
          <a:p>
            <a:fld id="{F0AB9757-B30C-4C8A-B0B7-6E82E2614532}" type="slidenum">
              <a:rPr lang="sl-SI" altLang="sl-SI"/>
              <a:pPr/>
              <a:t>‹#›</a:t>
            </a:fld>
            <a:endParaRPr lang="sl-SI" altLang="sl-SI"/>
          </a:p>
        </p:txBody>
      </p:sp>
    </p:spTree>
    <p:extLst>
      <p:ext uri="{BB962C8B-B14F-4D97-AF65-F5344CB8AC3E}">
        <p14:creationId xmlns:p14="http://schemas.microsoft.com/office/powerpoint/2010/main" val="237454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B492D134-8DE1-4804-A020-C59F581CC973}"/>
              </a:ext>
            </a:extLst>
          </p:cNvPr>
          <p:cNvSpPr>
            <a:spLocks noGrp="1"/>
          </p:cNvSpPr>
          <p:nvPr>
            <p:ph type="dt" sz="half" idx="10"/>
          </p:nvPr>
        </p:nvSpPr>
        <p:spPr/>
        <p:txBody>
          <a:bodyPr/>
          <a:lstStyle>
            <a:lvl1pPr>
              <a:defRPr/>
            </a:lvl1pPr>
          </a:lstStyle>
          <a:p>
            <a:pPr>
              <a:defRPr/>
            </a:pPr>
            <a:fld id="{68EB34F2-3C04-405D-B7C4-B24B466FEA0B}" type="datetimeFigureOut">
              <a:rPr lang="sl-SI"/>
              <a:pPr>
                <a:defRPr/>
              </a:pPr>
              <a:t>30. 05. 2019</a:t>
            </a:fld>
            <a:endParaRPr lang="sl-SI" dirty="0"/>
          </a:p>
        </p:txBody>
      </p:sp>
      <p:sp>
        <p:nvSpPr>
          <p:cNvPr id="4" name="Ograda noge 4">
            <a:extLst>
              <a:ext uri="{FF2B5EF4-FFF2-40B4-BE49-F238E27FC236}">
                <a16:creationId xmlns:a16="http://schemas.microsoft.com/office/drawing/2014/main" id="{4C98201F-04B6-4B04-8DBE-29F337B18E49}"/>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14C516C7-CD4F-419E-9C72-98E5EA066196}"/>
              </a:ext>
            </a:extLst>
          </p:cNvPr>
          <p:cNvSpPr>
            <a:spLocks noGrp="1"/>
          </p:cNvSpPr>
          <p:nvPr>
            <p:ph type="sldNum" sz="quarter" idx="12"/>
          </p:nvPr>
        </p:nvSpPr>
        <p:spPr/>
        <p:txBody>
          <a:bodyPr/>
          <a:lstStyle>
            <a:lvl1pPr>
              <a:defRPr/>
            </a:lvl1pPr>
          </a:lstStyle>
          <a:p>
            <a:fld id="{9994E1FA-58ED-4926-AEE4-14C192C6539C}" type="slidenum">
              <a:rPr lang="sl-SI" altLang="sl-SI"/>
              <a:pPr/>
              <a:t>‹#›</a:t>
            </a:fld>
            <a:endParaRPr lang="sl-SI" altLang="sl-SI"/>
          </a:p>
        </p:txBody>
      </p:sp>
    </p:spTree>
    <p:extLst>
      <p:ext uri="{BB962C8B-B14F-4D97-AF65-F5344CB8AC3E}">
        <p14:creationId xmlns:p14="http://schemas.microsoft.com/office/powerpoint/2010/main" val="33397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41FEA564-57E1-4A0F-9B74-C2BCC7C8F91D}"/>
              </a:ext>
            </a:extLst>
          </p:cNvPr>
          <p:cNvSpPr>
            <a:spLocks noGrp="1"/>
          </p:cNvSpPr>
          <p:nvPr>
            <p:ph type="dt" sz="half" idx="10"/>
          </p:nvPr>
        </p:nvSpPr>
        <p:spPr/>
        <p:txBody>
          <a:bodyPr/>
          <a:lstStyle>
            <a:lvl1pPr>
              <a:defRPr/>
            </a:lvl1pPr>
          </a:lstStyle>
          <a:p>
            <a:pPr>
              <a:defRPr/>
            </a:pPr>
            <a:fld id="{12745B3F-1EDE-4331-94A8-13EC32F221A3}" type="datetimeFigureOut">
              <a:rPr lang="sl-SI"/>
              <a:pPr>
                <a:defRPr/>
              </a:pPr>
              <a:t>30. 05. 2019</a:t>
            </a:fld>
            <a:endParaRPr lang="sl-SI" dirty="0"/>
          </a:p>
        </p:txBody>
      </p:sp>
      <p:sp>
        <p:nvSpPr>
          <p:cNvPr id="3" name="Ograda noge 4">
            <a:extLst>
              <a:ext uri="{FF2B5EF4-FFF2-40B4-BE49-F238E27FC236}">
                <a16:creationId xmlns:a16="http://schemas.microsoft.com/office/drawing/2014/main" id="{E53F37AB-61CC-48CA-B8FD-0A5BF37B508D}"/>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2BCD3990-74D9-4E1F-BEF3-887C47AC78DC}"/>
              </a:ext>
            </a:extLst>
          </p:cNvPr>
          <p:cNvSpPr>
            <a:spLocks noGrp="1"/>
          </p:cNvSpPr>
          <p:nvPr>
            <p:ph type="sldNum" sz="quarter" idx="12"/>
          </p:nvPr>
        </p:nvSpPr>
        <p:spPr/>
        <p:txBody>
          <a:bodyPr/>
          <a:lstStyle>
            <a:lvl1pPr>
              <a:defRPr/>
            </a:lvl1pPr>
          </a:lstStyle>
          <a:p>
            <a:fld id="{3ED4FCFE-2739-4F81-A3AA-4BB2E8D5AE5B}" type="slidenum">
              <a:rPr lang="sl-SI" altLang="sl-SI"/>
              <a:pPr/>
              <a:t>‹#›</a:t>
            </a:fld>
            <a:endParaRPr lang="sl-SI" altLang="sl-SI"/>
          </a:p>
        </p:txBody>
      </p:sp>
    </p:spTree>
    <p:extLst>
      <p:ext uri="{BB962C8B-B14F-4D97-AF65-F5344CB8AC3E}">
        <p14:creationId xmlns:p14="http://schemas.microsoft.com/office/powerpoint/2010/main" val="347434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C3FB4647-D038-46AD-A2C7-FD3C2EEAA6BC}"/>
              </a:ext>
            </a:extLst>
          </p:cNvPr>
          <p:cNvSpPr>
            <a:spLocks noGrp="1"/>
          </p:cNvSpPr>
          <p:nvPr>
            <p:ph type="dt" sz="half" idx="10"/>
          </p:nvPr>
        </p:nvSpPr>
        <p:spPr/>
        <p:txBody>
          <a:bodyPr/>
          <a:lstStyle>
            <a:lvl1pPr>
              <a:defRPr/>
            </a:lvl1pPr>
          </a:lstStyle>
          <a:p>
            <a:pPr>
              <a:defRPr/>
            </a:pPr>
            <a:fld id="{766EBB0E-B5F9-43A7-94B5-861CEDE7D2FA}" type="datetimeFigureOut">
              <a:rPr lang="sl-SI"/>
              <a:pPr>
                <a:defRPr/>
              </a:pPr>
              <a:t>30. 05. 2019</a:t>
            </a:fld>
            <a:endParaRPr lang="sl-SI" dirty="0"/>
          </a:p>
        </p:txBody>
      </p:sp>
      <p:sp>
        <p:nvSpPr>
          <p:cNvPr id="6" name="Ograda noge 4">
            <a:extLst>
              <a:ext uri="{FF2B5EF4-FFF2-40B4-BE49-F238E27FC236}">
                <a16:creationId xmlns:a16="http://schemas.microsoft.com/office/drawing/2014/main" id="{FAFEF973-C27E-4FC4-9981-A5E256E4FE3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C678BE63-698B-4927-892F-389CD6F004B3}"/>
              </a:ext>
            </a:extLst>
          </p:cNvPr>
          <p:cNvSpPr>
            <a:spLocks noGrp="1"/>
          </p:cNvSpPr>
          <p:nvPr>
            <p:ph type="sldNum" sz="quarter" idx="12"/>
          </p:nvPr>
        </p:nvSpPr>
        <p:spPr/>
        <p:txBody>
          <a:bodyPr/>
          <a:lstStyle>
            <a:lvl1pPr>
              <a:defRPr/>
            </a:lvl1pPr>
          </a:lstStyle>
          <a:p>
            <a:fld id="{FB5F4B67-F3EC-460D-A3D2-2957FF263974}" type="slidenum">
              <a:rPr lang="sl-SI" altLang="sl-SI"/>
              <a:pPr/>
              <a:t>‹#›</a:t>
            </a:fld>
            <a:endParaRPr lang="sl-SI" altLang="sl-SI"/>
          </a:p>
        </p:txBody>
      </p:sp>
    </p:spTree>
    <p:extLst>
      <p:ext uri="{BB962C8B-B14F-4D97-AF65-F5344CB8AC3E}">
        <p14:creationId xmlns:p14="http://schemas.microsoft.com/office/powerpoint/2010/main" val="152627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A7BD402B-8383-4FB4-91D0-EE6D5805CDBE}"/>
              </a:ext>
            </a:extLst>
          </p:cNvPr>
          <p:cNvSpPr>
            <a:spLocks noGrp="1"/>
          </p:cNvSpPr>
          <p:nvPr>
            <p:ph type="dt" sz="half" idx="10"/>
          </p:nvPr>
        </p:nvSpPr>
        <p:spPr/>
        <p:txBody>
          <a:bodyPr/>
          <a:lstStyle>
            <a:lvl1pPr>
              <a:defRPr/>
            </a:lvl1pPr>
          </a:lstStyle>
          <a:p>
            <a:pPr>
              <a:defRPr/>
            </a:pPr>
            <a:fld id="{42E8ABCC-85FB-44E7-A482-CFF7593B6551}" type="datetimeFigureOut">
              <a:rPr lang="sl-SI"/>
              <a:pPr>
                <a:defRPr/>
              </a:pPr>
              <a:t>30. 05. 2019</a:t>
            </a:fld>
            <a:endParaRPr lang="sl-SI" dirty="0"/>
          </a:p>
        </p:txBody>
      </p:sp>
      <p:sp>
        <p:nvSpPr>
          <p:cNvPr id="6" name="Ograda noge 4">
            <a:extLst>
              <a:ext uri="{FF2B5EF4-FFF2-40B4-BE49-F238E27FC236}">
                <a16:creationId xmlns:a16="http://schemas.microsoft.com/office/drawing/2014/main" id="{E020B69C-CF9D-464A-AFAE-E34A11CEA9D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6A379E3A-FC7D-44CA-B3B2-05A3605F081E}"/>
              </a:ext>
            </a:extLst>
          </p:cNvPr>
          <p:cNvSpPr>
            <a:spLocks noGrp="1"/>
          </p:cNvSpPr>
          <p:nvPr>
            <p:ph type="sldNum" sz="quarter" idx="12"/>
          </p:nvPr>
        </p:nvSpPr>
        <p:spPr/>
        <p:txBody>
          <a:bodyPr/>
          <a:lstStyle>
            <a:lvl1pPr>
              <a:defRPr/>
            </a:lvl1pPr>
          </a:lstStyle>
          <a:p>
            <a:fld id="{6D2E215F-45D1-465D-8F46-ED549B586A2E}" type="slidenum">
              <a:rPr lang="sl-SI" altLang="sl-SI"/>
              <a:pPr/>
              <a:t>‹#›</a:t>
            </a:fld>
            <a:endParaRPr lang="sl-SI" altLang="sl-SI"/>
          </a:p>
        </p:txBody>
      </p:sp>
    </p:spTree>
    <p:extLst>
      <p:ext uri="{BB962C8B-B14F-4D97-AF65-F5344CB8AC3E}">
        <p14:creationId xmlns:p14="http://schemas.microsoft.com/office/powerpoint/2010/main" val="58010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DA923D4D-E5F7-4EF2-9E42-0D298DA4F2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FA890458-9F46-4F4B-98C5-6AF122D5F50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A9AF31AD-8E4C-4E2A-BEF7-3932D20A5D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ACACD97-D457-4854-A80D-A5429D7B5686}" type="datetimeFigureOut">
              <a:rPr lang="sl-SI"/>
              <a:pPr>
                <a:defRPr/>
              </a:pPr>
              <a:t>30. 05. 2019</a:t>
            </a:fld>
            <a:endParaRPr lang="sl-SI" dirty="0"/>
          </a:p>
        </p:txBody>
      </p:sp>
      <p:sp>
        <p:nvSpPr>
          <p:cNvPr id="5" name="Ograda noge 4">
            <a:extLst>
              <a:ext uri="{FF2B5EF4-FFF2-40B4-BE49-F238E27FC236}">
                <a16:creationId xmlns:a16="http://schemas.microsoft.com/office/drawing/2014/main" id="{7DE6E7DA-B5B4-4C5D-8EC1-0F426699B2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Ograda številke diapozitiva 5">
            <a:extLst>
              <a:ext uri="{FF2B5EF4-FFF2-40B4-BE49-F238E27FC236}">
                <a16:creationId xmlns:a16="http://schemas.microsoft.com/office/drawing/2014/main" id="{6533C504-BB90-4D79-865D-6364E0AE936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92199C8-8119-4F9F-BB41-EF7FC6702F2A}"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35001">
              <a:srgbClr val="1A8D48"/>
            </a:gs>
            <a:gs pos="52000">
              <a:srgbClr val="FFFF00"/>
            </a:gs>
            <a:gs pos="73000">
              <a:srgbClr val="EE3F17"/>
            </a:gs>
            <a:gs pos="88000">
              <a:srgbClr val="E81766"/>
            </a:gs>
            <a:gs pos="98000">
              <a:srgbClr val="FFC000"/>
            </a:gs>
            <a:gs pos="100000">
              <a:srgbClr val="A603AB"/>
            </a:gs>
          </a:gsLst>
          <a:lin ang="3000000"/>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1F8C81-F5D9-4309-ABB1-960BF839FED1}"/>
              </a:ext>
            </a:extLst>
          </p:cNvPr>
          <p:cNvSpPr>
            <a:spLocks noGrp="1"/>
          </p:cNvSpPr>
          <p:nvPr>
            <p:ph type="ctrTitle"/>
          </p:nvPr>
        </p:nvSpPr>
        <p:spPr>
          <a:xfrm>
            <a:off x="823179" y="1451406"/>
            <a:ext cx="7772400" cy="1470025"/>
          </a:xfrm>
          <a:effectLst>
            <a:glow rad="139700">
              <a:schemeClr val="accent5">
                <a:satMod val="175000"/>
                <a:alpha val="40000"/>
              </a:schemeClr>
            </a:glow>
            <a:outerShdw blurRad="40000" dist="20000" dir="5400000" rotWithShape="0">
              <a:srgbClr val="000000">
                <a:alpha val="38000"/>
              </a:srgbClr>
            </a:outerShdw>
            <a:reflection blurRad="6350" stA="50000" endA="300" endPos="90000" dir="5400000" sy="-100000" algn="bl" rotWithShape="0"/>
            <a:softEdge rad="31750"/>
          </a:effectLst>
          <a:scene3d>
            <a:camera prst="isometricOffAxis1Right"/>
            <a:lightRig rig="threePt" dir="t"/>
          </a:scene3d>
          <a:sp3d/>
        </p:spPr>
        <p:style>
          <a:lnRef idx="1">
            <a:schemeClr val="accent4"/>
          </a:lnRef>
          <a:fillRef idx="2">
            <a:schemeClr val="accent4"/>
          </a:fillRef>
          <a:effectRef idx="1">
            <a:schemeClr val="accent4"/>
          </a:effectRef>
          <a:fontRef idx="minor">
            <a:schemeClr val="dk1"/>
          </a:fontRef>
        </p:style>
        <p:txBody>
          <a:bodyPr rtlCol="0">
            <a:noAutofit/>
          </a:bodyPr>
          <a:lstStyle/>
          <a:p>
            <a:pPr fontAlgn="auto">
              <a:spcAft>
                <a:spcPts val="0"/>
              </a:spcAft>
              <a:defRPr/>
            </a:pPr>
            <a:r>
              <a:rPr lang="sl-SI" sz="9600" dirty="0">
                <a:solidFill>
                  <a:schemeClr val="tx1">
                    <a:lumMod val="95000"/>
                    <a:lumOff val="5000"/>
                  </a:schemeClr>
                </a:solidFill>
              </a:rPr>
              <a:t>USA</a:t>
            </a:r>
          </a:p>
        </p:txBody>
      </p:sp>
      <p:sp>
        <p:nvSpPr>
          <p:cNvPr id="4" name="PoljeZBesedilom 3">
            <a:extLst>
              <a:ext uri="{FF2B5EF4-FFF2-40B4-BE49-F238E27FC236}">
                <a16:creationId xmlns:a16="http://schemas.microsoft.com/office/drawing/2014/main" id="{A32A3987-A0AE-4BE2-A7BA-DCC3B780E1FA}"/>
              </a:ext>
            </a:extLst>
          </p:cNvPr>
          <p:cNvSpPr txBox="1">
            <a:spLocks noChangeArrowheads="1"/>
          </p:cNvSpPr>
          <p:nvPr/>
        </p:nvSpPr>
        <p:spPr bwMode="auto">
          <a:xfrm>
            <a:off x="468313" y="5805488"/>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b="1">
                <a:latin typeface="Goudy Old Style" panose="02020502050305020303" pitchFamily="18" charset="0"/>
              </a:rPr>
              <a:t>United States of America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Ograda vsebine 2">
            <a:extLst>
              <a:ext uri="{FF2B5EF4-FFF2-40B4-BE49-F238E27FC236}">
                <a16:creationId xmlns:a16="http://schemas.microsoft.com/office/drawing/2014/main" id="{191572FD-2528-422C-9A70-90D4431EBA15}"/>
              </a:ext>
            </a:extLst>
          </p:cNvPr>
          <p:cNvSpPr>
            <a:spLocks noGrp="1"/>
          </p:cNvSpPr>
          <p:nvPr>
            <p:ph idx="1"/>
          </p:nvPr>
        </p:nvSpPr>
        <p:spPr>
          <a:xfrm rot="372245">
            <a:off x="471488" y="1123950"/>
            <a:ext cx="8229600" cy="4525963"/>
          </a:xfrm>
        </p:spPr>
        <p:txBody>
          <a:bodyPr/>
          <a:lstStyle/>
          <a:p>
            <a:r>
              <a:rPr lang="sl-SI" altLang="sl-SI" sz="2500"/>
              <a:t>United States of America comprising fifty states and with 310 milion people is United States the third largest country in the world.</a:t>
            </a:r>
            <a:endParaRPr lang="sl-SI" altLang="sl-SI" sz="2500" b="1"/>
          </a:p>
        </p:txBody>
      </p:sp>
      <p:pic>
        <p:nvPicPr>
          <p:cNvPr id="3075" name="Picture 2" descr="C:\Users\Monja Patricija\Desktop\usa.gif">
            <a:extLst>
              <a:ext uri="{FF2B5EF4-FFF2-40B4-BE49-F238E27FC236}">
                <a16:creationId xmlns:a16="http://schemas.microsoft.com/office/drawing/2014/main" id="{55CC14E1-D26A-4E49-A3F2-5637281BD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933825"/>
            <a:ext cx="29527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PoljeZBesedilom 4">
            <a:extLst>
              <a:ext uri="{FF2B5EF4-FFF2-40B4-BE49-F238E27FC236}">
                <a16:creationId xmlns:a16="http://schemas.microsoft.com/office/drawing/2014/main" id="{629E16C0-C1C1-4A1E-B2E7-AEBB427B531D}"/>
              </a:ext>
            </a:extLst>
          </p:cNvPr>
          <p:cNvSpPr txBox="1">
            <a:spLocks noChangeArrowheads="1"/>
          </p:cNvSpPr>
          <p:nvPr/>
        </p:nvSpPr>
        <p:spPr bwMode="auto">
          <a:xfrm>
            <a:off x="7740650" y="594995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000"/>
              <a:t>Flag</a:t>
            </a:r>
          </a:p>
        </p:txBody>
      </p:sp>
      <p:pic>
        <p:nvPicPr>
          <p:cNvPr id="3077" name="Picture 3" descr="C:\Users\Monja Patricija\Desktop\Map_of_USA_showing_state_names.png">
            <a:extLst>
              <a:ext uri="{FF2B5EF4-FFF2-40B4-BE49-F238E27FC236}">
                <a16:creationId xmlns:a16="http://schemas.microsoft.com/office/drawing/2014/main" id="{05C12C8D-9EE2-4709-A9F9-566ED9B2A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65400"/>
            <a:ext cx="49768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PoljeZBesedilom 6">
            <a:extLst>
              <a:ext uri="{FF2B5EF4-FFF2-40B4-BE49-F238E27FC236}">
                <a16:creationId xmlns:a16="http://schemas.microsoft.com/office/drawing/2014/main" id="{77EEDC14-69C7-4BE9-A633-B3BB553A54B3}"/>
              </a:ext>
            </a:extLst>
          </p:cNvPr>
          <p:cNvSpPr txBox="1">
            <a:spLocks noChangeArrowheads="1"/>
          </p:cNvSpPr>
          <p:nvPr/>
        </p:nvSpPr>
        <p:spPr bwMode="auto">
          <a:xfrm>
            <a:off x="900113" y="5805488"/>
            <a:ext cx="75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States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5A1"/>
        </a:solidFill>
        <a:effectLst/>
      </p:bgPr>
    </p:bg>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D993D385-27D9-48C1-9D48-4B0B34C39EF0}"/>
              </a:ext>
            </a:extLst>
          </p:cNvPr>
          <p:cNvSpPr>
            <a:spLocks noGrp="1"/>
          </p:cNvSpPr>
          <p:nvPr>
            <p:ph type="title"/>
          </p:nvPr>
        </p:nvSpPr>
        <p:spPr/>
        <p:txBody>
          <a:bodyPr/>
          <a:lstStyle/>
          <a:p>
            <a:r>
              <a:rPr lang="sl-SI" altLang="sl-SI"/>
              <a:t>People in America</a:t>
            </a:r>
          </a:p>
        </p:txBody>
      </p:sp>
      <p:pic>
        <p:nvPicPr>
          <p:cNvPr id="4099" name="Picture 2" descr="C:\Users\Monja Patricija\Desktop\people.jpg">
            <a:extLst>
              <a:ext uri="{FF2B5EF4-FFF2-40B4-BE49-F238E27FC236}">
                <a16:creationId xmlns:a16="http://schemas.microsoft.com/office/drawing/2014/main" id="{DCDEF134-489D-4736-8037-1B7747A1C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41438"/>
            <a:ext cx="547211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PoljeZBesedilom 4">
            <a:extLst>
              <a:ext uri="{FF2B5EF4-FFF2-40B4-BE49-F238E27FC236}">
                <a16:creationId xmlns:a16="http://schemas.microsoft.com/office/drawing/2014/main" id="{0EB80A3A-384D-40CF-A9F5-A6B3F5880863}"/>
              </a:ext>
            </a:extLst>
          </p:cNvPr>
          <p:cNvSpPr txBox="1">
            <a:spLocks noChangeArrowheads="1"/>
          </p:cNvSpPr>
          <p:nvPr/>
        </p:nvSpPr>
        <p:spPr bwMode="auto">
          <a:xfrm rot="-158856">
            <a:off x="258763" y="1479550"/>
            <a:ext cx="29511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000"/>
              <a:t>There lives nine different national group of people like: WHITE AMERICAN, AFRICAN AMERICAN, ASIAN AMERICAN, ALASKA NATIVE and others… </a:t>
            </a:r>
          </a:p>
          <a:p>
            <a:r>
              <a:rPr lang="sl-SI" altLang="sl-SI" sz="2000"/>
              <a:t>They speak different languages: ENGLISH, SPANISH, CHINISE, KOREAN, FRENCH, TAGALOG…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FF">
            <a:alpha val="39999"/>
          </a:srgbClr>
        </a:solidFill>
        <a:effectLst/>
      </p:bgPr>
    </p:bg>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F5C62878-6414-49BF-88CB-D6C0B34920B1}"/>
              </a:ext>
            </a:extLst>
          </p:cNvPr>
          <p:cNvSpPr>
            <a:spLocks noGrp="1"/>
          </p:cNvSpPr>
          <p:nvPr>
            <p:ph type="title"/>
          </p:nvPr>
        </p:nvSpPr>
        <p:spPr/>
        <p:txBody>
          <a:bodyPr/>
          <a:lstStyle/>
          <a:p>
            <a:r>
              <a:rPr lang="sl-SI" altLang="sl-SI"/>
              <a:t>President in U.S.</a:t>
            </a:r>
          </a:p>
        </p:txBody>
      </p:sp>
      <p:sp>
        <p:nvSpPr>
          <p:cNvPr id="5123" name="Ograda vsebine 2">
            <a:extLst>
              <a:ext uri="{FF2B5EF4-FFF2-40B4-BE49-F238E27FC236}">
                <a16:creationId xmlns:a16="http://schemas.microsoft.com/office/drawing/2014/main" id="{702244CA-800A-4D7B-836A-DE7540E864E4}"/>
              </a:ext>
            </a:extLst>
          </p:cNvPr>
          <p:cNvSpPr>
            <a:spLocks noGrp="1"/>
          </p:cNvSpPr>
          <p:nvPr>
            <p:ph idx="1"/>
          </p:nvPr>
        </p:nvSpPr>
        <p:spPr/>
        <p:txBody>
          <a:bodyPr/>
          <a:lstStyle/>
          <a:p>
            <a:pPr>
              <a:buFont typeface="Arial" panose="020B0604020202020204" pitchFamily="34" charset="0"/>
              <a:buNone/>
            </a:pPr>
            <a:r>
              <a:rPr lang="sl-SI" altLang="sl-SI" sz="2400"/>
              <a:t>     President is the head of state and the head of government. First president  in U.S. was George Washington and today is Brack Obama. President with his family live in White house in Washington D.C.</a:t>
            </a:r>
          </a:p>
        </p:txBody>
      </p:sp>
      <p:pic>
        <p:nvPicPr>
          <p:cNvPr id="5124" name="Picture 2" descr="C:\Users\Monja Patricija\Desktop\Official_portrait_of_Barack_Obama.jpg">
            <a:extLst>
              <a:ext uri="{FF2B5EF4-FFF2-40B4-BE49-F238E27FC236}">
                <a16:creationId xmlns:a16="http://schemas.microsoft.com/office/drawing/2014/main" id="{2B311207-35C5-473F-9FA6-84B16877F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57563"/>
            <a:ext cx="237966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Users\Monja Patricija\Desktop\George-Washington.jpg">
            <a:extLst>
              <a:ext uri="{FF2B5EF4-FFF2-40B4-BE49-F238E27FC236}">
                <a16:creationId xmlns:a16="http://schemas.microsoft.com/office/drawing/2014/main" id="{2B72FC10-51FC-4DA9-91BE-CA2AF5850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284538"/>
            <a:ext cx="269875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PoljeZBesedilom 5">
            <a:extLst>
              <a:ext uri="{FF2B5EF4-FFF2-40B4-BE49-F238E27FC236}">
                <a16:creationId xmlns:a16="http://schemas.microsoft.com/office/drawing/2014/main" id="{A11DFA92-59C9-4730-83D8-65C585245758}"/>
              </a:ext>
            </a:extLst>
          </p:cNvPr>
          <p:cNvSpPr txBox="1">
            <a:spLocks noChangeArrowheads="1"/>
          </p:cNvSpPr>
          <p:nvPr/>
        </p:nvSpPr>
        <p:spPr bwMode="auto">
          <a:xfrm>
            <a:off x="2987675" y="3573463"/>
            <a:ext cx="865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Brack </a:t>
            </a:r>
          </a:p>
          <a:p>
            <a:r>
              <a:rPr lang="sl-SI" altLang="sl-SI"/>
              <a:t>Obama</a:t>
            </a:r>
          </a:p>
        </p:txBody>
      </p:sp>
      <p:sp>
        <p:nvSpPr>
          <p:cNvPr id="5127" name="PoljeZBesedilom 6">
            <a:extLst>
              <a:ext uri="{FF2B5EF4-FFF2-40B4-BE49-F238E27FC236}">
                <a16:creationId xmlns:a16="http://schemas.microsoft.com/office/drawing/2014/main" id="{0D6DF24B-8D48-470A-A15F-C21856B0E2E9}"/>
              </a:ext>
            </a:extLst>
          </p:cNvPr>
          <p:cNvSpPr txBox="1">
            <a:spLocks noChangeArrowheads="1"/>
          </p:cNvSpPr>
          <p:nvPr/>
        </p:nvSpPr>
        <p:spPr bwMode="auto">
          <a:xfrm>
            <a:off x="4572000" y="5876925"/>
            <a:ext cx="1303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George </a:t>
            </a:r>
          </a:p>
          <a:p>
            <a:r>
              <a:rPr lang="sl-SI" altLang="sl-SI"/>
              <a:t>Washington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30196"/>
          </a:srgbClr>
        </a:solidFill>
        <a:effectLst/>
      </p:bgPr>
    </p:bg>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4C8BEFF0-4822-4390-9899-939EFBB967CB}"/>
              </a:ext>
            </a:extLst>
          </p:cNvPr>
          <p:cNvSpPr>
            <a:spLocks noGrp="1"/>
          </p:cNvSpPr>
          <p:nvPr>
            <p:ph type="title"/>
          </p:nvPr>
        </p:nvSpPr>
        <p:spPr/>
        <p:txBody>
          <a:bodyPr/>
          <a:lstStyle/>
          <a:p>
            <a:r>
              <a:rPr lang="sl-SI" altLang="sl-SI"/>
              <a:t>Capital City</a:t>
            </a:r>
          </a:p>
        </p:txBody>
      </p:sp>
      <p:sp>
        <p:nvSpPr>
          <p:cNvPr id="6147" name="Ograda vsebine 2">
            <a:extLst>
              <a:ext uri="{FF2B5EF4-FFF2-40B4-BE49-F238E27FC236}">
                <a16:creationId xmlns:a16="http://schemas.microsoft.com/office/drawing/2014/main" id="{67BDCB04-6A33-4EC5-88D8-DC00644790D9}"/>
              </a:ext>
            </a:extLst>
          </p:cNvPr>
          <p:cNvSpPr>
            <a:spLocks noGrp="1"/>
          </p:cNvSpPr>
          <p:nvPr>
            <p:ph idx="1"/>
          </p:nvPr>
        </p:nvSpPr>
        <p:spPr>
          <a:xfrm>
            <a:off x="468313" y="1700213"/>
            <a:ext cx="8229600" cy="4525962"/>
          </a:xfrm>
        </p:spPr>
        <p:txBody>
          <a:bodyPr/>
          <a:lstStyle/>
          <a:p>
            <a:pPr>
              <a:buFont typeface="Arial" panose="020B0604020202020204" pitchFamily="34" charset="0"/>
              <a:buNone/>
            </a:pPr>
            <a:r>
              <a:rPr lang="sl-SI" altLang="sl-SI" sz="2400"/>
              <a:t>     The capital city in U.S. is Washington D.C.*, founded on July 16, 1790. In Washington DC you can visit a museum, capitol buildings, zoological park, national mall and more…</a:t>
            </a:r>
          </a:p>
        </p:txBody>
      </p:sp>
      <p:pic>
        <p:nvPicPr>
          <p:cNvPr id="6148" name="Picture 2" descr="C:\Users\Monja Patricija\Desktop\white-house.jpg">
            <a:extLst>
              <a:ext uri="{FF2B5EF4-FFF2-40B4-BE49-F238E27FC236}">
                <a16:creationId xmlns:a16="http://schemas.microsoft.com/office/drawing/2014/main" id="{A021C2AF-53DC-49D0-AB03-5F319EDA1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97200"/>
            <a:ext cx="3973512"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Monja Patricija\Desktop\1210_11_58---Statue-of-Liberty-New-York-City_web.jpg">
            <a:extLst>
              <a:ext uri="{FF2B5EF4-FFF2-40B4-BE49-F238E27FC236}">
                <a16:creationId xmlns:a16="http://schemas.microsoft.com/office/drawing/2014/main" id="{685774DB-20BD-4A45-BA61-A803C270D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357563"/>
            <a:ext cx="1873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PoljeZBesedilom 5">
            <a:extLst>
              <a:ext uri="{FF2B5EF4-FFF2-40B4-BE49-F238E27FC236}">
                <a16:creationId xmlns:a16="http://schemas.microsoft.com/office/drawing/2014/main" id="{1C83998B-64C7-4B7A-A6E8-0CF2FDEFAEC0}"/>
              </a:ext>
            </a:extLst>
          </p:cNvPr>
          <p:cNvSpPr txBox="1">
            <a:spLocks noChangeArrowheads="1"/>
          </p:cNvSpPr>
          <p:nvPr/>
        </p:nvSpPr>
        <p:spPr bwMode="auto">
          <a:xfrm>
            <a:off x="4427538" y="5589588"/>
            <a:ext cx="1377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White house</a:t>
            </a:r>
          </a:p>
        </p:txBody>
      </p:sp>
      <p:sp>
        <p:nvSpPr>
          <p:cNvPr id="6151" name="PoljeZBesedilom 6">
            <a:extLst>
              <a:ext uri="{FF2B5EF4-FFF2-40B4-BE49-F238E27FC236}">
                <a16:creationId xmlns:a16="http://schemas.microsoft.com/office/drawing/2014/main" id="{450FB3CB-D5C2-458B-93F7-C36DB2176208}"/>
              </a:ext>
            </a:extLst>
          </p:cNvPr>
          <p:cNvSpPr txBox="1">
            <a:spLocks noChangeArrowheads="1"/>
          </p:cNvSpPr>
          <p:nvPr/>
        </p:nvSpPr>
        <p:spPr bwMode="auto">
          <a:xfrm>
            <a:off x="6732588" y="6308725"/>
            <a:ext cx="173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Statue of Liberty</a:t>
            </a:r>
          </a:p>
        </p:txBody>
      </p:sp>
      <p:sp>
        <p:nvSpPr>
          <p:cNvPr id="6152" name="PoljeZBesedilom 7">
            <a:extLst>
              <a:ext uri="{FF2B5EF4-FFF2-40B4-BE49-F238E27FC236}">
                <a16:creationId xmlns:a16="http://schemas.microsoft.com/office/drawing/2014/main" id="{6AAF3A34-0F91-405F-956C-05FF3224D1FF}"/>
              </a:ext>
            </a:extLst>
          </p:cNvPr>
          <p:cNvSpPr txBox="1">
            <a:spLocks noChangeArrowheads="1"/>
          </p:cNvSpPr>
          <p:nvPr/>
        </p:nvSpPr>
        <p:spPr bwMode="auto">
          <a:xfrm>
            <a:off x="684213" y="6237288"/>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 D.C.  -  district of columbia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CC">
            <a:alpha val="34901"/>
          </a:srgbClr>
        </a:solidFill>
        <a:effectLst/>
      </p:bgPr>
    </p:bg>
    <p:spTree>
      <p:nvGrpSpPr>
        <p:cNvPr id="1" name=""/>
        <p:cNvGrpSpPr/>
        <p:nvPr/>
      </p:nvGrpSpPr>
      <p:grpSpPr>
        <a:xfrm>
          <a:off x="0" y="0"/>
          <a:ext cx="0" cy="0"/>
          <a:chOff x="0" y="0"/>
          <a:chExt cx="0" cy="0"/>
        </a:xfrm>
      </p:grpSpPr>
      <p:sp>
        <p:nvSpPr>
          <p:cNvPr id="7170" name="Ograda vsebine 2">
            <a:extLst>
              <a:ext uri="{FF2B5EF4-FFF2-40B4-BE49-F238E27FC236}">
                <a16:creationId xmlns:a16="http://schemas.microsoft.com/office/drawing/2014/main" id="{DF2A7C21-FE6F-4DEB-89BB-8482734C29E6}"/>
              </a:ext>
            </a:extLst>
          </p:cNvPr>
          <p:cNvSpPr>
            <a:spLocks noGrp="1"/>
          </p:cNvSpPr>
          <p:nvPr>
            <p:ph idx="1"/>
          </p:nvPr>
        </p:nvSpPr>
        <p:spPr>
          <a:xfrm>
            <a:off x="250825" y="476250"/>
            <a:ext cx="8229600" cy="4525963"/>
          </a:xfrm>
        </p:spPr>
        <p:txBody>
          <a:bodyPr/>
          <a:lstStyle/>
          <a:p>
            <a:pPr>
              <a:buFont typeface="Arial" panose="020B0604020202020204" pitchFamily="34" charset="0"/>
              <a:buNone/>
            </a:pPr>
            <a:r>
              <a:rPr lang="sl-SI" altLang="sl-SI" sz="2000"/>
              <a:t>      If you will visit USA someday I sugges that you visit California. Theres many things you can see…Like: The Golden Gate bridge in San Francisco, The California State Capitol building in Sacramento, Whale watching in Los Angeles… And much more… Soo if you have a chance visit California.</a:t>
            </a:r>
          </a:p>
        </p:txBody>
      </p:sp>
      <p:pic>
        <p:nvPicPr>
          <p:cNvPr id="7171" name="Picture 2" descr="C:\Users\Monja Patricija\Desktop\downloadedfile_75911_972005golden_gate_bridge-s.jpg">
            <a:extLst>
              <a:ext uri="{FF2B5EF4-FFF2-40B4-BE49-F238E27FC236}">
                <a16:creationId xmlns:a16="http://schemas.microsoft.com/office/drawing/2014/main" id="{7180CE93-8DB3-4EA1-8966-0267AE038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3600"/>
            <a:ext cx="35290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C:\Users\Monja Patricija\Desktop\usanight_dmsp_big.gif">
            <a:extLst>
              <a:ext uri="{FF2B5EF4-FFF2-40B4-BE49-F238E27FC236}">
                <a16:creationId xmlns:a16="http://schemas.microsoft.com/office/drawing/2014/main" id="{54818F86-D5B2-4788-B7BC-26059A99C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933825"/>
            <a:ext cx="41513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Users\Monja Patricija\Desktop\915692621578182322b5790tr1.jpg">
            <a:extLst>
              <a:ext uri="{FF2B5EF4-FFF2-40B4-BE49-F238E27FC236}">
                <a16:creationId xmlns:a16="http://schemas.microsoft.com/office/drawing/2014/main" id="{46CFBE87-72D7-4994-8517-8900B233F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44675"/>
            <a:ext cx="295275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C:\Users\Monja Patricija\Desktop\whale_watching_baja_california.jpg">
            <a:extLst>
              <a:ext uri="{FF2B5EF4-FFF2-40B4-BE49-F238E27FC236}">
                <a16:creationId xmlns:a16="http://schemas.microsoft.com/office/drawing/2014/main" id="{5389A781-132C-41E2-AB05-556401E4C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868863"/>
            <a:ext cx="30765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On-screen Show (4:3)</PresentationFormat>
  <Paragraphs>21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Goudy Old Style</vt:lpstr>
      <vt:lpstr>Officeova tema</vt:lpstr>
      <vt:lpstr>USA</vt:lpstr>
      <vt:lpstr>PowerPoint Presentation</vt:lpstr>
      <vt:lpstr>People in America</vt:lpstr>
      <vt:lpstr>President in U.S.</vt:lpstr>
      <vt:lpstr>Capital 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2019-05-30T09:23:36Z</dcterms:created>
  <dcterms:modified xsi:type="dcterms:W3CDTF">2019-05-30T09:23:37Z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