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4" r:id="rId7"/>
    <p:sldId id="265" r:id="rId8"/>
    <p:sldId id="266" r:id="rId9"/>
    <p:sldId id="267" r:id="rId10"/>
    <p:sldId id="269" r:id="rId11"/>
    <p:sldId id="260" r:id="rId12"/>
    <p:sldId id="261" r:id="rId13"/>
    <p:sldId id="272" r:id="rId14"/>
    <p:sldId id="270" r:id="rId15"/>
    <p:sldId id="262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66D7B3C9-817E-4A0A-A2EB-97337B7EB0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5AF1670E-34FA-4F8C-8B1D-C6085B75BDB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BE47F3-6BE7-4BD3-BAF6-21E6D411097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DC0B0373-B0E1-4CB5-927C-674FF28751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1FC4C11F-029C-429C-9505-C553D64F6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AD4AB6BB-9BEE-41AE-AC9E-07B6FCBC4A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B669571F-63DA-4A03-8BF5-C6ADD29D11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1CD6CD0-5772-4765-8141-C1688B8E380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grada stranske slike 1">
            <a:extLst>
              <a:ext uri="{FF2B5EF4-FFF2-40B4-BE49-F238E27FC236}">
                <a16:creationId xmlns:a16="http://schemas.microsoft.com/office/drawing/2014/main" id="{1C7C38D1-67D2-41F3-9C51-EFD2AFB397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Ograda opomb 2">
            <a:extLst>
              <a:ext uri="{FF2B5EF4-FFF2-40B4-BE49-F238E27FC236}">
                <a16:creationId xmlns:a16="http://schemas.microsoft.com/office/drawing/2014/main" id="{112F62FB-BEE2-4EAE-9A1D-DDFE1DB868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4580" name="Ograda številke diapozitiva 3">
            <a:extLst>
              <a:ext uri="{FF2B5EF4-FFF2-40B4-BE49-F238E27FC236}">
                <a16:creationId xmlns:a16="http://schemas.microsoft.com/office/drawing/2014/main" id="{093029F0-7107-4A76-817D-601CE3DE4F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8853D8-DB9C-4DAF-8B38-BD702621F530}" type="slidenum">
              <a:rPr lang="sl-SI" altLang="sl-SI">
                <a:latin typeface="Calibri" panose="020F0502020204030204" pitchFamily="34" charset="0"/>
              </a:rPr>
              <a:pPr/>
              <a:t>12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16465D42-DF78-4F83-A360-24ED9F2B43AB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7">
            <a:extLst>
              <a:ext uri="{FF2B5EF4-FFF2-40B4-BE49-F238E27FC236}">
                <a16:creationId xmlns:a16="http://schemas.microsoft.com/office/drawing/2014/main" id="{6ADCC59F-7792-4D26-BDEC-AB903625A6F5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29">
            <a:extLst>
              <a:ext uri="{FF2B5EF4-FFF2-40B4-BE49-F238E27FC236}">
                <a16:creationId xmlns:a16="http://schemas.microsoft.com/office/drawing/2014/main" id="{A17CF155-5867-4473-8005-E2E84153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60343-410E-48DF-B953-F2EFDF6E534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18">
            <a:extLst>
              <a:ext uri="{FF2B5EF4-FFF2-40B4-BE49-F238E27FC236}">
                <a16:creationId xmlns:a16="http://schemas.microsoft.com/office/drawing/2014/main" id="{C0A3C55B-90EC-44D8-AC68-25DEC1B9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26">
            <a:extLst>
              <a:ext uri="{FF2B5EF4-FFF2-40B4-BE49-F238E27FC236}">
                <a16:creationId xmlns:a16="http://schemas.microsoft.com/office/drawing/2014/main" id="{821C1935-1879-4D63-B846-224555583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2F81C-3BAC-4C8F-94C2-B551056190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0593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18F04D7B-8E78-46A3-A9FE-84F881DA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55B5-91B0-4405-A639-BDBE1A68EF5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E0907E72-79AA-4985-A1E3-8BBA8E07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4A9C70DD-D4B0-48F6-89B5-3DFD60F1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B97B9-3D5C-4A94-9D22-2AC02083CA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029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9558F4BC-ED7B-4592-9B85-1CB8D52D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7FA1-F8EB-4417-B16B-153EEEED25F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C783A482-5741-4949-BF86-A7B00882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64DEDA36-E193-4F22-AF4B-DE2A45F86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E6725-32AB-48D6-8F82-307DBE58B8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374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EB55F5F1-E104-47FC-AC98-3FE62FBE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A528D-C8B0-4EA2-A498-E40B456A0A1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96BB0B7A-2D75-4292-9063-95488C97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F7224E93-9993-4C9C-97E9-1807DDDD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4F500-8759-42BD-AED7-8F46070DCF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565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475C519E-7F5A-455E-9BA6-EE00D9EFC7C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8">
            <a:extLst>
              <a:ext uri="{FF2B5EF4-FFF2-40B4-BE49-F238E27FC236}">
                <a16:creationId xmlns:a16="http://schemas.microsoft.com/office/drawing/2014/main" id="{31EDEFF1-DE38-4705-8208-9A341369ED40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1B0ABBAD-A079-4568-924F-A7CC719F1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FC63-C5EF-4A53-A988-01F112CDE65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16E486D1-83AD-4B93-9D77-6DF37EC6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49F45A62-CA54-4123-8AA8-E0656289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7DEAF-E598-4844-A4D1-DD98BE945D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4624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1A8CDD3F-B90C-42D2-9E7B-419CA484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9811-4FF1-41BF-83C3-F9377ECC75F4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3C761494-EB0C-4E93-AEF6-D8819275F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11510AF7-269A-47CB-B78E-B185EC66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986E9-7552-4268-A932-6B33007FE4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943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542CB47A-6805-4E08-9F9D-358E417B1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96378-D0C8-465E-8B71-44A557197DA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DCD96E6D-6389-4D6B-BACD-C29F6BDE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1A126B79-AB53-4E9E-B97A-1B77380C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057E-F6E9-4731-BBA6-633F8FFD1E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713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6600BA05-5641-4EFE-849B-2BCB0ABA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8B00-A3AC-4734-B47D-D46EDB32F54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548137D0-13CB-414F-A0A5-4626E69B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315A5BE7-DA7D-466F-9733-DCF238A5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6EC60-4506-4E07-94B7-FF4074532D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1286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939CFDC3-5067-4E9C-975C-31E232B7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C3FAB-5E0D-4785-8144-EF3FCA12D29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AC348853-8EA6-4BE8-9865-C3A03508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0A02AA82-B35C-411B-8ADE-D86F17F3A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2553C-A1D5-4082-B503-D00205532D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643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A12443DD-C27C-4748-BCA0-FE58E4626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DD79D-9230-4464-8A5D-32BE00B32AD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A00BFEFC-43C0-4A6C-9377-8D41F041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3610A356-C78F-4864-A42E-4D788359B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F6274F01-736E-4AE8-848C-028E0C22AD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060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7E68815E-23B4-44A8-A8EB-ADD8F0F2A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7ED2-3108-4BCC-8D2A-58FDC7C0553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D83FF2D-C3D1-4658-972D-9F063B89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1C833BF6-4C74-496B-9985-AB97A115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7B7C-92BD-4336-8392-AAB2E1E32C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331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>
            <a:extLst>
              <a:ext uri="{FF2B5EF4-FFF2-40B4-BE49-F238E27FC236}">
                <a16:creationId xmlns:a16="http://schemas.microsoft.com/office/drawing/2014/main" id="{C23B6BAB-2F25-438D-AFC3-C6316570B038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15">
            <a:extLst>
              <a:ext uri="{FF2B5EF4-FFF2-40B4-BE49-F238E27FC236}">
                <a16:creationId xmlns:a16="http://schemas.microsoft.com/office/drawing/2014/main" id="{51A33B97-8740-479D-8E01-FC378C96E49B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02E4395C-F6B6-42A5-BDC6-B359F458B2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BDE33970-A627-47C1-AADB-0D9C9BBA26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67433052-29BC-4CA4-9A27-CB9E2B6B9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B0646E-2B2D-4B5C-8CE1-FCA96FF6D28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99B46973-656A-42A8-92DA-D4EC964C1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643878B1-C8DC-4A16-9233-5E82A1E60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49AF7FC8-ABF2-43FD-B36D-0898573C2A5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1" r:id="rId2"/>
    <p:sldLayoutId id="2147483708" r:id="rId3"/>
    <p:sldLayoutId id="2147483702" r:id="rId4"/>
    <p:sldLayoutId id="2147483709" r:id="rId5"/>
    <p:sldLayoutId id="2147483703" r:id="rId6"/>
    <p:sldLayoutId id="2147483704" r:id="rId7"/>
    <p:sldLayoutId id="2147483710" r:id="rId8"/>
    <p:sldLayoutId id="2147483711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horstream.com/Presentation/utpal.mecha-111419-graphics-card-rds-entertainment-ppt-powerpoi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F8647A-20C2-4873-8ECA-050519D60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VIDEO CARDS</a:t>
            </a:r>
          </a:p>
        </p:txBody>
      </p:sp>
      <p:sp>
        <p:nvSpPr>
          <p:cNvPr id="7171" name="Podnaslov 2">
            <a:extLst>
              <a:ext uri="{FF2B5EF4-FFF2-40B4-BE49-F238E27FC236}">
                <a16:creationId xmlns:a16="http://schemas.microsoft.com/office/drawing/2014/main" id="{00A80F03-69CC-43F1-873B-9B7AE16A4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59F41F0F-470A-4808-AF13-7F72C3AF0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3D2A7C2F-9794-4FB1-B5A6-27F877A47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sl-SI" altLang="sl-SI"/>
              <a:t>Cooling Devices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Motherboard Interface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6388" name="Picture 2">
            <a:extLst>
              <a:ext uri="{FF2B5EF4-FFF2-40B4-BE49-F238E27FC236}">
                <a16:creationId xmlns:a16="http://schemas.microsoft.com/office/drawing/2014/main" id="{DF31E828-61B8-4EEB-A490-1118D20CC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44675"/>
            <a:ext cx="42481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775FC54E-6EB8-4118-8218-15D1D953B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Advantages of Video Cards</a:t>
            </a: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5F6695FE-59C4-4DDE-BB0E-F76F13392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Anti-Aliasing</a:t>
            </a:r>
          </a:p>
          <a:p>
            <a:r>
              <a:rPr lang="sl-SI" altLang="sl-SI"/>
              <a:t>Motion Blur</a:t>
            </a:r>
          </a:p>
          <a:p>
            <a:r>
              <a:rPr lang="sl-SI" altLang="sl-SI"/>
              <a:t>Texture mapping</a:t>
            </a:r>
          </a:p>
          <a:p>
            <a:r>
              <a:rPr lang="sl-SI" altLang="sl-SI"/>
              <a:t>Depth of field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8B3A977E-F861-4BBC-9E40-C6EAEC87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Summary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B1234A94-CB58-4AB9-8B56-58E893E27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What is video card?</a:t>
            </a:r>
          </a:p>
          <a:p>
            <a:r>
              <a:rPr lang="sl-SI" altLang="sl-SI"/>
              <a:t>History</a:t>
            </a:r>
          </a:p>
          <a:p>
            <a:r>
              <a:rPr lang="sl-SI" altLang="sl-SI"/>
              <a:t>Main Components</a:t>
            </a:r>
          </a:p>
          <a:p>
            <a:r>
              <a:rPr lang="sl-SI" altLang="sl-SI"/>
              <a:t>Advantages of Video Cards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6D99E41D-5718-4E60-8FB8-105892DF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Conclusion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2A79B37F-FC73-42FF-9ED3-988914CB9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Now are ATI and NVIDIA  biggest sellers of GPU-s.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46222F32-F5A5-46E6-888F-4DC81B22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C8A7F56D-2D6C-47A5-8123-788041014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 sz="6000"/>
              <a:t>   QUESTION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6B5D9599-0CF1-4278-B150-550740F7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Sources</a:t>
            </a: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0201B748-D261-447D-9857-C8FB31ED3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http://www.authorstream.com/Presentation/utpal.mecha-111419-graphics-card-rds-entertainment-ppt-powerpoint/</a:t>
            </a: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0808C188-0D75-4A5E-A73D-58F4D58A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Contens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2BBC8B58-FE3F-4643-B9AD-30C36104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What is video card?</a:t>
            </a:r>
          </a:p>
          <a:p>
            <a:r>
              <a:rPr lang="sl-SI" altLang="sl-SI"/>
              <a:t>History </a:t>
            </a:r>
          </a:p>
          <a:p>
            <a:r>
              <a:rPr lang="sl-SI" altLang="sl-SI"/>
              <a:t>Main Components</a:t>
            </a:r>
          </a:p>
          <a:p>
            <a:r>
              <a:rPr lang="sl-SI" altLang="sl-SI"/>
              <a:t>Advantages of Video Cards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A057C724-7D8E-4126-88CF-48912A84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What is video card?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0F8C4DDB-4555-45A4-917D-0D67B31D4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Is hardware component</a:t>
            </a:r>
          </a:p>
          <a:p>
            <a:r>
              <a:rPr lang="sl-SI" altLang="sl-SI"/>
              <a:t>Function is to generate and output images to a display</a:t>
            </a:r>
          </a:p>
          <a:p>
            <a:r>
              <a:rPr lang="sl-SI" altLang="sl-SI"/>
              <a:t>Plugged is into a slot on the computer‘s motherboard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69F67149-F0C5-4A1C-A420-12BFD3236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History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169CB03-EF73-4C96-B33A-7A94D393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First video card was MDA in 1981</a:t>
            </a:r>
          </a:p>
          <a:p>
            <a:r>
              <a:rPr lang="sl-SI" altLang="sl-SI"/>
              <a:t>In 1995 first card was released</a:t>
            </a:r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CDB49F82-65F6-4923-8179-7471C5B49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Main components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95A72AAD-6E04-42AD-894A-2278FE1F6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GPU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1268" name="Picture 4" descr="http://technologiesreview.com/wp-content/uploads/2010/11/6600GT_GPU.jpg">
            <a:extLst>
              <a:ext uri="{FF2B5EF4-FFF2-40B4-BE49-F238E27FC236}">
                <a16:creationId xmlns:a16="http://schemas.microsoft.com/office/drawing/2014/main" id="{0040FA3B-5B5C-4E58-8424-70903575B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916113"/>
            <a:ext cx="4392612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20A55F5D-D57B-4DAE-B6BF-BCCC4F5C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1B6FA4D6-0F18-4AB5-89E1-588D37324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Video BIOS</a:t>
            </a:r>
          </a:p>
        </p:txBody>
      </p:sp>
      <p:pic>
        <p:nvPicPr>
          <p:cNvPr id="12292" name="Picture 2" descr="http://www.techpowerup.com/articles/34/images/flashchip.jpg">
            <a:extLst>
              <a:ext uri="{FF2B5EF4-FFF2-40B4-BE49-F238E27FC236}">
                <a16:creationId xmlns:a16="http://schemas.microsoft.com/office/drawing/2014/main" id="{AE96B7F0-95F7-43EA-B6A0-3A9D66F33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276475"/>
            <a:ext cx="42418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9ADA00B1-34DA-4D1B-B7B3-45FBD015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D5728BD6-D450-4495-9A8A-A4C8A1BE5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Video memory</a:t>
            </a:r>
          </a:p>
        </p:txBody>
      </p:sp>
      <p:pic>
        <p:nvPicPr>
          <p:cNvPr id="13316" name="Picture 2" descr="http://img.tomshardware.com/us/2008/03/04/amd_780g_chipset/amd_780g___video_memory_size.png">
            <a:extLst>
              <a:ext uri="{FF2B5EF4-FFF2-40B4-BE49-F238E27FC236}">
                <a16:creationId xmlns:a16="http://schemas.microsoft.com/office/drawing/2014/main" id="{6C650BA4-3E73-404B-8D70-713BD59A0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916113"/>
            <a:ext cx="41243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3CC8CEA1-F842-4047-BF21-BEBDF08E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A6D7BFDE-BBBD-41A4-8712-6BA008AA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RAMDAC</a:t>
            </a:r>
          </a:p>
        </p:txBody>
      </p:sp>
      <p:pic>
        <p:nvPicPr>
          <p:cNvPr id="14340" name="Picture 2" descr="http://techreport.com/r.x/geforcefx-5200/nv34.jpg">
            <a:extLst>
              <a:ext uri="{FF2B5EF4-FFF2-40B4-BE49-F238E27FC236}">
                <a16:creationId xmlns:a16="http://schemas.microsoft.com/office/drawing/2014/main" id="{666DAE72-6E14-4998-9D11-5A8C2C186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844675"/>
            <a:ext cx="428625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30709930-4F4B-4FE2-9639-D62EBF61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8EA4E30C-98BA-4117-9E48-098E9DCE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Outputs</a:t>
            </a:r>
          </a:p>
        </p:txBody>
      </p:sp>
      <p:pic>
        <p:nvPicPr>
          <p:cNvPr id="15364" name="Picture 2" descr="http://www.lehsys.com/wp-content/uploads/2009/07/image29.png">
            <a:extLst>
              <a:ext uri="{FF2B5EF4-FFF2-40B4-BE49-F238E27FC236}">
                <a16:creationId xmlns:a16="http://schemas.microsoft.com/office/drawing/2014/main" id="{F47CD987-4D6A-4E8B-83A3-A27C4BA36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44958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hnika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126</Words>
  <Application>Microsoft Office PowerPoint</Application>
  <PresentationFormat>On-screen Show (4:3)</PresentationFormat>
  <Paragraphs>52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Franklin Gothic Book</vt:lpstr>
      <vt:lpstr>Wingdings 2</vt:lpstr>
      <vt:lpstr>Tehnika</vt:lpstr>
      <vt:lpstr>VIDEO CARDS</vt:lpstr>
      <vt:lpstr>Contens</vt:lpstr>
      <vt:lpstr>What is video card?</vt:lpstr>
      <vt:lpstr>History</vt:lpstr>
      <vt:lpstr>Main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of Video Cards</vt:lpstr>
      <vt:lpstr>Summary</vt:lpstr>
      <vt:lpstr>Conclusion</vt:lpstr>
      <vt:lpstr>PowerPoint Presentation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2019-05-30T09:23:43Z</dcterms:created>
  <dcterms:modified xsi:type="dcterms:W3CDTF">2019-05-30T09:23:43Z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