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1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635D6-5E95-4087-80DD-0A0F64F6C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9A157-211D-4E1B-B886-4E18462139F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A610B5-E49F-431F-ABE5-2DDC92ED3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3B14EA-1D3B-4440-A914-DFC4E1166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38A85-6503-4341-BF9C-06F31ECBA6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64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A8A5A-3328-4ABE-8546-9CCB2B8A2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54A1-7744-4E11-B946-78FA54430FE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9A9AC-EA61-401F-9B86-F678B393D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57922-A427-4DAC-AACB-981710BA3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E3F6D-537D-40F5-A451-889317C783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86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F42062-5797-4E08-9B4A-ADD2526E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D594-DF57-4FC7-867F-17201ABC11B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5A93F-3A6C-4BF6-B7EF-3DF474DBE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BE446E-D7DA-4DA7-8AF0-0D2624DF0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6876-1FFB-4A5A-8426-D820DAA45E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49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4834A-F171-473F-9318-E5E8682FD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C720-2CF7-4F11-A7D1-FC378918DE1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B6FEF2-671D-4EC0-9EDB-8AB2A87D1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2D1B91-ADB9-41B0-8527-517CD8C3D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E02C7-9239-431D-A4B0-72AC40FFD1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93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519082-54A4-4B81-92AB-AE5F86BF9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03F8-98D8-4D75-9B5F-F9B5A302EF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A640-220C-4EBF-B140-317D02CF4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773A0-76BE-49F7-AD4C-325548FC9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69390-14E6-4E87-B6AA-1A57368C59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73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15038-7040-4202-9AA7-6388675EB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BB72-38E0-4067-B9B0-DA9B16C455B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523007-37C9-4B47-9BD8-9D551A41D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292FF-ABF8-4CA8-831A-3264629DD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917BD-B0A6-4A3C-8373-F20CF211AA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21C177-10E7-4579-AAD7-23DEC5E0B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4443-5E19-44E0-9F02-E862986CC6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D47EEA-95D5-426C-91D5-777D6C2F0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AB42F5-2169-4B78-9296-816B53C76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CC0D5-CD71-40E2-BF1A-9B4B9E32BF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93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ACF6BB-DBAA-48FC-A97B-F4207A60D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4799-00C1-46F4-BE81-B6BF3F2EE21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3D170B-D14F-4787-B416-35A49F7F1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A293F8-1142-40FF-9742-9695D17E5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8F02B-822B-45F5-9BAA-48464AE9ED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241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DF92ED-B88F-4888-BA65-22AC45E80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313B-4A22-44C2-88D8-524448B42C5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99DB43-E71E-4510-99D5-F65AECDE7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66C907-32AA-4E26-82A7-5C16902A6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62E9B-46CF-4AF2-AED4-4F5E8F7DAA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54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0365A-1A01-4EAD-947C-35D0391FC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4634-979F-4CFF-B129-5E466A02591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6061B-D93A-41E0-8D0E-6B83DC97F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8B470-E6F3-4C62-8995-CF6FD8A6A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1EEA7-0D0F-470B-B3DF-FC2B5FDF9C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652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7E3B2-551C-4891-A69C-D8DB08690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3D75-7B3F-47C8-AB69-7B943AC058C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B967C-47C5-4188-841F-4A545B61C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9013-16D1-4084-B0E9-98D5686B7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19C97-90BD-4410-ABAD-823514BEC6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05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3EF44A-EF53-43B5-8991-355ED1DB1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20AE13-CDD1-4B41-A9B8-7F64A1D61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BEF1CA-6895-4696-A5BE-319FB11D0D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6770FA-F4BF-4B07-8768-EC8829E75B3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DF5048-55E4-4947-B5F3-5413291E78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04EC43-4170-4510-8B21-8CC060E47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2BCDA0-E6DE-443B-AA37-F460DC97B4E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lon_Brando" TargetMode="External"/><Relationship Id="rId2" Type="http://schemas.openxmlformats.org/officeDocument/2006/relationships/hyperlink" Target="http://en.wikipedia.org/wiki/Harrison_For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l_Pacino" TargetMode="External"/><Relationship Id="rId4" Type="http://schemas.openxmlformats.org/officeDocument/2006/relationships/hyperlink" Target="http://en.wikipedia.org/wiki/Robert_De_Nir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E4BA089-D6F9-4E47-AEA3-6F870D91E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1165225"/>
            <a:ext cx="7772400" cy="1584325"/>
          </a:xfrm>
        </p:spPr>
        <p:txBody>
          <a:bodyPr/>
          <a:lstStyle/>
          <a:p>
            <a:r>
              <a:rPr lang="sl-SI" altLang="sl-SI" sz="4800"/>
              <a:t>Mark </a:t>
            </a:r>
            <a:r>
              <a:rPr lang="sl-SI" altLang="sl-SI" sz="4800">
                <a:solidFill>
                  <a:srgbClr val="7030A0"/>
                </a:solidFill>
              </a:rPr>
              <a:t>Vin</a:t>
            </a:r>
            <a:r>
              <a:rPr lang="sl-SI" altLang="sl-SI" sz="4800"/>
              <a:t>cent </a:t>
            </a:r>
            <a:r>
              <a:rPr lang="sl-SI" altLang="sl-SI" sz="4800">
                <a:solidFill>
                  <a:srgbClr val="7030A0"/>
                </a:solidFill>
              </a:rPr>
              <a:t>Diesel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24054A5-B3E0-4012-879F-053E52F6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565400"/>
            <a:ext cx="32639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18F-2A92-461E-B9C7-2580B384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l-SI" b="1" dirty="0">
                <a:solidFill>
                  <a:srgbClr val="7030A0"/>
                </a:solidFill>
              </a:rPr>
              <a:t>A man apart  </a:t>
            </a:r>
          </a:p>
          <a:p>
            <a:pPr marL="0" indent="0">
              <a:buFontTx/>
              <a:buNone/>
              <a:defRPr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sl-SI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</a:rPr>
              <a:t>Boiler room</a:t>
            </a:r>
          </a:p>
          <a:p>
            <a:pPr marL="0" indent="0">
              <a:buFontTx/>
              <a:buNone/>
              <a:defRPr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l-SI" dirty="0">
                <a:solidFill>
                  <a:srgbClr val="7030A0"/>
                </a:solidFill>
              </a:rPr>
              <a:t>        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0BD1C75-76A3-4D87-AC9D-283A22EF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2286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8DF53DB-6E54-455B-A569-2E105000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1714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70EE8A57-0CF2-44F6-9EB4-EAC910C7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98575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rgbClr val="7030A0"/>
                </a:solidFill>
              </a:rPr>
              <a:t> triple x  ( xXx )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F5AEF25-376C-4FB3-91EF-26E23258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Matjaz\Downloads\1009698_e2a4_1024x2000.jpg">
            <a:extLst>
              <a:ext uri="{FF2B5EF4-FFF2-40B4-BE49-F238E27FC236}">
                <a16:creationId xmlns:a16="http://schemas.microsoft.com/office/drawing/2014/main" id="{C7E51A03-B1D5-487A-8329-88707370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2489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A9976929-E9AB-4679-AB04-94DB1148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sl-SI" b="1">
                <a:solidFill>
                  <a:srgbClr val="7030A0"/>
                </a:solidFill>
              </a:rPr>
              <a:t>Knockaround Guys</a:t>
            </a:r>
            <a:endParaRPr lang="sl-SI" altLang="sl-SI" b="1">
              <a:solidFill>
                <a:srgbClr val="7030A0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21AB380D-5230-4C4B-B85B-3DF697FEA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30400"/>
            <a:ext cx="51133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39A1-D0B4-4537-8E5C-6A4C5009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The Fast and the Furious </a:t>
            </a:r>
            <a:endParaRPr lang="sl-SI" b="1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sl-SI" dirty="0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16A0046-E2E5-441C-91AA-097EDA9C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0288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B2C53EC-00EB-4484-A630-4C7CF58B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16100"/>
            <a:ext cx="30178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201C85FD-D3F6-4896-BC8C-688659F9B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D2AE36D-E0EE-40D6-8A12-BBD835F31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3279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BD0F2BBF-0AED-4186-AD83-5924C2A5A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0B1E-59D6-4018-B146-3BEE7D006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Owns the production company called</a:t>
            </a:r>
          </a:p>
          <a:p>
            <a:pPr marL="0" indent="0">
              <a:buFontTx/>
              <a:buNone/>
              <a:defRPr/>
            </a:pPr>
            <a:r>
              <a:rPr lang="sl-SI" dirty="0"/>
              <a:t>     </a:t>
            </a:r>
            <a:r>
              <a:rPr lang="sl-SI" sz="2800" dirty="0">
                <a:solidFill>
                  <a:srgbClr val="7030A0"/>
                </a:solidFill>
              </a:rPr>
              <a:t>One Race Productions</a:t>
            </a:r>
          </a:p>
          <a:p>
            <a:pPr>
              <a:defRPr/>
            </a:pPr>
            <a:r>
              <a:rPr lang="sl-SI" dirty="0"/>
              <a:t>Formed Tigron Studios, a video game company</a:t>
            </a:r>
          </a:p>
          <a:p>
            <a:pPr>
              <a:defRPr/>
            </a:pPr>
            <a:r>
              <a:rPr lang="sl-SI" dirty="0"/>
              <a:t>R</a:t>
            </a:r>
            <a:r>
              <a:rPr lang="en-US" dirty="0" err="1"/>
              <a:t>omantically</a:t>
            </a:r>
            <a:r>
              <a:rPr lang="en-US" dirty="0"/>
              <a:t> paired with</a:t>
            </a:r>
            <a:r>
              <a:rPr lang="sl-SI" dirty="0"/>
              <a:t>:</a:t>
            </a:r>
            <a:r>
              <a:rPr lang="en-US" sz="2400" dirty="0"/>
              <a:t> Fast And The Furious co-star </a:t>
            </a:r>
            <a:r>
              <a:rPr lang="en-US" sz="2400" dirty="0">
                <a:solidFill>
                  <a:srgbClr val="7030A0"/>
                </a:solidFill>
              </a:rPr>
              <a:t>Michelle Rodriguez</a:t>
            </a:r>
            <a:r>
              <a:rPr lang="en-US" sz="2400" dirty="0"/>
              <a:t>, Czech </a:t>
            </a:r>
            <a:r>
              <a:rPr lang="en-US" sz="2400" dirty="0">
                <a:solidFill>
                  <a:srgbClr val="7030A0"/>
                </a:solidFill>
              </a:rPr>
              <a:t>model </a:t>
            </a:r>
            <a:r>
              <a:rPr lang="en-US" sz="2400" dirty="0" err="1">
                <a:solidFill>
                  <a:srgbClr val="7030A0"/>
                </a:solidFill>
              </a:rPr>
              <a:t>Pavla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Hrbkova</a:t>
            </a:r>
            <a:r>
              <a:rPr lang="en-US" sz="2400" dirty="0"/>
              <a:t>, and Playboy Playmate </a:t>
            </a:r>
            <a:r>
              <a:rPr lang="en-US" sz="2400" dirty="0">
                <a:solidFill>
                  <a:srgbClr val="7030A0"/>
                </a:solidFill>
              </a:rPr>
              <a:t>Summer </a:t>
            </a:r>
            <a:r>
              <a:rPr lang="en-US" sz="2400" dirty="0" err="1">
                <a:solidFill>
                  <a:srgbClr val="7030A0"/>
                </a:solidFill>
              </a:rPr>
              <a:t>Attice</a:t>
            </a:r>
            <a:r>
              <a:rPr lang="sl-SI" sz="2400" dirty="0"/>
              <a:t>, </a:t>
            </a:r>
            <a:r>
              <a:rPr lang="en-US" sz="2400" dirty="0"/>
              <a:t>dated reporter </a:t>
            </a:r>
            <a:r>
              <a:rPr lang="en-US" sz="2400" dirty="0">
                <a:solidFill>
                  <a:srgbClr val="7030A0"/>
                </a:solidFill>
              </a:rPr>
              <a:t>Maria </a:t>
            </a:r>
            <a:r>
              <a:rPr lang="en-US" sz="2400" dirty="0" err="1">
                <a:solidFill>
                  <a:srgbClr val="7030A0"/>
                </a:solidFill>
              </a:rPr>
              <a:t>Menounos</a:t>
            </a:r>
            <a:r>
              <a:rPr lang="en-US" sz="2400" dirty="0"/>
              <a:t>.</a:t>
            </a:r>
            <a:endParaRPr lang="sl-SI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67A617C-B551-47E8-AB3B-B2FC7467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r>
              <a:rPr lang="sl-SI" altLang="sl-SI" u="sng"/>
              <a:t>Personal life:</a:t>
            </a:r>
          </a:p>
          <a:p>
            <a:r>
              <a:rPr lang="sl-SI" altLang="sl-SI" sz="2400"/>
              <a:t>He has a twin brother Paul, a younger brother Tim and a sister Samantha</a:t>
            </a:r>
          </a:p>
          <a:p>
            <a:r>
              <a:rPr lang="sl-SI" altLang="sl-SI" sz="2400"/>
              <a:t>A daughter named Hania Riley born in 2008, with his girlfriend, model Paloma Jimenez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4B0699FC-C60B-424A-BF56-8FFC2C7B5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4464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F9227DD0-E569-48CE-A2AC-D6813C00D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20716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4A0C-31AC-4EA2-995A-AB23D0DF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sl-SI" dirty="0"/>
              <a:t> </a:t>
            </a:r>
            <a:r>
              <a:rPr lang="sl-SI" sz="2400" dirty="0"/>
              <a:t>He prefers to maintain his privacy regarding his personal life: "I'm not gonna put it out there on a magazine cover like some other actors. I come from the </a:t>
            </a:r>
            <a:r>
              <a:rPr lang="sl-SI" sz="2400" u="sng" dirty="0">
                <a:solidFill>
                  <a:srgbClr val="7030A0"/>
                </a:solidFill>
                <a:hlinkClick r:id="rId2" tooltip="Harrison Ford"/>
              </a:rPr>
              <a:t>Harrison Ford</a:t>
            </a:r>
            <a:r>
              <a:rPr lang="sl-SI" sz="2400" dirty="0">
                <a:solidFill>
                  <a:srgbClr val="7030A0"/>
                </a:solidFill>
              </a:rPr>
              <a:t>, </a:t>
            </a:r>
            <a:r>
              <a:rPr lang="sl-SI" sz="2400" u="sng" dirty="0">
                <a:solidFill>
                  <a:srgbClr val="7030A0"/>
                </a:solidFill>
                <a:hlinkClick r:id="rId3" tooltip="Marlon Brando"/>
              </a:rPr>
              <a:t>Marlon Brando</a:t>
            </a:r>
            <a:r>
              <a:rPr lang="sl-SI" sz="2400" dirty="0">
                <a:solidFill>
                  <a:srgbClr val="7030A0"/>
                </a:solidFill>
              </a:rPr>
              <a:t>, </a:t>
            </a:r>
            <a:r>
              <a:rPr lang="sl-SI" sz="2400" u="sng" dirty="0">
                <a:solidFill>
                  <a:srgbClr val="7030A0"/>
                </a:solidFill>
                <a:hlinkClick r:id="rId4" tooltip="Robert De Niro"/>
              </a:rPr>
              <a:t>Robert De Niro</a:t>
            </a:r>
            <a:r>
              <a:rPr lang="sl-SI" sz="2400" dirty="0">
                <a:solidFill>
                  <a:srgbClr val="7030A0"/>
                </a:solidFill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sl-SI" sz="2400" dirty="0">
                <a:solidFill>
                  <a:srgbClr val="7030A0"/>
                </a:solidFill>
              </a:rPr>
              <a:t>    </a:t>
            </a:r>
            <a:r>
              <a:rPr lang="sl-SI" sz="2400" u="sng" dirty="0">
                <a:solidFill>
                  <a:srgbClr val="7030A0"/>
                </a:solidFill>
                <a:hlinkClick r:id="rId5" tooltip="Al Pacino"/>
              </a:rPr>
              <a:t>Al Pacino</a:t>
            </a:r>
            <a:r>
              <a:rPr lang="sl-SI" sz="2400" dirty="0"/>
              <a:t> code of silence."</a:t>
            </a:r>
          </a:p>
          <a:p>
            <a:pPr marL="0" indent="0">
              <a:buFontTx/>
              <a:buNone/>
              <a:defRPr/>
            </a:pPr>
            <a:endParaRPr lang="sl-SI" dirty="0"/>
          </a:p>
          <a:p>
            <a:pPr marL="0" indent="0">
              <a:buFontTx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03A296C-1068-498D-9C03-CB0A504B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Conclusion: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DD703F0-F0D1-4018-9968-0428EE3A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sl-SI" altLang="sl-SI"/>
          </a:p>
          <a:p>
            <a:pPr marL="0" indent="0" algn="ctr">
              <a:buFontTx/>
              <a:buNone/>
            </a:pPr>
            <a:endParaRPr lang="sl-SI" altLang="sl-SI"/>
          </a:p>
          <a:p>
            <a:pPr marL="0" indent="0" algn="ctr">
              <a:buFontTx/>
              <a:buNone/>
            </a:pPr>
            <a:r>
              <a:rPr lang="sl-SI" altLang="sl-SI"/>
              <a:t> </a:t>
            </a:r>
            <a:r>
              <a:rPr lang="en-US" altLang="sl-SI" sz="4400"/>
              <a:t>Thank you for </a:t>
            </a:r>
            <a:r>
              <a:rPr lang="sl-SI" altLang="sl-SI" sz="4400"/>
              <a:t>your </a:t>
            </a:r>
            <a:r>
              <a:rPr lang="en-US" altLang="sl-SI" sz="4400"/>
              <a:t>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1297-9747-4308-BA80-AC704016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2200" dirty="0"/>
              <a:t>Born on 18. July 1967, New York City</a:t>
            </a:r>
          </a:p>
          <a:p>
            <a:pPr>
              <a:defRPr/>
            </a:pPr>
            <a:r>
              <a:rPr lang="sl-SI" sz="2200" dirty="0"/>
              <a:t>Mother was an astrologer and a psycholagist, called Delora</a:t>
            </a:r>
          </a:p>
          <a:p>
            <a:pPr>
              <a:defRPr/>
            </a:pPr>
            <a:r>
              <a:rPr lang="sl-SI" sz="2200" dirty="0"/>
              <a:t>His father taught theatre</a:t>
            </a:r>
          </a:p>
          <a:p>
            <a:pPr marL="0" indent="0">
              <a:buFontTx/>
              <a:buNone/>
              <a:defRPr/>
            </a:pPr>
            <a:endParaRPr lang="sl-SI" dirty="0"/>
          </a:p>
          <a:p>
            <a:pPr marL="0" indent="0">
              <a:buFontTx/>
              <a:buNone/>
              <a:defRPr/>
            </a:pPr>
            <a:endParaRPr lang="sl-SI" dirty="0"/>
          </a:p>
          <a:p>
            <a:pPr marL="0" indent="0">
              <a:buFontTx/>
              <a:buNone/>
              <a:defRPr/>
            </a:pPr>
            <a:endParaRPr lang="sl-SI" dirty="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EF70884B-E30C-43A1-96E8-6ACE431C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420938"/>
            <a:ext cx="277971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C6BEBC32-D984-4706-97A5-E6AE0AE01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20002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7AA2-7CC9-4D5B-A924-EC08CC645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2400" dirty="0"/>
              <a:t>First stage performance at Theater for the New City at age of 7</a:t>
            </a:r>
          </a:p>
          <a:p>
            <a:pPr>
              <a:defRPr/>
            </a:pPr>
            <a:r>
              <a:rPr lang="sl-SI" sz="2400" dirty="0"/>
              <a:t>Regularly acting for the New York Repertory company </a:t>
            </a:r>
          </a:p>
          <a:p>
            <a:pPr marL="0" indent="0">
              <a:buFontTx/>
              <a:buNone/>
              <a:defRPr/>
            </a:pPr>
            <a:endParaRPr lang="sl-SI" dirty="0"/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8271B672-1F0F-4502-8BCF-6C5B2B4E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6863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BBAC-17F9-442C-85E3-E75DC160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l-SI" dirty="0"/>
              <a:t>He was heavily into body building and extreme sports</a:t>
            </a:r>
          </a:p>
          <a:p>
            <a:pPr marL="0" indent="0">
              <a:buFontTx/>
              <a:buNone/>
              <a:defRPr/>
            </a:pPr>
            <a:endParaRPr lang="sl-SI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DE2FC6E-4EC7-49D9-A914-E771568E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2716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92052E4-3864-4589-A3B7-13349C60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37648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B2D2B151-F7A3-4613-9376-E59C655AF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First job as a bouncer at the nightclub</a:t>
            </a:r>
          </a:p>
          <a:p>
            <a:endParaRPr lang="sl-SI" altLang="sl-SI"/>
          </a:p>
          <a:p>
            <a:r>
              <a:rPr lang="sl-SI" altLang="sl-SI"/>
              <a:t>During the day act in various theater productions</a:t>
            </a:r>
          </a:p>
          <a:p>
            <a:endParaRPr lang="sl-SI" altLang="sl-SI"/>
          </a:p>
          <a:p>
            <a:r>
              <a:rPr lang="sl-SI" altLang="sl-SI"/>
              <a:t>Changed name to </a:t>
            </a:r>
            <a:r>
              <a:rPr lang="sl-SI" altLang="sl-SI">
                <a:solidFill>
                  <a:srgbClr val="7030A0"/>
                </a:solidFill>
              </a:rPr>
              <a:t>VIN DIESEL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9B53-C7E0-467F-8356-5100C627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sl-SI" sz="2400" dirty="0"/>
              <a:t>Went to Holywood</a:t>
            </a:r>
          </a:p>
          <a:p>
            <a:pPr marL="0" indent="0">
              <a:buFontTx/>
              <a:buNone/>
              <a:defRPr/>
            </a:pPr>
            <a:endParaRPr lang="sl-SI" sz="2400" dirty="0"/>
          </a:p>
          <a:p>
            <a:pPr>
              <a:defRPr/>
            </a:pPr>
            <a:r>
              <a:rPr lang="sl-SI" sz="2400" dirty="0"/>
              <a:t>Mom gave him a book </a:t>
            </a:r>
            <a:r>
              <a:rPr lang="en-US" sz="2400" u="sng" dirty="0"/>
              <a:t>"Feature Films at Used Car Prices„</a:t>
            </a:r>
            <a:endParaRPr lang="sl-SI" sz="2400" u="sng" dirty="0"/>
          </a:p>
          <a:p>
            <a:pPr marL="0" indent="0">
              <a:buFontTx/>
              <a:buNone/>
              <a:defRPr/>
            </a:pPr>
            <a:endParaRPr lang="sl-SI" sz="2400" u="sng" dirty="0"/>
          </a:p>
          <a:p>
            <a:pPr>
              <a:defRPr/>
            </a:pPr>
            <a:r>
              <a:rPr lang="sl-SI" sz="2400" dirty="0"/>
              <a:t>Wrote a short film </a:t>
            </a:r>
            <a:r>
              <a:rPr lang="sl-SI" sz="2400" u="sng" dirty="0"/>
              <a:t>Multi-Factial</a:t>
            </a:r>
            <a:r>
              <a:rPr lang="sl-SI" sz="2400" dirty="0"/>
              <a:t> (</a:t>
            </a:r>
            <a:r>
              <a:rPr lang="sl-SI" sz="2400" dirty="0">
                <a:solidFill>
                  <a:srgbClr val="7030A0"/>
                </a:solidFill>
              </a:rPr>
              <a:t> Vin played the lead role, wrote the script, directed it and pruduced it.</a:t>
            </a:r>
            <a:r>
              <a:rPr lang="sl-SI" sz="2400" dirty="0"/>
              <a:t>), Steven Spilberg was impressed ( the director of Saving private Ryan)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6EAFB6DD-5770-4F68-A07D-2865ECE5F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981075"/>
            <a:ext cx="8856663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sl-SI" altLang="sl-SI"/>
              <a:t>Multi racial looks</a:t>
            </a:r>
          </a:p>
          <a:p>
            <a:pPr marL="0" indent="0">
              <a:buFontTx/>
              <a:buNone/>
            </a:pPr>
            <a:r>
              <a:rPr lang="sl-SI" altLang="sl-SI" sz="2000"/>
              <a:t>            Before: </a:t>
            </a:r>
            <a:r>
              <a:rPr lang="sl-SI" altLang="sl-SI" sz="2000" u="sng"/>
              <a:t>disadvantage  </a:t>
            </a:r>
            <a:r>
              <a:rPr lang="sl-SI" altLang="sl-SI" sz="2000"/>
              <a:t>                                 Now: </a:t>
            </a:r>
            <a:r>
              <a:rPr lang="sl-SI" altLang="sl-SI" sz="2000" u="sng"/>
              <a:t>advantage</a:t>
            </a:r>
          </a:p>
          <a:p>
            <a:pPr marL="0" indent="0">
              <a:buFontTx/>
              <a:buNone/>
            </a:pPr>
            <a:endParaRPr lang="sl-SI" altLang="sl-SI" sz="2000" u="sng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endParaRPr lang="sl-SI" altLang="sl-SI" sz="2400"/>
          </a:p>
          <a:p>
            <a:pPr marL="0" indent="0">
              <a:buFontTx/>
              <a:buNone/>
            </a:pPr>
            <a:r>
              <a:rPr lang="sl-SI" altLang="sl-SI" sz="2400"/>
              <a:t>He could pull of Asian, Latin American and African characters.</a:t>
            </a: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4E6F9048-A796-440C-A486-1425E4CB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19478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0217076B-10FE-45B1-9747-47399D27A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5975"/>
            <a:ext cx="20891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6CDABE45-D3A1-4EE5-94D1-215E491BF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32025"/>
            <a:ext cx="28797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A764-FEF3-4C8F-91FD-8CA62410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l-SI" sz="4000" u="sng" dirty="0"/>
              <a:t>Movies</a:t>
            </a:r>
            <a:r>
              <a:rPr lang="sl-SI" sz="4000" dirty="0"/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The Chronicles of Riddick</a:t>
            </a:r>
            <a:endParaRPr lang="sl-SI" sz="2400" b="1" dirty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sl-SI" sz="2400" dirty="0">
              <a:solidFill>
                <a:srgbClr val="7030A0"/>
              </a:solidFill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58288799-F6B7-404B-B13C-86A95911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0578-74E7-4DF4-A400-AB0D8D46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2400" b="1" dirty="0">
                <a:solidFill>
                  <a:srgbClr val="7030A0"/>
                </a:solidFill>
              </a:rPr>
              <a:t>Saving private Ryan </a:t>
            </a:r>
            <a:r>
              <a:rPr lang="sl-SI" sz="2400" dirty="0"/>
              <a:t>( training on real military base)</a:t>
            </a:r>
          </a:p>
          <a:p>
            <a:pPr marL="0" indent="0">
              <a:buFontTx/>
              <a:buNone/>
              <a:defRPr/>
            </a:pPr>
            <a:endParaRPr lang="sl-SI" sz="2400" dirty="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5E02615-ABE3-4F3C-BE70-2B513A6F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47847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440F485-ED30-4D5E-831E-CA8DAE81C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81238"/>
            <a:ext cx="20383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677</Template>
  <TotalTime>0</TotalTime>
  <Words>274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Diseño predeterminado</vt:lpstr>
      <vt:lpstr>Mark Vincent Diesel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2019-05-30T09:23:45Z</dcterms:created>
  <dcterms:modified xsi:type="dcterms:W3CDTF">2019-05-30T09:23:45Z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