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865EFF-8819-4600-80C4-8A6F8A6914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32E6DF-1FF1-456D-A947-35A6F33BE3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l-SI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B48BCB5-D8D9-4DE7-8BC1-65C425113D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l-SI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4DCBD7B-1075-4BC4-B0B5-01AF466AC0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EF177D-03A7-4497-B03C-6464E6FD5AF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97D47D5-1E59-465F-8269-97747DAD60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1FDAFF-6DBE-4156-B116-EEB0D39746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F91A7C6-A6E7-40CB-9A51-9A73A5BAC2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A1167E5-C85B-4D81-BC00-019884213E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52D46E0-4608-487A-AFB7-D651CB1E4B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l-SI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58139B4-6AA8-4430-B88E-DF2113DEB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3983C2-15DB-49F9-B1F8-BE9B4C29EA5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612E9E-FCC3-4E3B-A3E8-924AA5EC2B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49E99-81A1-4221-9F9E-4479E56BB443}" type="slidenum">
              <a:rPr lang="en-US" altLang="sl-SI"/>
              <a:pPr/>
              <a:t>1</a:t>
            </a:fld>
            <a:endParaRPr lang="en-US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2B01BD9-E420-4EB9-8F1B-447322EF3E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5D2D30C-27E1-4B9D-9D45-45B848612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700806-D382-4373-8CDA-BAE3474D0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1C702-07A8-4E44-A3AA-DAC73650AAF7}" type="slidenum">
              <a:rPr lang="en-US" altLang="sl-SI"/>
              <a:pPr/>
              <a:t>2</a:t>
            </a:fld>
            <a:endParaRPr lang="en-US" altLang="sl-SI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BF37E4D-868D-4FDE-A7E3-AD7CEFA26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FFB4BD0-A0D7-4CF7-951B-38D574C4B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2BFA39-27E5-4490-9AC6-B5848F8FB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A9A6C-8B50-4A27-A6B7-BD156E341B11}" type="slidenum">
              <a:rPr lang="en-US" altLang="sl-SI"/>
              <a:pPr/>
              <a:t>3</a:t>
            </a:fld>
            <a:endParaRPr lang="en-US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1A1CB56-F068-434E-9F63-A16324540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86FC027-9834-4726-A60C-E6796DFA8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81634-966C-4AE5-ABC0-E5DD37D2B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C865B-2CEC-4A8C-9778-3644AA635945}" type="slidenum">
              <a:rPr lang="en-US" altLang="sl-SI"/>
              <a:pPr/>
              <a:t>4</a:t>
            </a:fld>
            <a:endParaRPr lang="en-US" altLang="sl-SI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F8BDE54-4306-457F-AE3E-7A1DACE14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BAC696F-A9A1-4E27-9E54-BBFFDB23B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131C52-980A-4F02-8DBE-A6F7BA0E2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C4157-8BFE-4185-8AD9-D4E816B0C65E}" type="slidenum">
              <a:rPr lang="en-US" altLang="sl-SI"/>
              <a:pPr/>
              <a:t>5</a:t>
            </a:fld>
            <a:endParaRPr lang="en-US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6A8636D-4739-4C97-9643-4316726CE9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9C65008-DEE9-4CEC-8191-30E9B597F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58702B-BF4B-4181-BC22-0D58DFB3CB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2DB3A-B3AD-4468-9DE1-5FC5752CDD2C}" type="slidenum">
              <a:rPr lang="en-US" altLang="sl-SI"/>
              <a:pPr/>
              <a:t>6</a:t>
            </a:fld>
            <a:endParaRPr lang="en-US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AE11A13-7A44-461E-8AE6-F28C754F5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F4B033B-5DE2-4123-A3C4-DF8EFCE48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C68220-38D1-443F-9195-68AD434E9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8186C-081C-4131-92B2-F3A614CACF5A}" type="slidenum">
              <a:rPr lang="en-US" altLang="sl-SI"/>
              <a:pPr/>
              <a:t>7</a:t>
            </a:fld>
            <a:endParaRPr lang="en-US" alt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BB4C3FD-1888-4C05-B35B-F04378DD45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5B39831-22F7-41B0-B6A1-C429F000E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E025-317D-46DF-91B7-4B4E7E9DE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CBC6A-C964-4BD9-9E80-688797B72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841B6-CD3B-444A-8E3F-6DBBCE16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91631-0712-4196-AEBC-6BCE0541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920DB-802C-4F3E-BF29-74249D62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CD78D-4301-4C09-B527-7A8849C3E7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800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1D36-5C8C-49C7-9C07-7E41FDC7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EADB9-8DB1-4993-A53E-2E53A9098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DEC1B-5BF0-4FCF-B674-24444894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54F6-E9EB-4B6A-AEBB-687E8B32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7F4EE-9F30-4AF9-8BBC-5968B6DC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E2807-F714-4B54-8752-DE0F9E9232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31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95AE2-D307-4EEB-8303-3CC4EEB4F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5E624-CC90-40E7-8EFE-4310221D2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B2FD2-CDEE-4CBC-ADAE-B922A7F9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A1EB2-F57C-43A9-BB78-0E83A906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A71F-520E-4DE3-97A7-9134811E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EA1EF-CB34-4D4C-9097-6A8CF813CE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196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3A98-2584-40C5-BDEB-2A08EA2E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0C7A6-9E1F-401A-B2A9-4E206BC4B22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979613" y="1600200"/>
            <a:ext cx="327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D4CF-EA63-43CD-A31C-19FBC23C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8613" y="1600200"/>
            <a:ext cx="327818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A62AC-15DD-4CE7-8686-8FC4B141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9A4DC-5D82-4D48-8A76-F5DC0507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9F082-B74D-405A-91C2-B6CAD665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B83A60-5967-42D4-866D-E900E86720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092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97EB2-D236-4574-91F9-969F1458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D7029-4EA6-49FA-9E04-4268496E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A175-60EA-47B5-869D-FD0FF80A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FF2B1-6D1D-45B0-AEDB-51793A43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ECCEE-4F52-449E-9385-FD05BFE0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F35AE-F5C1-4717-B657-73B0103899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974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8FB1F-39C8-4F99-80CE-335BDE7C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A664-50AA-4FCD-AB9D-D44B7BCBB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C920F-18DC-4FBA-8799-89C59A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5C3E1-4265-4333-94FB-E872BF55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DBFCB-7603-4811-BC94-969B00AD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D488-AE06-42FE-8F21-B1587E9A2B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53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5950E-27FD-4EBB-ACBB-BAC811AC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86C6A-64B8-4B97-B465-B85A525E0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9613" y="1600200"/>
            <a:ext cx="327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B0E04-F555-409C-99D7-B2A9F6E10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8613" y="1600200"/>
            <a:ext cx="327818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BCD30-16B1-4873-8A26-1EE1D40C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581FC-184D-4877-A0F4-E1C77ECE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51E7F-864D-4A63-9871-0A8DE15A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3A27-9A1D-4E4A-92A5-5DA1521599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09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5FFA-117A-4B8B-8C05-86264E56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24AE6-2C7F-4A71-84B4-CE05D26B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E56E-9F56-4AD2-BA17-CEF044B21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B8E17-0373-4215-B2E2-91A78D25C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38DF0-B63B-445C-9077-8815C5BD3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3A43A-DFDE-4E5E-B568-B22DE328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9AE0A-A8A1-442A-874A-75FDCF86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68129-DDA3-4554-B2C3-9E30F85B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4A6E0-3987-457F-8372-32B44FB0AC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619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9D7A-4902-40DF-ABA6-A7582DAB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C89A8-DB94-48FC-9A30-6547E702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26C17-136E-40E7-804E-9FAF01CE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98E93-53E2-4D13-984C-98F23D0E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AC58-A2AA-4759-885B-60C6208151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91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2D867-0619-428B-B3D5-20800AB2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CCE8B-7E0E-4524-8402-7219DB86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8025C-F417-411E-8B25-74316AF8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30D3A-752A-4901-A260-8FD5AB19F3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867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2D04-D322-4F85-B0C1-F6C0A6AA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82974-E1A6-41EB-8177-090DEA1BF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3CB3A-CDB5-43A7-A1B2-94DD1A3A3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2D00B-DA31-4A64-AA4F-DE930D6E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5A541-20D1-4020-A77C-E6174DDA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8959D-F940-45D3-AC88-B2C36E30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B082B-BE07-4FDC-9AFE-54A7D12C19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338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D285-C0D4-4C06-8A50-AE08A80FC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AB4A0-814D-4076-9257-7048B1EF7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1D2CD-AEFF-4F57-9B00-3AAAABA08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6E82-5C2E-40B4-8DD9-1D3096D0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605A7-A9EF-4763-8A37-1B96BDF8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97B01-BBF2-47AD-A2B0-AD16778A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F641D-1FB8-42B7-ACC0-E3577C32DF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966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F059FD-56B1-4117-9838-EF00ED5C2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8D4796-894C-4584-9DF7-60371D9B8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707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C053D1-9C75-4CB2-8A2A-87172A6C60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3A4684-EA6A-49F6-8347-2D5CED82EF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DB0F8E-FC8F-48BA-B2CB-89D7DD5F3C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C87FA79-E2A5-40B6-BD1E-24035505249D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1031" name="Picture 7" descr="ozadje">
            <a:extLst>
              <a:ext uri="{FF2B5EF4-FFF2-40B4-BE49-F238E27FC236}">
                <a16:creationId xmlns:a16="http://schemas.microsoft.com/office/drawing/2014/main" id="{F4ED817C-EA85-4173-8119-F175438C79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62C074-3A51-4825-8852-2F1F5D2A4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FBB49BF-127B-4D43-9A03-553AD4DF3B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sl-SI" sz="3200"/>
          </a:p>
        </p:txBody>
      </p:sp>
      <p:pic>
        <p:nvPicPr>
          <p:cNvPr id="2052" name="Picture 4" descr="naslov">
            <a:extLst>
              <a:ext uri="{FF2B5EF4-FFF2-40B4-BE49-F238E27FC236}">
                <a16:creationId xmlns:a16="http://schemas.microsoft.com/office/drawing/2014/main" id="{E9B5E164-1B18-43EA-8B75-DB114A90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982FD0-3F42-48DF-A417-89B8D03AC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Set</a:t>
            </a:r>
            <a:endParaRPr lang="en-US" alt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DBDE64A-078C-428F-ABE3-D076C35397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sl-SI"/>
              <a:t>There are Many different sets:</a:t>
            </a:r>
            <a:r>
              <a:rPr lang="sl-SI" altLang="sl-SI"/>
              <a:t> </a:t>
            </a:r>
          </a:p>
          <a:p>
            <a:pPr>
              <a:buFontTx/>
              <a:buNone/>
            </a:pPr>
            <a:r>
              <a:rPr lang="sl-SI" altLang="sl-SI"/>
              <a:t>-Max</a:t>
            </a:r>
          </a:p>
          <a:p>
            <a:pPr>
              <a:buFontTx/>
              <a:buNone/>
            </a:pPr>
            <a:r>
              <a:rPr lang="sl-SI" altLang="sl-SI"/>
              <a:t>-Normal </a:t>
            </a:r>
          </a:p>
          <a:p>
            <a:pPr>
              <a:buFontTx/>
              <a:buNone/>
            </a:pPr>
            <a:r>
              <a:rPr lang="sl-SI" altLang="sl-SI"/>
              <a:t>-Alma</a:t>
            </a:r>
          </a:p>
          <a:p>
            <a:pPr>
              <a:buFontTx/>
              <a:buNone/>
            </a:pPr>
            <a:r>
              <a:rPr lang="sl-SI" altLang="sl-SI"/>
              <a:t>-Penal</a:t>
            </a:r>
          </a:p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End different crosses</a:t>
            </a:r>
            <a:r>
              <a:rPr lang="sl-SI" altLang="sl-SI"/>
              <a:t>(Swedish,Russian,…) </a:t>
            </a:r>
            <a:endParaRPr lang="en-US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D134C22-8EE8-4889-B2D3-CE7847D51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Strategy</a:t>
            </a:r>
            <a:endParaRPr lang="en-US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86F063-80FE-4436-A10C-06887D2CF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sl-SI"/>
              <a:t>Every player is  specialized , there are many different formations: 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 </a:t>
            </a:r>
            <a:r>
              <a:rPr lang="en-US" altLang="sl-SI"/>
              <a:t>4-2</a:t>
            </a:r>
            <a:endParaRPr lang="sl-SI" altLang="sl-SI"/>
          </a:p>
          <a:p>
            <a:pPr>
              <a:buFontTx/>
              <a:buChar char="-"/>
            </a:pPr>
            <a:r>
              <a:rPr lang="sl-SI" altLang="sl-SI"/>
              <a:t>6-2</a:t>
            </a:r>
          </a:p>
          <a:p>
            <a:pPr>
              <a:buFontTx/>
              <a:buChar char="-"/>
            </a:pPr>
            <a:r>
              <a:rPr lang="sl-SI" altLang="sl-SI"/>
              <a:t>5-1</a:t>
            </a:r>
          </a:p>
          <a:p>
            <a:pPr>
              <a:buFontTx/>
              <a:buChar char="-"/>
            </a:pPr>
            <a:r>
              <a:rPr lang="sl-SI" altLang="sl-SI"/>
              <a:t>6-0</a:t>
            </a:r>
            <a:endParaRPr lang="en-US" altLang="sl-SI"/>
          </a:p>
          <a:p>
            <a:pPr>
              <a:buFontTx/>
              <a:buNone/>
            </a:pPr>
            <a:endParaRPr lang="en-US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807AEED-4423-4DA8-A0D6-11CB8C8D0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Players</a:t>
            </a:r>
            <a:endParaRPr lang="en-US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1B8898F-D2E7-4278-8651-255DB33C8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sl-SI"/>
              <a:t>-Attacker</a:t>
            </a:r>
          </a:p>
          <a:p>
            <a:pPr>
              <a:buFontTx/>
              <a:buNone/>
            </a:pPr>
            <a:r>
              <a:rPr lang="en-US" altLang="sl-SI"/>
              <a:t>-Setter</a:t>
            </a:r>
          </a:p>
          <a:p>
            <a:pPr>
              <a:buFontTx/>
              <a:buNone/>
            </a:pPr>
            <a:r>
              <a:rPr lang="en-US" altLang="sl-SI"/>
              <a:t>-Libero</a:t>
            </a:r>
          </a:p>
          <a:p>
            <a:pPr>
              <a:buFontTx/>
              <a:buNone/>
            </a:pPr>
            <a:r>
              <a:rPr lang="en-US" altLang="sl-SI"/>
              <a:t>-Blocker</a:t>
            </a:r>
          </a:p>
          <a:p>
            <a:pPr>
              <a:buFontTx/>
              <a:buNone/>
            </a:pPr>
            <a:r>
              <a:rPr lang="en-US" altLang="sl-SI"/>
              <a:t>-Corrector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83F44D6-D1F0-4815-AA86-6BF74D596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Variations</a:t>
            </a:r>
            <a:endParaRPr lang="en-US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BEBF6D5-5D4A-4032-8737-793094AD5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sl-SI"/>
              <a:t>Beach volleyball</a:t>
            </a:r>
            <a:endParaRPr lang="sl-SI" altLang="sl-SI"/>
          </a:p>
          <a:p>
            <a:pPr>
              <a:buFontTx/>
              <a:buChar char="-"/>
            </a:pPr>
            <a:r>
              <a:rPr lang="en-US" altLang="sl-SI"/>
              <a:t>Indoor sand volleyball</a:t>
            </a:r>
            <a:endParaRPr lang="sl-SI" altLang="sl-SI"/>
          </a:p>
          <a:p>
            <a:pPr>
              <a:buFontTx/>
              <a:buChar char="-"/>
            </a:pPr>
            <a:r>
              <a:rPr lang="en-US" altLang="sl-SI"/>
              <a:t>Sitting volleyball</a:t>
            </a:r>
            <a:endParaRPr lang="sl-SI" altLang="sl-SI"/>
          </a:p>
          <a:p>
            <a:pPr>
              <a:buFontTx/>
              <a:buChar char="-"/>
            </a:pPr>
            <a:r>
              <a:rPr lang="en-US" altLang="sl-SI"/>
              <a:t>Nine-man volleyball</a:t>
            </a:r>
            <a:endParaRPr lang="sl-SI" altLang="sl-SI"/>
          </a:p>
          <a:p>
            <a:pPr>
              <a:buFontTx/>
              <a:buChar char="-"/>
            </a:pPr>
            <a:r>
              <a:rPr lang="sl-SI" altLang="sl-SI"/>
              <a:t>…</a:t>
            </a: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89B29EF-1645-49D3-8770-9152AB78C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01E5341-2414-4704-A581-6C175C72E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989138"/>
            <a:ext cx="6994525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sl-SI" altLang="sl-SI" sz="2400"/>
              <a:t>1895 in </a:t>
            </a:r>
            <a:r>
              <a:rPr lang="en-US" altLang="sl-SI" sz="2400"/>
              <a:t>Holyoke, Massachusetts, William G. Morgan</a:t>
            </a:r>
            <a:r>
              <a:rPr lang="sl-SI" altLang="sl-SI" sz="2400"/>
              <a:t> </a:t>
            </a:r>
            <a:r>
              <a:rPr lang="en-US" altLang="sl-SI" sz="2400"/>
              <a:t> created a new game called Mintonette</a:t>
            </a:r>
            <a:endParaRPr lang="sl-SI" altLang="sl-SI" sz="2400"/>
          </a:p>
          <a:p>
            <a:pPr>
              <a:buFontTx/>
              <a:buChar char="-"/>
            </a:pPr>
            <a:r>
              <a:rPr lang="en-US" altLang="sl-SI" sz="2400"/>
              <a:t>The game took some of its characteristics from tennis and handball.</a:t>
            </a:r>
            <a:r>
              <a:rPr lang="sl-SI" altLang="sl-SI" sz="2400"/>
              <a:t> </a:t>
            </a:r>
          </a:p>
          <a:p>
            <a:pPr>
              <a:buFontTx/>
              <a:buChar char="-"/>
            </a:pPr>
            <a:r>
              <a:rPr lang="en-US" altLang="sl-SI" sz="2400"/>
              <a:t>The first rules</a:t>
            </a:r>
            <a:endParaRPr lang="sl-SI" altLang="sl-SI" sz="2400"/>
          </a:p>
          <a:p>
            <a:pPr>
              <a:buFontTx/>
              <a:buChar char="-"/>
            </a:pPr>
            <a:r>
              <a:rPr lang="en-US" altLang="sl-SI" sz="2400"/>
              <a:t>An international federation, the Fédération Internationale de Volleyball (FIVB), was founded in 1947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7A49603-F9AA-478D-B707-85B98D915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Volleyball basics</a:t>
            </a:r>
            <a:r>
              <a:rPr lang="sl-SI" altLang="sl-SI"/>
              <a:t> </a:t>
            </a:r>
            <a:endParaRPr lang="en-US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DA1A2D-DB36-4379-A7D7-F72113E99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2492375"/>
            <a:ext cx="7200900" cy="38782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sl-SI"/>
              <a:t>Is an Olympic sport </a:t>
            </a:r>
          </a:p>
          <a:p>
            <a:pPr>
              <a:buFontTx/>
              <a:buChar char="-"/>
            </a:pPr>
            <a:r>
              <a:rPr lang="en-US" altLang="sl-SI"/>
              <a:t>Two teams </a:t>
            </a:r>
          </a:p>
          <a:p>
            <a:pPr>
              <a:buFontTx/>
              <a:buChar char="-"/>
            </a:pPr>
            <a:r>
              <a:rPr lang="en-US" altLang="sl-SI"/>
              <a:t>Three hits to get the ball over the net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 </a:t>
            </a:r>
            <a:r>
              <a:rPr lang="en-US" altLang="sl-SI"/>
              <a:t>A point is scored if the ball hits the ground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7A34988-9F3D-4179-870E-A5B91DC65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Rules</a:t>
            </a:r>
            <a:endParaRPr lang="en-US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01EB72-73E9-44D2-8318-E1205BAA45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1600200"/>
            <a:ext cx="3563938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800"/>
              <a:t>-</a:t>
            </a:r>
            <a:r>
              <a:rPr lang="en-US" altLang="sl-SI" sz="1800"/>
              <a:t>The game is played on volleyball courts 18 meters long and 9 meters wide, divided into two 9 x 9 meter</a:t>
            </a:r>
            <a:r>
              <a:rPr lang="sl-SI" altLang="sl-SI" sz="1800"/>
              <a:t>  "team courts"</a:t>
            </a:r>
          </a:p>
          <a:p>
            <a:pPr>
              <a:buFontTx/>
              <a:buChar char="-"/>
            </a:pPr>
            <a:r>
              <a:rPr lang="sl-SI" altLang="sl-SI" sz="1800"/>
              <a:t>Net hight: Men – 243cm</a:t>
            </a:r>
          </a:p>
          <a:p>
            <a:pPr>
              <a:buFontTx/>
              <a:buNone/>
            </a:pPr>
            <a:r>
              <a:rPr lang="sl-SI" altLang="sl-SI" sz="1800"/>
              <a:t>		      Women – 224cm</a:t>
            </a:r>
          </a:p>
          <a:p>
            <a:pPr>
              <a:buFontTx/>
              <a:buNone/>
            </a:pPr>
            <a:r>
              <a:rPr lang="sl-SI" altLang="sl-SI" sz="1800"/>
              <a:t>-</a:t>
            </a:r>
            <a:r>
              <a:rPr lang="en-US" altLang="sl-SI" sz="1800"/>
              <a:t>3 metre" line divides the court into "back row" and "front row" areas</a:t>
            </a:r>
            <a:endParaRPr lang="sl-SI" altLang="sl-SI" sz="1800"/>
          </a:p>
          <a:p>
            <a:pPr>
              <a:buFontTx/>
              <a:buNone/>
            </a:pPr>
            <a:r>
              <a:rPr lang="sl-SI" altLang="sl-SI" sz="1800"/>
              <a:t>-</a:t>
            </a:r>
            <a:r>
              <a:rPr lang="en-US" altLang="sl-SI" sz="1800"/>
              <a:t>After a team gains the serve, its members must rotate in clockwise direction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306FC8C-1545-46A7-8B11-99604F90342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sl-SI" sz="2800"/>
          </a:p>
        </p:txBody>
      </p:sp>
      <p:pic>
        <p:nvPicPr>
          <p:cNvPr id="11268" name="Picture 4" descr="VolleyballCourt">
            <a:extLst>
              <a:ext uri="{FF2B5EF4-FFF2-40B4-BE49-F238E27FC236}">
                <a16:creationId xmlns:a16="http://schemas.microsoft.com/office/drawing/2014/main" id="{8894DCED-56EE-4AEE-AD2D-343A6D83E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341438"/>
            <a:ext cx="3435350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36A2895-D39E-4C25-BD9A-7037BCA55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Positions</a:t>
            </a:r>
            <a:endParaRPr lang="en-US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388FD84-5C44-4421-94C2-6C1BB0BB4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613" y="1628775"/>
            <a:ext cx="6707187" cy="467995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sl-SI"/>
              <a:t>6 position</a:t>
            </a:r>
          </a:p>
          <a:p>
            <a:pPr>
              <a:buFontTx/>
              <a:buChar char="-"/>
            </a:pPr>
            <a:r>
              <a:rPr lang="en-US" altLang="sl-SI"/>
              <a:t>Players Clockwise </a:t>
            </a:r>
          </a:p>
          <a:p>
            <a:pPr>
              <a:buFontTx/>
              <a:buChar char="-"/>
            </a:pPr>
            <a:r>
              <a:rPr lang="en-US" altLang="sl-SI"/>
              <a:t>Position</a:t>
            </a:r>
            <a:r>
              <a:rPr lang="sl-SI" altLang="sl-SI"/>
              <a:t>s</a:t>
            </a:r>
            <a:r>
              <a:rPr lang="en-US" altLang="sl-SI"/>
              <a:t>  counterclockwise</a:t>
            </a:r>
            <a:endParaRPr lang="sl-SI" altLang="sl-SI"/>
          </a:p>
          <a:p>
            <a:pPr>
              <a:buFontTx/>
              <a:buNone/>
            </a:pPr>
            <a:endParaRPr lang="en-US" altLang="sl-SI"/>
          </a:p>
        </p:txBody>
      </p:sp>
      <p:pic>
        <p:nvPicPr>
          <p:cNvPr id="12293" name="Picture 5" descr="pozicije">
            <a:extLst>
              <a:ext uri="{FF2B5EF4-FFF2-40B4-BE49-F238E27FC236}">
                <a16:creationId xmlns:a16="http://schemas.microsoft.com/office/drawing/2014/main" id="{98586171-82CC-47A4-BD1C-E8AECFE09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429000"/>
            <a:ext cx="30575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68574E-C9FA-4D9B-AC89-AAA08EFF3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Game play</a:t>
            </a:r>
            <a:endParaRPr lang="en-US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AF1D7DC-7735-4814-B5DD-61D3D2D9C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l-SI" sz="2800"/>
              <a:t>-Each of the two teams consists of six players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l-SI" sz="2800"/>
              <a:t>-To get play started</a:t>
            </a:r>
            <a:r>
              <a:rPr lang="sl-SI" altLang="sl-SI" sz="2800"/>
              <a:t> one</a:t>
            </a:r>
            <a:r>
              <a:rPr lang="en-US" altLang="sl-SI" sz="2800"/>
              <a:t> team must serve</a:t>
            </a:r>
            <a:endParaRPr lang="sl-SI" altLang="sl-SI" sz="28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sl-SI" sz="2800"/>
              <a:t>The opposing team must use a combination of no more than three contacts</a:t>
            </a:r>
            <a:endParaRPr lang="sl-SI" altLang="sl-SI" sz="28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sl-SI" sz="2800"/>
              <a:t>Offensive team at</a:t>
            </a:r>
            <a:r>
              <a:rPr lang="sl-SI" altLang="sl-SI" sz="2800"/>
              <a:t>a</a:t>
            </a:r>
            <a:r>
              <a:rPr lang="en-US" altLang="sl-SI" sz="2800"/>
              <a:t>cks with hi</a:t>
            </a:r>
            <a:r>
              <a:rPr lang="sl-SI" altLang="sl-SI" sz="2800"/>
              <a:t>tin</a:t>
            </a:r>
            <a:r>
              <a:rPr lang="en-US" altLang="sl-SI" sz="2800"/>
              <a:t>g the ball over the net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sl-SI" sz="2800"/>
              <a:t>Defensive team defend their self with block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EA5995D-D1D6-458C-BABE-4FD5C05B3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Errors and faults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C622867-3E36-4445-9A10-43D0D0F23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sl-SI"/>
              <a:t>Ball of court</a:t>
            </a:r>
          </a:p>
          <a:p>
            <a:pPr>
              <a:buFontTx/>
              <a:buChar char="-"/>
            </a:pPr>
            <a:r>
              <a:rPr lang="en-US" altLang="sl-SI"/>
              <a:t>Ball touched more then three times</a:t>
            </a:r>
            <a:endParaRPr lang="sl-SI" altLang="sl-SI"/>
          </a:p>
          <a:p>
            <a:pPr>
              <a:buFontTx/>
              <a:buChar char="-"/>
            </a:pPr>
            <a:r>
              <a:rPr lang="en-US" altLang="sl-SI"/>
              <a:t>One player touched t</a:t>
            </a:r>
            <a:r>
              <a:rPr lang="sl-SI" altLang="sl-SI"/>
              <a:t>h</a:t>
            </a:r>
            <a:r>
              <a:rPr lang="en-US" altLang="sl-SI"/>
              <a:t>e bal</a:t>
            </a:r>
            <a:r>
              <a:rPr lang="sl-SI" altLang="sl-SI"/>
              <a:t>l</a:t>
            </a:r>
            <a:r>
              <a:rPr lang="en-US" altLang="sl-SI"/>
              <a:t> twice in a row</a:t>
            </a:r>
            <a:endParaRPr lang="sl-SI" altLang="sl-SI"/>
          </a:p>
          <a:p>
            <a:pPr>
              <a:buFontTx/>
              <a:buChar char="-"/>
            </a:pPr>
            <a:r>
              <a:rPr lang="en-US" altLang="sl-SI"/>
              <a:t>A back-row player hits the ball over the net in a front row </a:t>
            </a:r>
            <a:endParaRPr lang="sl-SI" altLang="sl-SI"/>
          </a:p>
          <a:p>
            <a:pPr>
              <a:buFontTx/>
              <a:buChar char="-"/>
            </a:pPr>
            <a:r>
              <a:rPr lang="sl-SI" altLang="sl-SI"/>
              <a:t>…</a:t>
            </a:r>
            <a:endParaRPr lang="en-US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3F5C3DF-5B48-4E17-8443-9D8F3BB61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Scoring</a:t>
            </a:r>
            <a:endParaRPr lang="en-US" altLang="sl-SI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62A681E-7EB8-4C2F-B7FC-4BAD50D31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sl-SI"/>
              <a:t>The game is played until one team scores 25 points.</a:t>
            </a:r>
          </a:p>
          <a:p>
            <a:pPr>
              <a:buFontTx/>
              <a:buChar char="-"/>
            </a:pPr>
            <a:r>
              <a:rPr lang="en-US" altLang="sl-SI"/>
              <a:t>Teams plays on two points difference when the score is 25</a:t>
            </a:r>
            <a:r>
              <a:rPr lang="sl-SI" altLang="sl-SI"/>
              <a:t> </a:t>
            </a:r>
          </a:p>
          <a:p>
            <a:pPr>
              <a:buFontTx/>
              <a:buChar char="-"/>
            </a:pPr>
            <a:r>
              <a:rPr lang="en-US" altLang="sl-SI"/>
              <a:t> Team wins the game when they have  wind 3 sets</a:t>
            </a:r>
            <a:endParaRPr lang="sl-SI" altLang="sl-SI"/>
          </a:p>
          <a:p>
            <a:pPr>
              <a:buFontTx/>
              <a:buChar char="-"/>
            </a:pPr>
            <a:endParaRPr lang="en-US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9B0137C-61B4-4BD2-92AE-BB9E02448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Serve</a:t>
            </a:r>
            <a:endParaRPr lang="en-US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E37CF0-4D78-4329-8D87-53345B62B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Underhand and Overhand Serve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Jump Serve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Floater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Spin Serve</a:t>
            </a:r>
            <a:endParaRPr lang="sl-SI" altLang="sl-SI"/>
          </a:p>
          <a:p>
            <a:pPr>
              <a:buFontTx/>
              <a:buNone/>
            </a:pPr>
            <a:r>
              <a:rPr lang="sl-SI" altLang="sl-SI"/>
              <a:t>-</a:t>
            </a:r>
            <a:r>
              <a:rPr lang="en-US" altLang="sl-SI"/>
              <a:t>Round-House Serve</a:t>
            </a:r>
            <a:r>
              <a:rPr lang="sl-SI" altLang="sl-SI" sz="1400"/>
              <a:t>(a.k.a. Chuck Noris </a:t>
            </a:r>
            <a:r>
              <a:rPr lang="sl-SI" altLang="sl-SI" sz="1400">
                <a:sym typeface="Wingdings" panose="05000000000000000000" pitchFamily="2" charset="2"/>
              </a:rPr>
              <a:t> </a:t>
            </a:r>
            <a:r>
              <a:rPr lang="sl-SI" altLang="sl-SI" sz="1400"/>
              <a:t>)</a:t>
            </a:r>
            <a:endParaRPr lang="en-US" altLang="sl-SI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(4:3)</PresentationFormat>
  <Paragraphs>74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Privzeti načrt</vt:lpstr>
      <vt:lpstr>PowerPoint Presentation</vt:lpstr>
      <vt:lpstr>History</vt:lpstr>
      <vt:lpstr>Volleyball basics </vt:lpstr>
      <vt:lpstr>Rules</vt:lpstr>
      <vt:lpstr>Positions</vt:lpstr>
      <vt:lpstr>Game play</vt:lpstr>
      <vt:lpstr>Errors and faults</vt:lpstr>
      <vt:lpstr>Scoring</vt:lpstr>
      <vt:lpstr>Serve</vt:lpstr>
      <vt:lpstr>Set</vt:lpstr>
      <vt:lpstr>Strategy</vt:lpstr>
      <vt:lpstr>Players</vt:lpstr>
      <vt:lpstr>Variations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2019-05-30T09:23:47Z</dcterms:created>
  <dcterms:modified xsi:type="dcterms:W3CDTF">2019-05-30T09:23:47Z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