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sxp.com/entertainment/top-10s/12263-10-things-you-never-knew-about-amy-winehouse.html" TargetMode="External"/><Relationship Id="rId2" Type="http://schemas.openxmlformats.org/officeDocument/2006/relationships/hyperlink" Target="https://en.wikipedia.org/wiki/Amy_Winehou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alloffacts.com/facts-about-amy-winehouse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-I2s5zRbHg" TargetMode="External"/><Relationship Id="rId2" Type="http://schemas.openxmlformats.org/officeDocument/2006/relationships/hyperlink" Target="https://www.youtube.com/watch?v=KUmZp8pR1u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US" sz="7200" dirty="0"/>
              <a:t>AMY WINEHOUSE</a:t>
            </a:r>
            <a:br>
              <a:rPr lang="en-US" sz="4000" dirty="0"/>
            </a:br>
            <a:r>
              <a:rPr lang="en-US" sz="4000" dirty="0"/>
              <a:t>A BIOGRAPHY</a:t>
            </a:r>
            <a:r>
              <a:rPr lang="en-US" sz="7200" dirty="0"/>
              <a:t> </a:t>
            </a:r>
            <a:endParaRPr lang="sl-SI" sz="7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8067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6.CONTOVERSY</a:t>
            </a:r>
            <a:endParaRPr lang="sl-SI" u="sng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Age 24; Grammy nominations,</a:t>
            </a:r>
          </a:p>
          <a:p>
            <a:r>
              <a:rPr lang="en-US" dirty="0"/>
              <a:t>Husband in jail</a:t>
            </a:r>
          </a:p>
          <a:p>
            <a:r>
              <a:rPr lang="en-US" dirty="0"/>
              <a:t>Paparazzi</a:t>
            </a:r>
          </a:p>
          <a:p>
            <a:r>
              <a:rPr lang="en-US" dirty="0"/>
              <a:t>Drug, alcohol, cigarette </a:t>
            </a:r>
          </a:p>
          <a:p>
            <a:r>
              <a:rPr lang="en-US" dirty="0"/>
              <a:t>Label dropping, decided not to(talent)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053" y="2031147"/>
            <a:ext cx="4713727" cy="38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5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7.PERSONAL LIFE</a:t>
            </a:r>
            <a:endParaRPr lang="sl-SI" u="sng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Weight loss, drugs 2006</a:t>
            </a:r>
          </a:p>
          <a:p>
            <a:r>
              <a:rPr lang="en-US" dirty="0"/>
              <a:t>Got married to Blake Fielder-Civil in 2007</a:t>
            </a:r>
          </a:p>
          <a:p>
            <a:r>
              <a:rPr lang="en-US" dirty="0"/>
              <a:t>Suicide</a:t>
            </a:r>
          </a:p>
          <a:p>
            <a:r>
              <a:rPr lang="en-US" dirty="0"/>
              <a:t>Husband imprisoned 2008-2009</a:t>
            </a:r>
          </a:p>
          <a:p>
            <a:r>
              <a:rPr lang="en-US" dirty="0"/>
              <a:t>New boyfriend </a:t>
            </a:r>
            <a:r>
              <a:rPr lang="en-US" dirty="0" err="1"/>
              <a:t>Reg</a:t>
            </a:r>
            <a:r>
              <a:rPr lang="en-US" dirty="0"/>
              <a:t> Travis</a:t>
            </a:r>
          </a:p>
          <a:p>
            <a:r>
              <a:rPr lang="en-US" dirty="0"/>
              <a:t>Marriage based on drugs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040" y="1890784"/>
            <a:ext cx="3939788" cy="50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4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HUSBAND AND BOYFRIEND</a:t>
            </a:r>
            <a:endParaRPr lang="sl-SI" u="sng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368" t="-2001" r="1980" b="2001"/>
          <a:stretch/>
        </p:blipFill>
        <p:spPr>
          <a:xfrm>
            <a:off x="6641121" y="2606344"/>
            <a:ext cx="4740877" cy="3638550"/>
          </a:xfrm>
          <a:prstGeom prst="rect">
            <a:avLst/>
          </a:prstGeom>
        </p:spPr>
      </p:pic>
      <p:pic>
        <p:nvPicPr>
          <p:cNvPr id="8" name="Označba mesta vsebine 7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1894" r="8977"/>
          <a:stretch/>
        </p:blipFill>
        <p:spPr>
          <a:xfrm>
            <a:off x="810000" y="2606344"/>
            <a:ext cx="4329281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95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8.DEATH</a:t>
            </a:r>
            <a:endParaRPr lang="sl-SI" u="sng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Bodyguard; at 2 a.m. watching TV, laughing</a:t>
            </a:r>
          </a:p>
          <a:p>
            <a:r>
              <a:rPr lang="en-US" dirty="0"/>
              <a:t>Later checked on her; no pulse no breathing</a:t>
            </a:r>
          </a:p>
          <a:p>
            <a:r>
              <a:rPr lang="en-US" dirty="0"/>
              <a:t>Ambulance, pronounced dead at the scene</a:t>
            </a:r>
          </a:p>
          <a:p>
            <a:r>
              <a:rPr lang="en-US" dirty="0"/>
              <a:t>Alcohol overdose(5x the legal drink-drive limit)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598" y="3038522"/>
            <a:ext cx="2860402" cy="381947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2357" r="4789"/>
          <a:stretch/>
        </p:blipFill>
        <p:spPr>
          <a:xfrm>
            <a:off x="5786082" y="1927947"/>
            <a:ext cx="3545516" cy="321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28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9.INTERESTING FACTS</a:t>
            </a:r>
            <a:endParaRPr lang="sl-SI" u="sng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r>
              <a:rPr lang="en-US" dirty="0"/>
              <a:t>Beehive 16.5 cm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5020284" y="2246514"/>
            <a:ext cx="5194583" cy="3638764"/>
          </a:xfrm>
        </p:spPr>
        <p:txBody>
          <a:bodyPr anchor="t"/>
          <a:lstStyle/>
          <a:p>
            <a:r>
              <a:rPr lang="en-US" dirty="0"/>
              <a:t>Pierced nose at 13</a:t>
            </a:r>
          </a:p>
          <a:p>
            <a:r>
              <a:rPr lang="en-US" dirty="0"/>
              <a:t>                                            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12" y="2615821"/>
            <a:ext cx="3062370" cy="419581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869" y="2695738"/>
            <a:ext cx="2988291" cy="4162262"/>
          </a:xfrm>
          <a:prstGeom prst="rect">
            <a:avLst/>
          </a:prstGeom>
        </p:spPr>
      </p:pic>
      <p:sp>
        <p:nvSpPr>
          <p:cNvPr id="8" name="Označba mesta vsebine 3"/>
          <p:cNvSpPr>
            <a:spLocks noGrp="1"/>
          </p:cNvSpPr>
          <p:nvPr>
            <p:ph sz="half" idx="2"/>
          </p:nvPr>
        </p:nvSpPr>
        <p:spPr>
          <a:xfrm>
            <a:off x="8546510" y="2695738"/>
            <a:ext cx="3319293" cy="1108880"/>
          </a:xfrm>
        </p:spPr>
        <p:txBody>
          <a:bodyPr anchor="t"/>
          <a:lstStyle/>
          <a:p>
            <a:r>
              <a:rPr lang="en-US" dirty="0"/>
              <a:t>She had 1 brother</a:t>
            </a:r>
          </a:p>
          <a:p>
            <a:r>
              <a:rPr lang="en-US" dirty="0"/>
              <a:t>Had no children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50312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10.SOURCES</a:t>
            </a:r>
            <a:endParaRPr lang="sl-SI" u="sng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Amy Winehouse(</a:t>
            </a:r>
            <a:r>
              <a:rPr lang="en-US" dirty="0" err="1"/>
              <a:t>b.d</a:t>
            </a:r>
            <a:r>
              <a:rPr lang="en-US" dirty="0"/>
              <a:t>.). V Wikipedia. </a:t>
            </a:r>
            <a:r>
              <a:rPr lang="en-US" dirty="0" err="1"/>
              <a:t>Pridobljeno</a:t>
            </a:r>
            <a:r>
              <a:rPr lang="en-US" dirty="0"/>
              <a:t> 1.4.2017,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sl-SI" dirty="0">
                <a:hlinkClick r:id="rId2"/>
              </a:rPr>
              <a:t>https://en.wikipedia.org/wiki/Amy_Winehouse</a:t>
            </a:r>
            <a:endParaRPr lang="en-US" dirty="0"/>
          </a:p>
          <a:p>
            <a:r>
              <a:rPr lang="en-US" dirty="0"/>
              <a:t>10 Things You Never Knew About: Amy Winehouse(</a:t>
            </a:r>
            <a:r>
              <a:rPr lang="en-US" dirty="0" err="1"/>
              <a:t>b.d</a:t>
            </a:r>
            <a:r>
              <a:rPr lang="en-US" dirty="0"/>
              <a:t>.). </a:t>
            </a:r>
            <a:r>
              <a:rPr lang="en-US" dirty="0" err="1"/>
              <a:t>Pridobljeno</a:t>
            </a:r>
            <a:r>
              <a:rPr lang="en-US" dirty="0"/>
              <a:t> 1.4.2017,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sl-SI" dirty="0">
                <a:hlinkClick r:id="rId3"/>
              </a:rPr>
              <a:t>http://www.mensxp.com/entertainment/top-10s/12263-10-things-you-never-knew-about</a:t>
            </a:r>
            <a:r>
              <a:rPr lang="en-US" dirty="0">
                <a:hlinkClick r:id="rId3"/>
              </a:rPr>
              <a:t>-</a:t>
            </a:r>
            <a:r>
              <a:rPr lang="sl-SI" dirty="0">
                <a:hlinkClick r:id="rId3"/>
              </a:rPr>
              <a:t>amy-winehouse.html</a:t>
            </a:r>
            <a:endParaRPr lang="en-US" dirty="0"/>
          </a:p>
          <a:p>
            <a:r>
              <a:rPr lang="en-US" dirty="0"/>
              <a:t>35 Facts About Amy Winehouse(</a:t>
            </a:r>
            <a:r>
              <a:rPr lang="en-US" dirty="0" err="1"/>
              <a:t>b.d</a:t>
            </a:r>
            <a:r>
              <a:rPr lang="en-US" dirty="0"/>
              <a:t>.). </a:t>
            </a:r>
            <a:r>
              <a:rPr lang="en-US" dirty="0" err="1"/>
              <a:t>Pridobljeno</a:t>
            </a:r>
            <a:r>
              <a:rPr lang="en-US" dirty="0"/>
              <a:t> 1.4.2017,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sl-SI" dirty="0">
                <a:hlinkClick r:id="rId4"/>
              </a:rPr>
              <a:t>http://www.halloffacts.com/facts-about-amy-winehouse.html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89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11.SONGS</a:t>
            </a:r>
            <a:endParaRPr lang="sl-SI" u="sng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Rehab: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https://www.youtube.com/watch?v=KUmZp8pR1uc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know I’m no good:</a:t>
            </a:r>
          </a:p>
          <a:p>
            <a:pPr marL="0" indent="0">
              <a:buNone/>
            </a:pPr>
            <a:r>
              <a:rPr lang="en-US">
                <a:hlinkClick r:id="rId3"/>
              </a:rPr>
              <a:t>https://www.youtube.com/watch?v=b-I2s5zRbHg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4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1.BASIC INFORMATION</a:t>
            </a:r>
            <a:endParaRPr lang="sl-SI" u="sng" dirty="0"/>
          </a:p>
        </p:txBody>
      </p:sp>
      <p:sp>
        <p:nvSpPr>
          <p:cNvPr id="7" name="Označba mesta vsebine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Amy Jade Winehouse</a:t>
            </a:r>
          </a:p>
          <a:p>
            <a:r>
              <a:rPr lang="en-US" dirty="0"/>
              <a:t>👶 14. September 1984, England </a:t>
            </a:r>
          </a:p>
          <a:p>
            <a:r>
              <a:rPr lang="en-US" dirty="0"/>
              <a:t>Songwriter, singer</a:t>
            </a:r>
          </a:p>
          <a:p>
            <a:r>
              <a:rPr lang="en-US" dirty="0"/>
              <a:t>👵 23. July 2011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322" y="2091873"/>
            <a:ext cx="6718678" cy="376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87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2.PARENTS</a:t>
            </a:r>
            <a:endParaRPr lang="sl-SI" u="sng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Jewish</a:t>
            </a:r>
          </a:p>
          <a:p>
            <a:r>
              <a:rPr lang="en-US" dirty="0"/>
              <a:t>Grandparents, dad sang jazz to her</a:t>
            </a:r>
          </a:p>
          <a:p>
            <a:r>
              <a:rPr lang="en-US" dirty="0"/>
              <a:t>Age 9; divorce</a:t>
            </a:r>
          </a:p>
          <a:p>
            <a:r>
              <a:rPr lang="en-US" dirty="0"/>
              <a:t>Lived with mum; dad weekends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17432" t="3433" r="20350" b="-684"/>
          <a:stretch/>
        </p:blipFill>
        <p:spPr>
          <a:xfrm>
            <a:off x="7182719" y="1904359"/>
            <a:ext cx="4199279" cy="483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3.EDUCATION</a:t>
            </a:r>
            <a:endParaRPr lang="sl-SI" u="sng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Susi </a:t>
            </a:r>
            <a:r>
              <a:rPr lang="en-US" dirty="0" err="1"/>
              <a:t>Earnshaw</a:t>
            </a:r>
            <a:r>
              <a:rPr lang="en-US" dirty="0"/>
              <a:t> Theatre School; singing lessons, tap dance</a:t>
            </a:r>
          </a:p>
          <a:p>
            <a:r>
              <a:rPr lang="en-US" dirty="0"/>
              <a:t>Sylvia Young Theatre School; expelled at 14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969" y="1874317"/>
            <a:ext cx="3373175" cy="257270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799" y="4447022"/>
            <a:ext cx="3461215" cy="22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2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4.CAREER</a:t>
            </a:r>
            <a:endParaRPr lang="sl-SI" u="sng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14 guitar, 15 songs</a:t>
            </a:r>
          </a:p>
          <a:p>
            <a:r>
              <a:rPr lang="en-US" dirty="0"/>
              <a:t>Debut album; Frank (20</a:t>
            </a:r>
            <a:r>
              <a:rPr lang="en-US" baseline="30000" dirty="0"/>
              <a:t>th</a:t>
            </a:r>
            <a:r>
              <a:rPr lang="en-US" dirty="0"/>
              <a:t> October 2003, 20)</a:t>
            </a:r>
          </a:p>
          <a:p>
            <a:r>
              <a:rPr lang="en-US" dirty="0"/>
              <a:t>International success; Back to black(2006)</a:t>
            </a:r>
          </a:p>
          <a:p>
            <a:r>
              <a:rPr lang="en-US" dirty="0"/>
              <a:t>Best-selling album in the UK IN 2007</a:t>
            </a:r>
          </a:p>
          <a:p>
            <a:r>
              <a:rPr lang="en-US" dirty="0"/>
              <a:t>Rehab, Back to black top songs in the UK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8239" r="12556"/>
          <a:stretch/>
        </p:blipFill>
        <p:spPr>
          <a:xfrm>
            <a:off x="6340523" y="2416790"/>
            <a:ext cx="4691418" cy="328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45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ALBUM COVERS</a:t>
            </a:r>
            <a:endParaRPr lang="sl-SI" u="sng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1937637"/>
            <a:ext cx="4895309" cy="489530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691" y="1937636"/>
            <a:ext cx="4895309" cy="489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67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TOURING</a:t>
            </a:r>
            <a:endParaRPr lang="sl-SI" u="sng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shows in Brazil</a:t>
            </a:r>
          </a:p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February 2011, Dubai</a:t>
            </a:r>
          </a:p>
          <a:p>
            <a:r>
              <a:rPr lang="en-US" dirty="0"/>
              <a:t>European tour started on 18</a:t>
            </a:r>
            <a:r>
              <a:rPr lang="en-US" baseline="30000" dirty="0"/>
              <a:t>th</a:t>
            </a:r>
            <a:r>
              <a:rPr lang="en-US" dirty="0"/>
              <a:t> June 2011</a:t>
            </a:r>
          </a:p>
          <a:p>
            <a:r>
              <a:rPr lang="en-US" dirty="0"/>
              <a:t>Belgrade(not remembering city, lyrics, band member names)</a:t>
            </a:r>
          </a:p>
          <a:p>
            <a:r>
              <a:rPr lang="en-US" dirty="0"/>
              <a:t>Cancelled</a:t>
            </a:r>
          </a:p>
          <a:p>
            <a:endParaRPr lang="en-US" sz="1400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802" y="2591913"/>
            <a:ext cx="6468912" cy="363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86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LAST APPERANCES</a:t>
            </a:r>
            <a:endParaRPr lang="sl-SI" u="sng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Public appearance; London June 20</a:t>
            </a:r>
            <a:r>
              <a:rPr lang="en-US" baseline="30000" dirty="0"/>
              <a:t>th</a:t>
            </a:r>
            <a:r>
              <a:rPr lang="en-US" dirty="0"/>
              <a:t> 2011(goddaughter)</a:t>
            </a:r>
          </a:p>
          <a:p>
            <a:r>
              <a:rPr lang="en-US" dirty="0"/>
              <a:t>Recording; Tony Bennett( Duets II)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415" y="2001032"/>
            <a:ext cx="45243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82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5.IMAGE</a:t>
            </a:r>
            <a:endParaRPr lang="sl-SI" u="sng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Beehive hairdo, red lipstick, heavy eyeliner</a:t>
            </a:r>
          </a:p>
          <a:p>
            <a:r>
              <a:rPr lang="en-US" dirty="0"/>
              <a:t>Inspiration:1960s girl groups</a:t>
            </a:r>
          </a:p>
          <a:p>
            <a:r>
              <a:rPr lang="en-US" dirty="0"/>
              <a:t>Richard Blackwell’s list of 10 worst dressed women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2928203"/>
            <a:ext cx="2857500" cy="28575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t="1064" b="949"/>
          <a:stretch/>
        </p:blipFill>
        <p:spPr>
          <a:xfrm>
            <a:off x="5906540" y="1919216"/>
            <a:ext cx="3366705" cy="4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91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vedljivo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Century Gothic</vt:lpstr>
      <vt:lpstr>Wingdings 2</vt:lpstr>
      <vt:lpstr>Navedljivo</vt:lpstr>
      <vt:lpstr>AMY WINEHOUSE A BIOGRAPHY </vt:lpstr>
      <vt:lpstr>1.BASIC INFORMATION</vt:lpstr>
      <vt:lpstr>2.PARENTS</vt:lpstr>
      <vt:lpstr>3.EDUCATION</vt:lpstr>
      <vt:lpstr>4.CAREER</vt:lpstr>
      <vt:lpstr>ALBUM COVERS</vt:lpstr>
      <vt:lpstr>TOURING</vt:lpstr>
      <vt:lpstr>LAST APPERANCES</vt:lpstr>
      <vt:lpstr>5.IMAGE</vt:lpstr>
      <vt:lpstr>6.CONTOVERSY</vt:lpstr>
      <vt:lpstr>7.PERSONAL LIFE</vt:lpstr>
      <vt:lpstr>HUSBAND AND BOYFRIEND</vt:lpstr>
      <vt:lpstr>8.DEATH</vt:lpstr>
      <vt:lpstr>9.INTERESTING FACTS</vt:lpstr>
      <vt:lpstr>10.SOURCES</vt:lpstr>
      <vt:lpstr>11.SONGS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revision>1</cp:revision>
  <dcterms:modified xsi:type="dcterms:W3CDTF">2019-07-01T12:53:51Z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