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7" r:id="rId1"/>
    <p:sldMasterId id="2147483659" r:id="rId2"/>
    <p:sldMasterId id="2147483660" r:id="rId3"/>
    <p:sldMasterId id="2147483662" r:id="rId4"/>
    <p:sldMasterId id="2147483664" r:id="rId5"/>
    <p:sldMasterId id="2147483666" r:id="rId6"/>
  </p:sldMasterIdLst>
  <p:sldIdLst>
    <p:sldId id="256" r:id="rId7"/>
    <p:sldId id="258" r:id="rId8"/>
    <p:sldId id="257" r:id="rId9"/>
    <p:sldId id="259" r:id="rId10"/>
    <p:sldId id="260" r:id="rId11"/>
    <p:sldId id="261" r:id="rId12"/>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33CC33"/>
    <a:srgbClr val="990099"/>
    <a:srgbClr val="FFFF00"/>
    <a:srgbClr val="0000FF"/>
    <a:srgbClr val="996633"/>
    <a:srgbClr val="0066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8"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slide" Target="slides/slide6.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theme" Target="theme/theme1.xml"/><Relationship Id="rId10"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3554" name="Group 2">
            <a:extLst>
              <a:ext uri="{FF2B5EF4-FFF2-40B4-BE49-F238E27FC236}">
                <a16:creationId xmlns:a16="http://schemas.microsoft.com/office/drawing/2014/main" id="{D1DF0394-9BC8-4B50-9675-5E1461AFCDD4}"/>
              </a:ext>
            </a:extLst>
          </p:cNvPr>
          <p:cNvGrpSpPr>
            <a:grpSpLocks/>
          </p:cNvGrpSpPr>
          <p:nvPr/>
        </p:nvGrpSpPr>
        <p:grpSpPr bwMode="auto">
          <a:xfrm>
            <a:off x="-6350" y="20638"/>
            <a:ext cx="9144000" cy="6858000"/>
            <a:chOff x="0" y="0"/>
            <a:chExt cx="5760" cy="4320"/>
          </a:xfrm>
        </p:grpSpPr>
        <p:sp>
          <p:nvSpPr>
            <p:cNvPr id="23555" name="Freeform 3">
              <a:extLst>
                <a:ext uri="{FF2B5EF4-FFF2-40B4-BE49-F238E27FC236}">
                  <a16:creationId xmlns:a16="http://schemas.microsoft.com/office/drawing/2014/main" id="{0B287780-EF9F-456C-84DC-11FBB64F37EA}"/>
                </a:ext>
              </a:extLst>
            </p:cNvPr>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3556" name="Freeform 4">
              <a:extLst>
                <a:ext uri="{FF2B5EF4-FFF2-40B4-BE49-F238E27FC236}">
                  <a16:creationId xmlns:a16="http://schemas.microsoft.com/office/drawing/2014/main" id="{323A8291-6D05-410E-BD92-31012888FEBA}"/>
                </a:ext>
              </a:extLst>
            </p:cNvPr>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sp>
        <p:nvSpPr>
          <p:cNvPr id="23557" name="Freeform 5">
            <a:extLst>
              <a:ext uri="{FF2B5EF4-FFF2-40B4-BE49-F238E27FC236}">
                <a16:creationId xmlns:a16="http://schemas.microsoft.com/office/drawing/2014/main" id="{30BC27A8-3386-4B13-95CD-AE1E22BEB872}"/>
              </a:ext>
            </a:extLst>
          </p:cNvPr>
          <p:cNvSpPr>
            <a:spLocks/>
          </p:cNvSpPr>
          <p:nvPr/>
        </p:nvSpPr>
        <p:spPr bwMode="hidden">
          <a:xfrm>
            <a:off x="6242050" y="626903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nvGrpSpPr>
          <p:cNvPr id="23558" name="Group 6">
            <a:extLst>
              <a:ext uri="{FF2B5EF4-FFF2-40B4-BE49-F238E27FC236}">
                <a16:creationId xmlns:a16="http://schemas.microsoft.com/office/drawing/2014/main" id="{7485783F-56C1-475B-A839-A92A62849094}"/>
              </a:ext>
            </a:extLst>
          </p:cNvPr>
          <p:cNvGrpSpPr>
            <a:grpSpLocks/>
          </p:cNvGrpSpPr>
          <p:nvPr/>
        </p:nvGrpSpPr>
        <p:grpSpPr bwMode="auto">
          <a:xfrm>
            <a:off x="-1588" y="6034088"/>
            <a:ext cx="7845426" cy="850900"/>
            <a:chOff x="0" y="3792"/>
            <a:chExt cx="4942" cy="536"/>
          </a:xfrm>
        </p:grpSpPr>
        <p:sp>
          <p:nvSpPr>
            <p:cNvPr id="23559" name="Freeform 7">
              <a:extLst>
                <a:ext uri="{FF2B5EF4-FFF2-40B4-BE49-F238E27FC236}">
                  <a16:creationId xmlns:a16="http://schemas.microsoft.com/office/drawing/2014/main" id="{9F39051D-207F-44FE-A1F6-A389563F8202}"/>
                </a:ext>
              </a:extLst>
            </p:cNvPr>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nvGrpSpPr>
            <p:cNvPr id="23560" name="Group 8">
              <a:extLst>
                <a:ext uri="{FF2B5EF4-FFF2-40B4-BE49-F238E27FC236}">
                  <a16:creationId xmlns:a16="http://schemas.microsoft.com/office/drawing/2014/main" id="{7CE26402-819B-412B-99EC-DDE027DAD1AA}"/>
                </a:ext>
              </a:extLst>
            </p:cNvPr>
            <p:cNvGrpSpPr>
              <a:grpSpLocks/>
            </p:cNvGrpSpPr>
            <p:nvPr userDrawn="1"/>
          </p:nvGrpSpPr>
          <p:grpSpPr bwMode="auto">
            <a:xfrm>
              <a:off x="2486" y="3792"/>
              <a:ext cx="2456" cy="536"/>
              <a:chOff x="2486" y="3792"/>
              <a:chExt cx="2456" cy="536"/>
            </a:xfrm>
          </p:grpSpPr>
          <p:sp>
            <p:nvSpPr>
              <p:cNvPr id="23561" name="Freeform 9">
                <a:extLst>
                  <a:ext uri="{FF2B5EF4-FFF2-40B4-BE49-F238E27FC236}">
                    <a16:creationId xmlns:a16="http://schemas.microsoft.com/office/drawing/2014/main" id="{DE9610A2-DE29-4C14-9791-109602CE23A0}"/>
                  </a:ext>
                </a:extLst>
              </p:cNvPr>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3562" name="Freeform 10">
                <a:extLst>
                  <a:ext uri="{FF2B5EF4-FFF2-40B4-BE49-F238E27FC236}">
                    <a16:creationId xmlns:a16="http://schemas.microsoft.com/office/drawing/2014/main" id="{EAE45B60-C399-4EDE-BF87-D3CF29C0BA15}"/>
                  </a:ext>
                </a:extLst>
              </p:cNvPr>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3563" name="Freeform 11">
                <a:extLst>
                  <a:ext uri="{FF2B5EF4-FFF2-40B4-BE49-F238E27FC236}">
                    <a16:creationId xmlns:a16="http://schemas.microsoft.com/office/drawing/2014/main" id="{958436D4-27D0-4EC0-89AB-82A635205375}"/>
                  </a:ext>
                </a:extLst>
              </p:cNvPr>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3564" name="Freeform 12">
                <a:extLst>
                  <a:ext uri="{FF2B5EF4-FFF2-40B4-BE49-F238E27FC236}">
                    <a16:creationId xmlns:a16="http://schemas.microsoft.com/office/drawing/2014/main" id="{87DF6141-CD4A-4981-8B97-A53892A94E0F}"/>
                  </a:ext>
                </a:extLst>
              </p:cNvPr>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3565" name="Freeform 13">
                <a:extLst>
                  <a:ext uri="{FF2B5EF4-FFF2-40B4-BE49-F238E27FC236}">
                    <a16:creationId xmlns:a16="http://schemas.microsoft.com/office/drawing/2014/main" id="{6459184D-53C0-406B-A9F8-540AC620A1E8}"/>
                  </a:ext>
                </a:extLst>
              </p:cNvPr>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sp>
          <p:nvSpPr>
            <p:cNvPr id="23566" name="Freeform 14">
              <a:extLst>
                <a:ext uri="{FF2B5EF4-FFF2-40B4-BE49-F238E27FC236}">
                  <a16:creationId xmlns:a16="http://schemas.microsoft.com/office/drawing/2014/main" id="{75343809-95DA-4EFF-A9D8-F33D3219C294}"/>
                </a:ext>
              </a:extLst>
            </p:cNvPr>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grpSp>
        <p:nvGrpSpPr>
          <p:cNvPr id="23567" name="Group 15">
            <a:extLst>
              <a:ext uri="{FF2B5EF4-FFF2-40B4-BE49-F238E27FC236}">
                <a16:creationId xmlns:a16="http://schemas.microsoft.com/office/drawing/2014/main" id="{9F248D89-B90B-4B44-A74E-51BD3CD91545}"/>
              </a:ext>
            </a:extLst>
          </p:cNvPr>
          <p:cNvGrpSpPr>
            <a:grpSpLocks/>
          </p:cNvGrpSpPr>
          <p:nvPr/>
        </p:nvGrpSpPr>
        <p:grpSpPr bwMode="auto">
          <a:xfrm>
            <a:off x="627063" y="6021388"/>
            <a:ext cx="5684837" cy="849312"/>
            <a:chOff x="395" y="3793"/>
            <a:chExt cx="3581" cy="535"/>
          </a:xfrm>
        </p:grpSpPr>
        <p:sp>
          <p:nvSpPr>
            <p:cNvPr id="23568" name="Freeform 16">
              <a:extLst>
                <a:ext uri="{FF2B5EF4-FFF2-40B4-BE49-F238E27FC236}">
                  <a16:creationId xmlns:a16="http://schemas.microsoft.com/office/drawing/2014/main" id="{19C190FF-BE4B-484F-9626-0A9172C2C482}"/>
                </a:ext>
              </a:extLst>
            </p:cNvPr>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3569" name="Freeform 17">
              <a:extLst>
                <a:ext uri="{FF2B5EF4-FFF2-40B4-BE49-F238E27FC236}">
                  <a16:creationId xmlns:a16="http://schemas.microsoft.com/office/drawing/2014/main" id="{D60E83CD-F284-4855-A7FE-EE6EAA0D7428}"/>
                </a:ext>
              </a:extLst>
            </p:cNvPr>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3570" name="Freeform 18">
              <a:extLst>
                <a:ext uri="{FF2B5EF4-FFF2-40B4-BE49-F238E27FC236}">
                  <a16:creationId xmlns:a16="http://schemas.microsoft.com/office/drawing/2014/main" id="{6127D8C8-549B-4652-9D40-6CC03FBB436C}"/>
                </a:ext>
              </a:extLst>
            </p:cNvPr>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3571" name="Freeform 19">
              <a:extLst>
                <a:ext uri="{FF2B5EF4-FFF2-40B4-BE49-F238E27FC236}">
                  <a16:creationId xmlns:a16="http://schemas.microsoft.com/office/drawing/2014/main" id="{806EAF87-DB6A-4A36-B5DD-EE074DFD42B8}"/>
                </a:ext>
              </a:extLst>
            </p:cNvPr>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3572" name="Freeform 20">
              <a:extLst>
                <a:ext uri="{FF2B5EF4-FFF2-40B4-BE49-F238E27FC236}">
                  <a16:creationId xmlns:a16="http://schemas.microsoft.com/office/drawing/2014/main" id="{BB3B6207-6C2D-4501-AC36-CC809DAA6621}"/>
                </a:ext>
              </a:extLst>
            </p:cNvPr>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3573" name="Freeform 21">
              <a:extLst>
                <a:ext uri="{FF2B5EF4-FFF2-40B4-BE49-F238E27FC236}">
                  <a16:creationId xmlns:a16="http://schemas.microsoft.com/office/drawing/2014/main" id="{F009BD98-179D-43B5-BA66-24F325DAF56E}"/>
                </a:ext>
              </a:extLst>
            </p:cNvPr>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sp>
        <p:nvSpPr>
          <p:cNvPr id="23574" name="Rectangle 22">
            <a:extLst>
              <a:ext uri="{FF2B5EF4-FFF2-40B4-BE49-F238E27FC236}">
                <a16:creationId xmlns:a16="http://schemas.microsoft.com/office/drawing/2014/main" id="{0BC18D97-028A-4387-80E2-BCD0A6F15D47}"/>
              </a:ext>
            </a:extLst>
          </p:cNvPr>
          <p:cNvSpPr>
            <a:spLocks noGrp="1" noChangeArrowheads="1"/>
          </p:cNvSpPr>
          <p:nvPr>
            <p:ph type="ctrTitle" sz="quarter"/>
          </p:nvPr>
        </p:nvSpPr>
        <p:spPr>
          <a:xfrm>
            <a:off x="457200" y="1447800"/>
            <a:ext cx="8229600" cy="1736725"/>
          </a:xfrm>
        </p:spPr>
        <p:txBody>
          <a:bodyPr/>
          <a:lstStyle>
            <a:lvl1pPr>
              <a:defRPr sz="5400"/>
            </a:lvl1pPr>
          </a:lstStyle>
          <a:p>
            <a:pPr lvl="0"/>
            <a:r>
              <a:rPr lang="sl-SI" altLang="sl-SI" noProof="0"/>
              <a:t>Click to edit Master title style</a:t>
            </a:r>
          </a:p>
        </p:txBody>
      </p:sp>
      <p:sp>
        <p:nvSpPr>
          <p:cNvPr id="23575" name="Rectangle 23">
            <a:extLst>
              <a:ext uri="{FF2B5EF4-FFF2-40B4-BE49-F238E27FC236}">
                <a16:creationId xmlns:a16="http://schemas.microsoft.com/office/drawing/2014/main" id="{7C772470-698F-48E6-B67C-92CCDF81D1C1}"/>
              </a:ext>
            </a:extLst>
          </p:cNvPr>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sl-SI" altLang="sl-SI" noProof="0"/>
              <a:t>Click to edit Master subtitle style</a:t>
            </a:r>
          </a:p>
        </p:txBody>
      </p:sp>
      <p:sp>
        <p:nvSpPr>
          <p:cNvPr id="23576" name="Rectangle 24">
            <a:extLst>
              <a:ext uri="{FF2B5EF4-FFF2-40B4-BE49-F238E27FC236}">
                <a16:creationId xmlns:a16="http://schemas.microsoft.com/office/drawing/2014/main" id="{05D30760-C751-4556-98CA-AD21F4ECD56A}"/>
              </a:ext>
            </a:extLst>
          </p:cNvPr>
          <p:cNvSpPr>
            <a:spLocks noGrp="1" noChangeArrowheads="1"/>
          </p:cNvSpPr>
          <p:nvPr>
            <p:ph type="dt" sz="quarter" idx="2"/>
          </p:nvPr>
        </p:nvSpPr>
        <p:spPr/>
        <p:txBody>
          <a:bodyPr/>
          <a:lstStyle>
            <a:lvl1pPr>
              <a:defRPr/>
            </a:lvl1pPr>
          </a:lstStyle>
          <a:p>
            <a:endParaRPr lang="sl-SI" altLang="sl-SI"/>
          </a:p>
        </p:txBody>
      </p:sp>
      <p:sp>
        <p:nvSpPr>
          <p:cNvPr id="23577" name="Rectangle 25">
            <a:extLst>
              <a:ext uri="{FF2B5EF4-FFF2-40B4-BE49-F238E27FC236}">
                <a16:creationId xmlns:a16="http://schemas.microsoft.com/office/drawing/2014/main" id="{57C26EE6-ECF4-4B5F-9A3E-A35B9C99702E}"/>
              </a:ext>
            </a:extLst>
          </p:cNvPr>
          <p:cNvSpPr>
            <a:spLocks noGrp="1" noChangeArrowheads="1"/>
          </p:cNvSpPr>
          <p:nvPr>
            <p:ph type="sldNum" sz="quarter" idx="4"/>
          </p:nvPr>
        </p:nvSpPr>
        <p:spPr/>
        <p:txBody>
          <a:bodyPr/>
          <a:lstStyle>
            <a:lvl1pPr>
              <a:defRPr/>
            </a:lvl1pPr>
          </a:lstStyle>
          <a:p>
            <a:fld id="{46ED2472-0A15-4E53-8AE0-7566A29AAD89}" type="slidenum">
              <a:rPr lang="sl-SI" altLang="sl-SI"/>
              <a:pPr/>
              <a:t>‹#›</a:t>
            </a:fld>
            <a:endParaRPr lang="sl-SI" altLang="sl-SI"/>
          </a:p>
        </p:txBody>
      </p:sp>
      <p:sp>
        <p:nvSpPr>
          <p:cNvPr id="23578" name="Rectangle 26">
            <a:extLst>
              <a:ext uri="{FF2B5EF4-FFF2-40B4-BE49-F238E27FC236}">
                <a16:creationId xmlns:a16="http://schemas.microsoft.com/office/drawing/2014/main" id="{33A53AB6-4865-4147-983F-D61441934C5A}"/>
              </a:ext>
            </a:extLst>
          </p:cNvPr>
          <p:cNvSpPr>
            <a:spLocks noGrp="1" noChangeArrowheads="1"/>
          </p:cNvSpPr>
          <p:nvPr>
            <p:ph type="ftr" sz="quarter" idx="3"/>
          </p:nvPr>
        </p:nvSpPr>
        <p:spPr/>
        <p:txBody>
          <a:bodyPr/>
          <a:lstStyle>
            <a:lvl1pPr>
              <a:defRPr/>
            </a:lvl1pPr>
          </a:lstStyle>
          <a:p>
            <a:endParaRPr lang="sl-SI" alt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3FADF-1906-4735-8F7C-253835CFEF7C}"/>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397BCA13-DD2B-4717-96AA-7A493F6D7A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A1216843-EA89-438F-A6D8-15F0E9F82485}"/>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061440F6-A248-46FF-BDF3-84DD73420519}"/>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4F11401E-6911-4C1E-B538-403F7E1D25E1}"/>
              </a:ext>
            </a:extLst>
          </p:cNvPr>
          <p:cNvSpPr>
            <a:spLocks noGrp="1"/>
          </p:cNvSpPr>
          <p:nvPr>
            <p:ph type="sldNum" sz="quarter" idx="12"/>
          </p:nvPr>
        </p:nvSpPr>
        <p:spPr/>
        <p:txBody>
          <a:bodyPr/>
          <a:lstStyle>
            <a:lvl1pPr>
              <a:defRPr/>
            </a:lvl1pPr>
          </a:lstStyle>
          <a:p>
            <a:fld id="{FFFEC217-FD85-4DDD-B30B-6C8973BBFFCB}" type="slidenum">
              <a:rPr lang="sl-SI" altLang="sl-SI"/>
              <a:pPr/>
              <a:t>‹#›</a:t>
            </a:fld>
            <a:endParaRPr lang="sl-SI" altLang="sl-SI"/>
          </a:p>
        </p:txBody>
      </p:sp>
    </p:spTree>
    <p:extLst>
      <p:ext uri="{BB962C8B-B14F-4D97-AF65-F5344CB8AC3E}">
        <p14:creationId xmlns:p14="http://schemas.microsoft.com/office/powerpoint/2010/main" val="2121888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E2409A-E2F3-4D6A-99DF-57B6191CB50B}"/>
              </a:ext>
            </a:extLst>
          </p:cNvPr>
          <p:cNvSpPr>
            <a:spLocks noGrp="1"/>
          </p:cNvSpPr>
          <p:nvPr>
            <p:ph type="title" orient="vert"/>
          </p:nvPr>
        </p:nvSpPr>
        <p:spPr>
          <a:xfrm>
            <a:off x="6629400" y="228600"/>
            <a:ext cx="2057400" cy="5867400"/>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997994B7-0B66-4A61-B80A-9D2616CDCD86}"/>
              </a:ext>
            </a:extLst>
          </p:cNvPr>
          <p:cNvSpPr>
            <a:spLocks noGrp="1"/>
          </p:cNvSpPr>
          <p:nvPr>
            <p:ph type="body" orient="vert" idx="1"/>
          </p:nvPr>
        </p:nvSpPr>
        <p:spPr>
          <a:xfrm>
            <a:off x="457200" y="228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455F081A-3E14-4A8C-8C7F-B7121BD7C307}"/>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1597C367-3EE3-4F40-91E3-EC407691299D}"/>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6BF1B998-B582-45AE-AE14-82A9BE92EA93}"/>
              </a:ext>
            </a:extLst>
          </p:cNvPr>
          <p:cNvSpPr>
            <a:spLocks noGrp="1"/>
          </p:cNvSpPr>
          <p:nvPr>
            <p:ph type="sldNum" sz="quarter" idx="12"/>
          </p:nvPr>
        </p:nvSpPr>
        <p:spPr/>
        <p:txBody>
          <a:bodyPr/>
          <a:lstStyle>
            <a:lvl1pPr>
              <a:defRPr/>
            </a:lvl1pPr>
          </a:lstStyle>
          <a:p>
            <a:fld id="{900AF73C-589C-4506-A6FD-3FE2C86C8CA1}" type="slidenum">
              <a:rPr lang="sl-SI" altLang="sl-SI"/>
              <a:pPr/>
              <a:t>‹#›</a:t>
            </a:fld>
            <a:endParaRPr lang="sl-SI" altLang="sl-SI"/>
          </a:p>
        </p:txBody>
      </p:sp>
    </p:spTree>
    <p:extLst>
      <p:ext uri="{BB962C8B-B14F-4D97-AF65-F5344CB8AC3E}">
        <p14:creationId xmlns:p14="http://schemas.microsoft.com/office/powerpoint/2010/main" val="1476808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5454C-B5DD-4288-B295-1AFBB5419DBA}"/>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sl-SI"/>
          </a:p>
        </p:txBody>
      </p:sp>
      <p:sp>
        <p:nvSpPr>
          <p:cNvPr id="3" name="Subtitle 2">
            <a:extLst>
              <a:ext uri="{FF2B5EF4-FFF2-40B4-BE49-F238E27FC236}">
                <a16:creationId xmlns:a16="http://schemas.microsoft.com/office/drawing/2014/main" id="{D6F65630-3CEB-4499-AB2D-5FC69E985D46}"/>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l-SI"/>
          </a:p>
        </p:txBody>
      </p:sp>
      <p:sp>
        <p:nvSpPr>
          <p:cNvPr id="4" name="Date Placeholder 3">
            <a:extLst>
              <a:ext uri="{FF2B5EF4-FFF2-40B4-BE49-F238E27FC236}">
                <a16:creationId xmlns:a16="http://schemas.microsoft.com/office/drawing/2014/main" id="{F9F2C66D-F4D9-40AD-9C7C-574F90AA96DA}"/>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C0801325-AB3E-4E5F-B438-A126E7C7DA46}"/>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8C4B6523-A722-43E5-A375-34CD2528AE3C}"/>
              </a:ext>
            </a:extLst>
          </p:cNvPr>
          <p:cNvSpPr>
            <a:spLocks noGrp="1"/>
          </p:cNvSpPr>
          <p:nvPr>
            <p:ph type="sldNum" sz="quarter" idx="12"/>
          </p:nvPr>
        </p:nvSpPr>
        <p:spPr/>
        <p:txBody>
          <a:bodyPr/>
          <a:lstStyle>
            <a:lvl1pPr>
              <a:defRPr/>
            </a:lvl1pPr>
          </a:lstStyle>
          <a:p>
            <a:fld id="{24F5BD3D-CC6D-4A40-BA8B-7E018A4557D8}" type="slidenum">
              <a:rPr lang="sl-SI" altLang="sl-SI"/>
              <a:pPr/>
              <a:t>‹#›</a:t>
            </a:fld>
            <a:endParaRPr lang="sl-SI" altLang="sl-SI"/>
          </a:p>
        </p:txBody>
      </p:sp>
    </p:spTree>
    <p:extLst>
      <p:ext uri="{BB962C8B-B14F-4D97-AF65-F5344CB8AC3E}">
        <p14:creationId xmlns:p14="http://schemas.microsoft.com/office/powerpoint/2010/main" val="3812651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9C1A5-9C0C-4220-91FA-4A12A1B419E1}"/>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B9792C7C-5F0E-4830-9D86-EB270CA1EE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F0E49B4F-B337-44E2-9A86-EB28560B21F2}"/>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1546CAAC-C5D0-476A-945A-C2CD08F16F75}"/>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9E4FB454-BD57-4647-9329-67967C4DE591}"/>
              </a:ext>
            </a:extLst>
          </p:cNvPr>
          <p:cNvSpPr>
            <a:spLocks noGrp="1"/>
          </p:cNvSpPr>
          <p:nvPr>
            <p:ph type="sldNum" sz="quarter" idx="12"/>
          </p:nvPr>
        </p:nvSpPr>
        <p:spPr/>
        <p:txBody>
          <a:bodyPr/>
          <a:lstStyle>
            <a:lvl1pPr>
              <a:defRPr/>
            </a:lvl1pPr>
          </a:lstStyle>
          <a:p>
            <a:fld id="{D7B7B635-BBAC-4B4B-95E4-5C83EB005B85}" type="slidenum">
              <a:rPr lang="sl-SI" altLang="sl-SI"/>
              <a:pPr/>
              <a:t>‹#›</a:t>
            </a:fld>
            <a:endParaRPr lang="sl-SI" altLang="sl-SI"/>
          </a:p>
        </p:txBody>
      </p:sp>
    </p:spTree>
    <p:extLst>
      <p:ext uri="{BB962C8B-B14F-4D97-AF65-F5344CB8AC3E}">
        <p14:creationId xmlns:p14="http://schemas.microsoft.com/office/powerpoint/2010/main" val="3823314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28BB8-BB63-4FEA-B2EC-5D7C3DFC3324}"/>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CE6AB094-A824-44F5-8EBE-710AD6D9292B}"/>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26EF8B39-3BEE-4E7B-BEDA-E5C3403EFDCB}"/>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3BAAA09C-8A07-45D8-8FF9-13919709F45F}"/>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4DA7631D-84B8-4D68-857C-B87CE97D6F47}"/>
              </a:ext>
            </a:extLst>
          </p:cNvPr>
          <p:cNvSpPr>
            <a:spLocks noGrp="1"/>
          </p:cNvSpPr>
          <p:nvPr>
            <p:ph type="sldNum" sz="quarter" idx="12"/>
          </p:nvPr>
        </p:nvSpPr>
        <p:spPr/>
        <p:txBody>
          <a:bodyPr/>
          <a:lstStyle>
            <a:lvl1pPr>
              <a:defRPr/>
            </a:lvl1pPr>
          </a:lstStyle>
          <a:p>
            <a:fld id="{B3EFDCFC-BCE5-4197-A1BB-E0E8BC2C0738}" type="slidenum">
              <a:rPr lang="sl-SI" altLang="sl-SI"/>
              <a:pPr/>
              <a:t>‹#›</a:t>
            </a:fld>
            <a:endParaRPr lang="sl-SI" altLang="sl-SI"/>
          </a:p>
        </p:txBody>
      </p:sp>
    </p:spTree>
    <p:extLst>
      <p:ext uri="{BB962C8B-B14F-4D97-AF65-F5344CB8AC3E}">
        <p14:creationId xmlns:p14="http://schemas.microsoft.com/office/powerpoint/2010/main" val="1364320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B0BD3-3635-490D-84FF-EA562BB74650}"/>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75DA4E40-B14C-4ADB-92F9-1DFFCF50B541}"/>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2CDF756C-E9FB-48EB-9475-B1F62922B80F}"/>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6B193817-F9D7-44CF-9E63-00170825F82F}"/>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3BFD8964-3743-43E1-A8E0-E18214A6B597}"/>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46319E32-0F49-46B7-A9FE-725DE943031E}"/>
              </a:ext>
            </a:extLst>
          </p:cNvPr>
          <p:cNvSpPr>
            <a:spLocks noGrp="1"/>
          </p:cNvSpPr>
          <p:nvPr>
            <p:ph type="sldNum" sz="quarter" idx="12"/>
          </p:nvPr>
        </p:nvSpPr>
        <p:spPr/>
        <p:txBody>
          <a:bodyPr/>
          <a:lstStyle>
            <a:lvl1pPr>
              <a:defRPr/>
            </a:lvl1pPr>
          </a:lstStyle>
          <a:p>
            <a:fld id="{1C6378D6-4AD3-433B-A02F-639FCFDD5843}" type="slidenum">
              <a:rPr lang="sl-SI" altLang="sl-SI"/>
              <a:pPr/>
              <a:t>‹#›</a:t>
            </a:fld>
            <a:endParaRPr lang="sl-SI" altLang="sl-SI"/>
          </a:p>
        </p:txBody>
      </p:sp>
    </p:spTree>
    <p:extLst>
      <p:ext uri="{BB962C8B-B14F-4D97-AF65-F5344CB8AC3E}">
        <p14:creationId xmlns:p14="http://schemas.microsoft.com/office/powerpoint/2010/main" val="658914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94F4A-4764-4B8E-9C9D-4A6EF44E0686}"/>
              </a:ext>
            </a:extLst>
          </p:cNvPr>
          <p:cNvSpPr>
            <a:spLocks noGrp="1"/>
          </p:cNvSpPr>
          <p:nvPr>
            <p:ph type="title"/>
          </p:nvPr>
        </p:nvSpPr>
        <p:spPr>
          <a:xfrm>
            <a:off x="630238" y="365125"/>
            <a:ext cx="78867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C225FDCC-4696-452D-9D65-FC07CBD5D99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69E1DA9-0FB9-4499-8366-A0F7B5275680}"/>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132C9447-F888-4070-8835-7B106447837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DE874F-A365-423B-ADD7-BE7BDD52EFDA}"/>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5545F85E-D292-4D5D-A745-4E4C9D97264D}"/>
              </a:ext>
            </a:extLst>
          </p:cNvPr>
          <p:cNvSpPr>
            <a:spLocks noGrp="1"/>
          </p:cNvSpPr>
          <p:nvPr>
            <p:ph type="dt" sz="half" idx="10"/>
          </p:nvPr>
        </p:nvSpPr>
        <p:spPr/>
        <p:txBody>
          <a:bodyPr/>
          <a:lstStyle>
            <a:lvl1pPr>
              <a:defRPr/>
            </a:lvl1pPr>
          </a:lstStyle>
          <a:p>
            <a:endParaRPr lang="sl-SI" altLang="sl-SI"/>
          </a:p>
        </p:txBody>
      </p:sp>
      <p:sp>
        <p:nvSpPr>
          <p:cNvPr id="8" name="Footer Placeholder 7">
            <a:extLst>
              <a:ext uri="{FF2B5EF4-FFF2-40B4-BE49-F238E27FC236}">
                <a16:creationId xmlns:a16="http://schemas.microsoft.com/office/drawing/2014/main" id="{8FCF55D7-60AA-486B-8762-604B03A417E7}"/>
              </a:ext>
            </a:extLst>
          </p:cNvPr>
          <p:cNvSpPr>
            <a:spLocks noGrp="1"/>
          </p:cNvSpPr>
          <p:nvPr>
            <p:ph type="ftr" sz="quarter" idx="11"/>
          </p:nvPr>
        </p:nvSpPr>
        <p:spPr/>
        <p:txBody>
          <a:bodyPr/>
          <a:lstStyle>
            <a:lvl1pPr>
              <a:defRPr/>
            </a:lvl1pPr>
          </a:lstStyle>
          <a:p>
            <a:endParaRPr lang="sl-SI" altLang="sl-SI"/>
          </a:p>
        </p:txBody>
      </p:sp>
      <p:sp>
        <p:nvSpPr>
          <p:cNvPr id="9" name="Slide Number Placeholder 8">
            <a:extLst>
              <a:ext uri="{FF2B5EF4-FFF2-40B4-BE49-F238E27FC236}">
                <a16:creationId xmlns:a16="http://schemas.microsoft.com/office/drawing/2014/main" id="{1AA15B85-7338-4139-B33E-701058FBCC8F}"/>
              </a:ext>
            </a:extLst>
          </p:cNvPr>
          <p:cNvSpPr>
            <a:spLocks noGrp="1"/>
          </p:cNvSpPr>
          <p:nvPr>
            <p:ph type="sldNum" sz="quarter" idx="12"/>
          </p:nvPr>
        </p:nvSpPr>
        <p:spPr/>
        <p:txBody>
          <a:bodyPr/>
          <a:lstStyle>
            <a:lvl1pPr>
              <a:defRPr/>
            </a:lvl1pPr>
          </a:lstStyle>
          <a:p>
            <a:fld id="{0B391397-024F-4F6B-B75E-274A8309362B}" type="slidenum">
              <a:rPr lang="sl-SI" altLang="sl-SI"/>
              <a:pPr/>
              <a:t>‹#›</a:t>
            </a:fld>
            <a:endParaRPr lang="sl-SI" altLang="sl-SI"/>
          </a:p>
        </p:txBody>
      </p:sp>
    </p:spTree>
    <p:extLst>
      <p:ext uri="{BB962C8B-B14F-4D97-AF65-F5344CB8AC3E}">
        <p14:creationId xmlns:p14="http://schemas.microsoft.com/office/powerpoint/2010/main" val="16087850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D070B-1CA2-4BAD-91FC-BC89C877664C}"/>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D0EFCC15-2A32-4844-816A-4CF038ECC503}"/>
              </a:ext>
            </a:extLst>
          </p:cNvPr>
          <p:cNvSpPr>
            <a:spLocks noGrp="1"/>
          </p:cNvSpPr>
          <p:nvPr>
            <p:ph type="dt" sz="half" idx="10"/>
          </p:nvPr>
        </p:nvSpPr>
        <p:spPr/>
        <p:txBody>
          <a:bodyPr/>
          <a:lstStyle>
            <a:lvl1pPr>
              <a:defRPr/>
            </a:lvl1pPr>
          </a:lstStyle>
          <a:p>
            <a:endParaRPr lang="sl-SI" altLang="sl-SI"/>
          </a:p>
        </p:txBody>
      </p:sp>
      <p:sp>
        <p:nvSpPr>
          <p:cNvPr id="4" name="Footer Placeholder 3">
            <a:extLst>
              <a:ext uri="{FF2B5EF4-FFF2-40B4-BE49-F238E27FC236}">
                <a16:creationId xmlns:a16="http://schemas.microsoft.com/office/drawing/2014/main" id="{5EAB7E17-0EC5-4DBA-A141-C4963BF1F24B}"/>
              </a:ext>
            </a:extLst>
          </p:cNvPr>
          <p:cNvSpPr>
            <a:spLocks noGrp="1"/>
          </p:cNvSpPr>
          <p:nvPr>
            <p:ph type="ftr" sz="quarter" idx="11"/>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7D7A4586-B6C4-423C-AD92-9F352F176D57}"/>
              </a:ext>
            </a:extLst>
          </p:cNvPr>
          <p:cNvSpPr>
            <a:spLocks noGrp="1"/>
          </p:cNvSpPr>
          <p:nvPr>
            <p:ph type="sldNum" sz="quarter" idx="12"/>
          </p:nvPr>
        </p:nvSpPr>
        <p:spPr/>
        <p:txBody>
          <a:bodyPr/>
          <a:lstStyle>
            <a:lvl1pPr>
              <a:defRPr/>
            </a:lvl1pPr>
          </a:lstStyle>
          <a:p>
            <a:fld id="{8EA553B1-3CAE-4D18-B87E-E8D427A8AC81}" type="slidenum">
              <a:rPr lang="sl-SI" altLang="sl-SI"/>
              <a:pPr/>
              <a:t>‹#›</a:t>
            </a:fld>
            <a:endParaRPr lang="sl-SI" altLang="sl-SI"/>
          </a:p>
        </p:txBody>
      </p:sp>
    </p:spTree>
    <p:extLst>
      <p:ext uri="{BB962C8B-B14F-4D97-AF65-F5344CB8AC3E}">
        <p14:creationId xmlns:p14="http://schemas.microsoft.com/office/powerpoint/2010/main" val="2718325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01A994-5676-4ECA-B1CB-1CFC17528DFF}"/>
              </a:ext>
            </a:extLst>
          </p:cNvPr>
          <p:cNvSpPr>
            <a:spLocks noGrp="1"/>
          </p:cNvSpPr>
          <p:nvPr>
            <p:ph type="dt" sz="half" idx="10"/>
          </p:nvPr>
        </p:nvSpPr>
        <p:spPr/>
        <p:txBody>
          <a:bodyPr/>
          <a:lstStyle>
            <a:lvl1pPr>
              <a:defRPr/>
            </a:lvl1pPr>
          </a:lstStyle>
          <a:p>
            <a:endParaRPr lang="sl-SI" altLang="sl-SI"/>
          </a:p>
        </p:txBody>
      </p:sp>
      <p:sp>
        <p:nvSpPr>
          <p:cNvPr id="3" name="Footer Placeholder 2">
            <a:extLst>
              <a:ext uri="{FF2B5EF4-FFF2-40B4-BE49-F238E27FC236}">
                <a16:creationId xmlns:a16="http://schemas.microsoft.com/office/drawing/2014/main" id="{51DE556D-8350-4497-B59C-CC847E64FA1F}"/>
              </a:ext>
            </a:extLst>
          </p:cNvPr>
          <p:cNvSpPr>
            <a:spLocks noGrp="1"/>
          </p:cNvSpPr>
          <p:nvPr>
            <p:ph type="ftr" sz="quarter" idx="11"/>
          </p:nvPr>
        </p:nvSpPr>
        <p:spPr/>
        <p:txBody>
          <a:bodyPr/>
          <a:lstStyle>
            <a:lvl1pPr>
              <a:defRPr/>
            </a:lvl1pPr>
          </a:lstStyle>
          <a:p>
            <a:endParaRPr lang="sl-SI" altLang="sl-SI"/>
          </a:p>
        </p:txBody>
      </p:sp>
      <p:sp>
        <p:nvSpPr>
          <p:cNvPr id="4" name="Slide Number Placeholder 3">
            <a:extLst>
              <a:ext uri="{FF2B5EF4-FFF2-40B4-BE49-F238E27FC236}">
                <a16:creationId xmlns:a16="http://schemas.microsoft.com/office/drawing/2014/main" id="{4E7204AD-7C3D-4F71-A0E7-3DE8727A6AAF}"/>
              </a:ext>
            </a:extLst>
          </p:cNvPr>
          <p:cNvSpPr>
            <a:spLocks noGrp="1"/>
          </p:cNvSpPr>
          <p:nvPr>
            <p:ph type="sldNum" sz="quarter" idx="12"/>
          </p:nvPr>
        </p:nvSpPr>
        <p:spPr/>
        <p:txBody>
          <a:bodyPr/>
          <a:lstStyle>
            <a:lvl1pPr>
              <a:defRPr/>
            </a:lvl1pPr>
          </a:lstStyle>
          <a:p>
            <a:fld id="{41621204-A564-4C60-ACE7-09B0BC392345}" type="slidenum">
              <a:rPr lang="sl-SI" altLang="sl-SI"/>
              <a:pPr/>
              <a:t>‹#›</a:t>
            </a:fld>
            <a:endParaRPr lang="sl-SI" altLang="sl-SI"/>
          </a:p>
        </p:txBody>
      </p:sp>
    </p:spTree>
    <p:extLst>
      <p:ext uri="{BB962C8B-B14F-4D97-AF65-F5344CB8AC3E}">
        <p14:creationId xmlns:p14="http://schemas.microsoft.com/office/powerpoint/2010/main" val="41499582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BA364-C82C-4A24-A627-2C72BE9A43A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FE4F5CFF-047A-4627-A383-50F0FA5CA86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98DB6C71-1625-41A7-9FF8-0053D0CA45C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0CEFCC-CBE5-43BF-B748-C690C2AA4D74}"/>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97781953-3168-4BEA-B569-29158A772200}"/>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60883FF3-79C5-4343-BCDB-E4C841300AC5}"/>
              </a:ext>
            </a:extLst>
          </p:cNvPr>
          <p:cNvSpPr>
            <a:spLocks noGrp="1"/>
          </p:cNvSpPr>
          <p:nvPr>
            <p:ph type="sldNum" sz="quarter" idx="12"/>
          </p:nvPr>
        </p:nvSpPr>
        <p:spPr/>
        <p:txBody>
          <a:bodyPr/>
          <a:lstStyle>
            <a:lvl1pPr>
              <a:defRPr/>
            </a:lvl1pPr>
          </a:lstStyle>
          <a:p>
            <a:fld id="{BAC6CEA2-4760-4D9C-9A9C-33A7B8BF59ED}" type="slidenum">
              <a:rPr lang="sl-SI" altLang="sl-SI"/>
              <a:pPr/>
              <a:t>‹#›</a:t>
            </a:fld>
            <a:endParaRPr lang="sl-SI" altLang="sl-SI"/>
          </a:p>
        </p:txBody>
      </p:sp>
    </p:spTree>
    <p:extLst>
      <p:ext uri="{BB962C8B-B14F-4D97-AF65-F5344CB8AC3E}">
        <p14:creationId xmlns:p14="http://schemas.microsoft.com/office/powerpoint/2010/main" val="920985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09DA3-0D7E-48AE-94A9-1D0564B0028C}"/>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1498C6FD-941E-4FD5-AB2A-88F2E31BFE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D2584DE4-B9E2-4964-950B-8F0B87E3A40C}"/>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04CC8659-CF8A-4B47-9819-B8F1C6FFB4CE}"/>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95316F0A-6F3D-4A64-80C0-70A4294D4084}"/>
              </a:ext>
            </a:extLst>
          </p:cNvPr>
          <p:cNvSpPr>
            <a:spLocks noGrp="1"/>
          </p:cNvSpPr>
          <p:nvPr>
            <p:ph type="sldNum" sz="quarter" idx="12"/>
          </p:nvPr>
        </p:nvSpPr>
        <p:spPr/>
        <p:txBody>
          <a:bodyPr/>
          <a:lstStyle>
            <a:lvl1pPr>
              <a:defRPr/>
            </a:lvl1pPr>
          </a:lstStyle>
          <a:p>
            <a:fld id="{0BC52C00-EDBE-4F32-BF9E-13C6193430E2}" type="slidenum">
              <a:rPr lang="sl-SI" altLang="sl-SI"/>
              <a:pPr/>
              <a:t>‹#›</a:t>
            </a:fld>
            <a:endParaRPr lang="sl-SI" altLang="sl-SI"/>
          </a:p>
        </p:txBody>
      </p:sp>
    </p:spTree>
    <p:extLst>
      <p:ext uri="{BB962C8B-B14F-4D97-AF65-F5344CB8AC3E}">
        <p14:creationId xmlns:p14="http://schemas.microsoft.com/office/powerpoint/2010/main" val="28270981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98AC0-34AA-4C39-B8FA-4DC6A1D936A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4D7CB00A-AD6E-4340-8C90-78390A13277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7B17FE73-D5E5-46E1-AE78-6747ADA8272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943ECA-FB79-4890-BB81-9C8FEA6E3CF2}"/>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3A25931D-5A67-4B92-9D86-9F7798BF80C7}"/>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92CAB35F-EBCB-44C5-B798-7E0B1E7A5AAB}"/>
              </a:ext>
            </a:extLst>
          </p:cNvPr>
          <p:cNvSpPr>
            <a:spLocks noGrp="1"/>
          </p:cNvSpPr>
          <p:nvPr>
            <p:ph type="sldNum" sz="quarter" idx="12"/>
          </p:nvPr>
        </p:nvSpPr>
        <p:spPr/>
        <p:txBody>
          <a:bodyPr/>
          <a:lstStyle>
            <a:lvl1pPr>
              <a:defRPr/>
            </a:lvl1pPr>
          </a:lstStyle>
          <a:p>
            <a:fld id="{7C6DB06E-A9D9-4BC3-8765-3C71DAE67AAD}" type="slidenum">
              <a:rPr lang="sl-SI" altLang="sl-SI"/>
              <a:pPr/>
              <a:t>‹#›</a:t>
            </a:fld>
            <a:endParaRPr lang="sl-SI" altLang="sl-SI"/>
          </a:p>
        </p:txBody>
      </p:sp>
    </p:spTree>
    <p:extLst>
      <p:ext uri="{BB962C8B-B14F-4D97-AF65-F5344CB8AC3E}">
        <p14:creationId xmlns:p14="http://schemas.microsoft.com/office/powerpoint/2010/main" val="36195930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0D0FF-4BF4-4B34-8C3B-7ED05166DDC1}"/>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2EB2A780-BA52-4D5E-A5B6-8827E8F58C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51C13A4D-B876-45C8-A682-992311FE4475}"/>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929E8600-FA3C-4714-AA48-A91428742F16}"/>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4BB7A0BB-7238-4BB4-B71B-ABE83149A106}"/>
              </a:ext>
            </a:extLst>
          </p:cNvPr>
          <p:cNvSpPr>
            <a:spLocks noGrp="1"/>
          </p:cNvSpPr>
          <p:nvPr>
            <p:ph type="sldNum" sz="quarter" idx="12"/>
          </p:nvPr>
        </p:nvSpPr>
        <p:spPr/>
        <p:txBody>
          <a:bodyPr/>
          <a:lstStyle>
            <a:lvl1pPr>
              <a:defRPr/>
            </a:lvl1pPr>
          </a:lstStyle>
          <a:p>
            <a:fld id="{4A691BFF-5EB8-4D97-8991-D1FCCD1C94AC}" type="slidenum">
              <a:rPr lang="sl-SI" altLang="sl-SI"/>
              <a:pPr/>
              <a:t>‹#›</a:t>
            </a:fld>
            <a:endParaRPr lang="sl-SI" altLang="sl-SI"/>
          </a:p>
        </p:txBody>
      </p:sp>
    </p:spTree>
    <p:extLst>
      <p:ext uri="{BB962C8B-B14F-4D97-AF65-F5344CB8AC3E}">
        <p14:creationId xmlns:p14="http://schemas.microsoft.com/office/powerpoint/2010/main" val="31359274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F2DF25-6E0B-4344-9569-0C748105981D}"/>
              </a:ext>
            </a:extLst>
          </p:cNvPr>
          <p:cNvSpPr>
            <a:spLocks noGrp="1"/>
          </p:cNvSpPr>
          <p:nvPr>
            <p:ph type="title" orient="vert"/>
          </p:nvPr>
        </p:nvSpPr>
        <p:spPr>
          <a:xfrm>
            <a:off x="6629400" y="274638"/>
            <a:ext cx="2057400" cy="5851525"/>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FA4FCDF8-8628-4C0E-BD68-8D1C3AB11C5E}"/>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89C3A4A1-C154-4441-BE82-DAFA60F58AE6}"/>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C4895A27-20CD-4260-83F9-29FB9E879396}"/>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F44646C1-9E46-4D78-9DA2-47669485F600}"/>
              </a:ext>
            </a:extLst>
          </p:cNvPr>
          <p:cNvSpPr>
            <a:spLocks noGrp="1"/>
          </p:cNvSpPr>
          <p:nvPr>
            <p:ph type="sldNum" sz="quarter" idx="12"/>
          </p:nvPr>
        </p:nvSpPr>
        <p:spPr/>
        <p:txBody>
          <a:bodyPr/>
          <a:lstStyle>
            <a:lvl1pPr>
              <a:defRPr/>
            </a:lvl1pPr>
          </a:lstStyle>
          <a:p>
            <a:fld id="{541C1688-F335-4690-A1AB-0BF82CC3A5A2}" type="slidenum">
              <a:rPr lang="sl-SI" altLang="sl-SI"/>
              <a:pPr/>
              <a:t>‹#›</a:t>
            </a:fld>
            <a:endParaRPr lang="sl-SI" altLang="sl-SI"/>
          </a:p>
        </p:txBody>
      </p:sp>
    </p:spTree>
    <p:extLst>
      <p:ext uri="{BB962C8B-B14F-4D97-AF65-F5344CB8AC3E}">
        <p14:creationId xmlns:p14="http://schemas.microsoft.com/office/powerpoint/2010/main" val="10219705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8674" name="Group 2">
            <a:extLst>
              <a:ext uri="{FF2B5EF4-FFF2-40B4-BE49-F238E27FC236}">
                <a16:creationId xmlns:a16="http://schemas.microsoft.com/office/drawing/2014/main" id="{53961B3F-BC12-4BD5-AEE4-BD1A3D9253EA}"/>
              </a:ext>
            </a:extLst>
          </p:cNvPr>
          <p:cNvGrpSpPr>
            <a:grpSpLocks/>
          </p:cNvGrpSpPr>
          <p:nvPr/>
        </p:nvGrpSpPr>
        <p:grpSpPr bwMode="auto">
          <a:xfrm>
            <a:off x="0" y="0"/>
            <a:ext cx="9144000" cy="6934200"/>
            <a:chOff x="0" y="0"/>
            <a:chExt cx="5760" cy="4368"/>
          </a:xfrm>
        </p:grpSpPr>
        <p:sp>
          <p:nvSpPr>
            <p:cNvPr id="28675" name="Freeform 3">
              <a:extLst>
                <a:ext uri="{FF2B5EF4-FFF2-40B4-BE49-F238E27FC236}">
                  <a16:creationId xmlns:a16="http://schemas.microsoft.com/office/drawing/2014/main" id="{A17E4EE5-CFE2-49BE-BB9A-FE7291F9481E}"/>
                </a:ext>
              </a:extLst>
            </p:cNvPr>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8676" name="Freeform 4">
              <a:extLst>
                <a:ext uri="{FF2B5EF4-FFF2-40B4-BE49-F238E27FC236}">
                  <a16:creationId xmlns:a16="http://schemas.microsoft.com/office/drawing/2014/main" id="{85272670-11D4-4E0F-8ACA-0E8B4B1836B6}"/>
                </a:ext>
              </a:extLst>
            </p:cNvPr>
            <p:cNvSpPr>
              <a:spLocks/>
            </p:cNvSpPr>
            <p:nvPr/>
          </p:nvSpPr>
          <p:spPr bwMode="hidden">
            <a:xfrm>
              <a:off x="0" y="2496"/>
              <a:ext cx="2112" cy="1604"/>
            </a:xfrm>
            <a:custGeom>
              <a:avLst/>
              <a:gdLst>
                <a:gd name="T0" fmla="*/ 580 w 2123"/>
                <a:gd name="T1" fmla="*/ 1043 h 1696"/>
                <a:gd name="T2" fmla="*/ 544 w 2123"/>
                <a:gd name="T3" fmla="*/ 683 h 1696"/>
                <a:gd name="T4" fmla="*/ 670 w 2123"/>
                <a:gd name="T5" fmla="*/ 395 h 1696"/>
                <a:gd name="T6" fmla="*/ 927 w 2123"/>
                <a:gd name="T7" fmla="*/ 587 h 1696"/>
                <a:gd name="T8" fmla="*/ 1214 w 2123"/>
                <a:gd name="T9" fmla="*/ 869 h 1696"/>
                <a:gd name="T10" fmla="*/ 1483 w 2123"/>
                <a:gd name="T11" fmla="*/ 1109 h 1696"/>
                <a:gd name="T12" fmla="*/ 1800 w 2123"/>
                <a:gd name="T13" fmla="*/ 1360 h 1696"/>
                <a:gd name="T14" fmla="*/ 1883 w 2123"/>
                <a:gd name="T15" fmla="*/ 1414 h 1696"/>
                <a:gd name="T16" fmla="*/ 1836 w 2123"/>
                <a:gd name="T17" fmla="*/ 1354 h 1696"/>
                <a:gd name="T18" fmla="*/ 1411 w 2123"/>
                <a:gd name="T19" fmla="*/ 1001 h 1696"/>
                <a:gd name="T20" fmla="*/ 1088 w 2123"/>
                <a:gd name="T21" fmla="*/ 683 h 1696"/>
                <a:gd name="T22" fmla="*/ 723 w 2123"/>
                <a:gd name="T23" fmla="*/ 329 h 1696"/>
                <a:gd name="T24" fmla="*/ 999 w 2123"/>
                <a:gd name="T25" fmla="*/ 311 h 1696"/>
                <a:gd name="T26" fmla="*/ 1286 w 2123"/>
                <a:gd name="T27" fmla="*/ 317 h 1696"/>
                <a:gd name="T28" fmla="*/ 1614 w 2123"/>
                <a:gd name="T29" fmla="*/ 269 h 1696"/>
                <a:gd name="T30" fmla="*/ 2123 w 2123"/>
                <a:gd name="T31" fmla="*/ 197 h 1696"/>
                <a:gd name="T32" fmla="*/ 2075 w 2123"/>
                <a:gd name="T33" fmla="*/ 173 h 1696"/>
                <a:gd name="T34" fmla="*/ 1543 w 2123"/>
                <a:gd name="T35" fmla="*/ 257 h 1696"/>
                <a:gd name="T36" fmla="*/ 1208 w 2123"/>
                <a:gd name="T37" fmla="*/ 275 h 1696"/>
                <a:gd name="T38" fmla="*/ 759 w 2123"/>
                <a:gd name="T39" fmla="*/ 257 h 1696"/>
                <a:gd name="T40" fmla="*/ 819 w 2123"/>
                <a:gd name="T41" fmla="*/ 227 h 1696"/>
                <a:gd name="T42" fmla="*/ 1142 w 2123"/>
                <a:gd name="T43" fmla="*/ 0 h 1696"/>
                <a:gd name="T44" fmla="*/ 1088 w 2123"/>
                <a:gd name="T45" fmla="*/ 30 h 1696"/>
                <a:gd name="T46" fmla="*/ 1010 w 2123"/>
                <a:gd name="T47" fmla="*/ 84 h 1696"/>
                <a:gd name="T48" fmla="*/ 855 w 2123"/>
                <a:gd name="T49" fmla="*/ 191 h 1696"/>
                <a:gd name="T50" fmla="*/ 670 w 2123"/>
                <a:gd name="T51" fmla="*/ 281 h 1696"/>
                <a:gd name="T52" fmla="*/ 634 w 2123"/>
                <a:gd name="T53" fmla="*/ 359 h 1696"/>
                <a:gd name="T54" fmla="*/ 305 w 2123"/>
                <a:gd name="T55" fmla="*/ 587 h 1696"/>
                <a:gd name="T56" fmla="*/ 0 w 2123"/>
                <a:gd name="T57" fmla="*/ 725 h 1696"/>
                <a:gd name="T58" fmla="*/ 0 w 2123"/>
                <a:gd name="T59" fmla="*/ 731 h 1696"/>
                <a:gd name="T60" fmla="*/ 0 w 2123"/>
                <a:gd name="T61" fmla="*/ 767 h 1696"/>
                <a:gd name="T62" fmla="*/ 299 w 2123"/>
                <a:gd name="T63" fmla="*/ 635 h 1696"/>
                <a:gd name="T64" fmla="*/ 592 w 2123"/>
                <a:gd name="T65" fmla="*/ 431 h 1696"/>
                <a:gd name="T66" fmla="*/ 508 w 2123"/>
                <a:gd name="T67" fmla="*/ 671 h 1696"/>
                <a:gd name="T68" fmla="*/ 526 w 2123"/>
                <a:gd name="T69" fmla="*/ 995 h 1696"/>
                <a:gd name="T70" fmla="*/ 460 w 2123"/>
                <a:gd name="T71" fmla="*/ 1168 h 1696"/>
                <a:gd name="T72" fmla="*/ 329 w 2123"/>
                <a:gd name="T73" fmla="*/ 1480 h 1696"/>
                <a:gd name="T74" fmla="*/ 323 w 2123"/>
                <a:gd name="T75" fmla="*/ 1696 h 1696"/>
                <a:gd name="T76" fmla="*/ 329 w 2123"/>
                <a:gd name="T77" fmla="*/ 1696 h 1696"/>
                <a:gd name="T78" fmla="*/ 347 w 2123"/>
                <a:gd name="T79" fmla="*/ 1552 h 1696"/>
                <a:gd name="T80" fmla="*/ 580 w 2123"/>
                <a:gd name="T81" fmla="*/ 1043 h 1696"/>
                <a:gd name="T82" fmla="*/ 580 w 2123"/>
                <a:gd name="T83" fmla="*/ 1043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8677" name="Freeform 5">
              <a:extLst>
                <a:ext uri="{FF2B5EF4-FFF2-40B4-BE49-F238E27FC236}">
                  <a16:creationId xmlns:a16="http://schemas.microsoft.com/office/drawing/2014/main" id="{6784DECA-4E3E-42AC-A34D-3E2619417172}"/>
                </a:ext>
              </a:extLst>
            </p:cNvPr>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8678" name="Freeform 6">
              <a:extLst>
                <a:ext uri="{FF2B5EF4-FFF2-40B4-BE49-F238E27FC236}">
                  <a16:creationId xmlns:a16="http://schemas.microsoft.com/office/drawing/2014/main" id="{81B13347-F8C2-42A5-92BD-3DE6946FCE1C}"/>
                </a:ext>
              </a:extLst>
            </p:cNvPr>
            <p:cNvSpPr>
              <a:spLocks/>
            </p:cNvSpPr>
            <p:nvPr/>
          </p:nvSpPr>
          <p:spPr bwMode="hidden">
            <a:xfrm>
              <a:off x="0" y="524"/>
              <a:ext cx="973" cy="1195"/>
            </a:xfrm>
            <a:custGeom>
              <a:avLst/>
              <a:gdLst>
                <a:gd name="T0" fmla="*/ 323 w 969"/>
                <a:gd name="T1" fmla="*/ 1186 h 1192"/>
                <a:gd name="T2" fmla="*/ 490 w 969"/>
                <a:gd name="T3" fmla="*/ 1192 h 1192"/>
                <a:gd name="T4" fmla="*/ 580 w 969"/>
                <a:gd name="T5" fmla="*/ 1150 h 1192"/>
                <a:gd name="T6" fmla="*/ 813 w 969"/>
                <a:gd name="T7" fmla="*/ 1085 h 1192"/>
                <a:gd name="T8" fmla="*/ 933 w 969"/>
                <a:gd name="T9" fmla="*/ 1055 h 1192"/>
                <a:gd name="T10" fmla="*/ 759 w 969"/>
                <a:gd name="T11" fmla="*/ 989 h 1192"/>
                <a:gd name="T12" fmla="*/ 556 w 969"/>
                <a:gd name="T13" fmla="*/ 953 h 1192"/>
                <a:gd name="T14" fmla="*/ 197 w 969"/>
                <a:gd name="T15" fmla="*/ 971 h 1192"/>
                <a:gd name="T16" fmla="*/ 299 w 969"/>
                <a:gd name="T17" fmla="*/ 893 h 1192"/>
                <a:gd name="T18" fmla="*/ 496 w 969"/>
                <a:gd name="T19" fmla="*/ 803 h 1192"/>
                <a:gd name="T20" fmla="*/ 694 w 969"/>
                <a:gd name="T21" fmla="*/ 671 h 1192"/>
                <a:gd name="T22" fmla="*/ 700 w 969"/>
                <a:gd name="T23" fmla="*/ 671 h 1192"/>
                <a:gd name="T24" fmla="*/ 712 w 969"/>
                <a:gd name="T25" fmla="*/ 665 h 1192"/>
                <a:gd name="T26" fmla="*/ 753 w 969"/>
                <a:gd name="T27" fmla="*/ 647 h 1192"/>
                <a:gd name="T28" fmla="*/ 777 w 969"/>
                <a:gd name="T29" fmla="*/ 641 h 1192"/>
                <a:gd name="T30" fmla="*/ 789 w 969"/>
                <a:gd name="T31" fmla="*/ 629 h 1192"/>
                <a:gd name="T32" fmla="*/ 795 w 969"/>
                <a:gd name="T33" fmla="*/ 617 h 1192"/>
                <a:gd name="T34" fmla="*/ 789 w 969"/>
                <a:gd name="T35" fmla="*/ 611 h 1192"/>
                <a:gd name="T36" fmla="*/ 783 w 969"/>
                <a:gd name="T37" fmla="*/ 599 h 1192"/>
                <a:gd name="T38" fmla="*/ 783 w 969"/>
                <a:gd name="T39" fmla="*/ 575 h 1192"/>
                <a:gd name="T40" fmla="*/ 795 w 969"/>
                <a:gd name="T41" fmla="*/ 545 h 1192"/>
                <a:gd name="T42" fmla="*/ 807 w 969"/>
                <a:gd name="T43" fmla="*/ 515 h 1192"/>
                <a:gd name="T44" fmla="*/ 825 w 969"/>
                <a:gd name="T45" fmla="*/ 485 h 1192"/>
                <a:gd name="T46" fmla="*/ 837 w 969"/>
                <a:gd name="T47" fmla="*/ 455 h 1192"/>
                <a:gd name="T48" fmla="*/ 843 w 969"/>
                <a:gd name="T49" fmla="*/ 437 h 1192"/>
                <a:gd name="T50" fmla="*/ 849 w 969"/>
                <a:gd name="T51" fmla="*/ 431 h 1192"/>
                <a:gd name="T52" fmla="*/ 849 w 969"/>
                <a:gd name="T53" fmla="*/ 347 h 1192"/>
                <a:gd name="T54" fmla="*/ 849 w 969"/>
                <a:gd name="T55" fmla="*/ 341 h 1192"/>
                <a:gd name="T56" fmla="*/ 855 w 969"/>
                <a:gd name="T57" fmla="*/ 335 h 1192"/>
                <a:gd name="T58" fmla="*/ 873 w 969"/>
                <a:gd name="T59" fmla="*/ 305 h 1192"/>
                <a:gd name="T60" fmla="*/ 885 w 969"/>
                <a:gd name="T61" fmla="*/ 269 h 1192"/>
                <a:gd name="T62" fmla="*/ 897 w 969"/>
                <a:gd name="T63" fmla="*/ 239 h 1192"/>
                <a:gd name="T64" fmla="*/ 903 w 969"/>
                <a:gd name="T65" fmla="*/ 227 h 1192"/>
                <a:gd name="T66" fmla="*/ 909 w 969"/>
                <a:gd name="T67" fmla="*/ 215 h 1192"/>
                <a:gd name="T68" fmla="*/ 927 w 969"/>
                <a:gd name="T69" fmla="*/ 173 h 1192"/>
                <a:gd name="T70" fmla="*/ 945 w 969"/>
                <a:gd name="T71" fmla="*/ 137 h 1192"/>
                <a:gd name="T72" fmla="*/ 951 w 969"/>
                <a:gd name="T73" fmla="*/ 125 h 1192"/>
                <a:gd name="T74" fmla="*/ 951 w 969"/>
                <a:gd name="T75" fmla="*/ 119 h 1192"/>
                <a:gd name="T76" fmla="*/ 969 w 969"/>
                <a:gd name="T77" fmla="*/ 0 h 1192"/>
                <a:gd name="T78" fmla="*/ 945 w 969"/>
                <a:gd name="T79" fmla="*/ 47 h 1192"/>
                <a:gd name="T80" fmla="*/ 783 w 969"/>
                <a:gd name="T81" fmla="*/ 113 h 1192"/>
                <a:gd name="T82" fmla="*/ 706 w 969"/>
                <a:gd name="T83" fmla="*/ 161 h 1192"/>
                <a:gd name="T84" fmla="*/ 460 w 969"/>
                <a:gd name="T85" fmla="*/ 233 h 1192"/>
                <a:gd name="T86" fmla="*/ 281 w 969"/>
                <a:gd name="T87" fmla="*/ 287 h 1192"/>
                <a:gd name="T88" fmla="*/ 173 w 969"/>
                <a:gd name="T89" fmla="*/ 293 h 1192"/>
                <a:gd name="T90" fmla="*/ 12 w 969"/>
                <a:gd name="T91" fmla="*/ 485 h 1192"/>
                <a:gd name="T92" fmla="*/ 0 w 969"/>
                <a:gd name="T93" fmla="*/ 509 h 1192"/>
                <a:gd name="T94" fmla="*/ 0 w 969"/>
                <a:gd name="T95" fmla="*/ 1186 h 1192"/>
                <a:gd name="T96" fmla="*/ 96 w 969"/>
                <a:gd name="T97" fmla="*/ 1180 h 1192"/>
                <a:gd name="T98" fmla="*/ 323 w 969"/>
                <a:gd name="T99" fmla="*/ 1186 h 1192"/>
                <a:gd name="T100" fmla="*/ 323 w 969"/>
                <a:gd name="T101" fmla="*/ 1186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8679" name="Freeform 7">
              <a:extLst>
                <a:ext uri="{FF2B5EF4-FFF2-40B4-BE49-F238E27FC236}">
                  <a16:creationId xmlns:a16="http://schemas.microsoft.com/office/drawing/2014/main" id="{3856211F-491A-4561-B888-546191B49EDD}"/>
                </a:ext>
              </a:extLst>
            </p:cNvPr>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8680" name="Freeform 8">
              <a:extLst>
                <a:ext uri="{FF2B5EF4-FFF2-40B4-BE49-F238E27FC236}">
                  <a16:creationId xmlns:a16="http://schemas.microsoft.com/office/drawing/2014/main" id="{E6D0B4D1-C5EC-4256-9B68-418AF4B7DC6E}"/>
                </a:ext>
              </a:extLst>
            </p:cNvPr>
            <p:cNvSpPr>
              <a:spLocks/>
            </p:cNvSpPr>
            <p:nvPr/>
          </p:nvSpPr>
          <p:spPr bwMode="hidden">
            <a:xfrm>
              <a:off x="3525" y="1"/>
              <a:ext cx="2185" cy="1508"/>
            </a:xfrm>
            <a:custGeom>
              <a:avLst/>
              <a:gdLst>
                <a:gd name="T0" fmla="*/ 1034 w 2176"/>
                <a:gd name="T1" fmla="*/ 767 h 1505"/>
                <a:gd name="T2" fmla="*/ 1190 w 2176"/>
                <a:gd name="T3" fmla="*/ 1235 h 1505"/>
                <a:gd name="T4" fmla="*/ 956 w 2176"/>
                <a:gd name="T5" fmla="*/ 1193 h 1505"/>
                <a:gd name="T6" fmla="*/ 723 w 2176"/>
                <a:gd name="T7" fmla="*/ 1127 h 1505"/>
                <a:gd name="T8" fmla="*/ 442 w 2176"/>
                <a:gd name="T9" fmla="*/ 1109 h 1505"/>
                <a:gd name="T10" fmla="*/ 0 w 2176"/>
                <a:gd name="T11" fmla="*/ 1079 h 1505"/>
                <a:gd name="T12" fmla="*/ 30 w 2176"/>
                <a:gd name="T13" fmla="*/ 1115 h 1505"/>
                <a:gd name="T14" fmla="*/ 496 w 2176"/>
                <a:gd name="T15" fmla="*/ 1133 h 1505"/>
                <a:gd name="T16" fmla="*/ 777 w 2176"/>
                <a:gd name="T17" fmla="*/ 1187 h 1505"/>
                <a:gd name="T18" fmla="*/ 1130 w 2176"/>
                <a:gd name="T19" fmla="*/ 1301 h 1505"/>
                <a:gd name="T20" fmla="*/ 1070 w 2176"/>
                <a:gd name="T21" fmla="*/ 1319 h 1505"/>
                <a:gd name="T22" fmla="*/ 711 w 2176"/>
                <a:gd name="T23" fmla="*/ 1505 h 1505"/>
                <a:gd name="T24" fmla="*/ 765 w 2176"/>
                <a:gd name="T25" fmla="*/ 1481 h 1505"/>
                <a:gd name="T26" fmla="*/ 861 w 2176"/>
                <a:gd name="T27" fmla="*/ 1439 h 1505"/>
                <a:gd name="T28" fmla="*/ 1022 w 2176"/>
                <a:gd name="T29" fmla="*/ 1355 h 1505"/>
                <a:gd name="T30" fmla="*/ 1214 w 2176"/>
                <a:gd name="T31" fmla="*/ 1295 h 1505"/>
                <a:gd name="T32" fmla="*/ 1267 w 2176"/>
                <a:gd name="T33" fmla="*/ 1223 h 1505"/>
                <a:gd name="T34" fmla="*/ 1632 w 2176"/>
                <a:gd name="T35" fmla="*/ 1043 h 1505"/>
                <a:gd name="T36" fmla="*/ 1931 w 2176"/>
                <a:gd name="T37" fmla="*/ 953 h 1505"/>
                <a:gd name="T38" fmla="*/ 2176 w 2176"/>
                <a:gd name="T39" fmla="*/ 821 h 1505"/>
                <a:gd name="T40" fmla="*/ 1961 w 2176"/>
                <a:gd name="T41" fmla="*/ 911 h 1505"/>
                <a:gd name="T42" fmla="*/ 1656 w 2176"/>
                <a:gd name="T43" fmla="*/ 989 h 1505"/>
                <a:gd name="T44" fmla="*/ 1339 w 2176"/>
                <a:gd name="T45" fmla="*/ 1151 h 1505"/>
                <a:gd name="T46" fmla="*/ 1501 w 2176"/>
                <a:gd name="T47" fmla="*/ 905 h 1505"/>
                <a:gd name="T48" fmla="*/ 1620 w 2176"/>
                <a:gd name="T49" fmla="*/ 545 h 1505"/>
                <a:gd name="T50" fmla="*/ 1740 w 2176"/>
                <a:gd name="T51" fmla="*/ 372 h 1505"/>
                <a:gd name="T52" fmla="*/ 1979 w 2176"/>
                <a:gd name="T53" fmla="*/ 60 h 1505"/>
                <a:gd name="T54" fmla="*/ 2003 w 2176"/>
                <a:gd name="T55" fmla="*/ 0 h 1505"/>
                <a:gd name="T56" fmla="*/ 1973 w 2176"/>
                <a:gd name="T57" fmla="*/ 0 h 1505"/>
                <a:gd name="T58" fmla="*/ 1596 w 2176"/>
                <a:gd name="T59" fmla="*/ 480 h 1505"/>
                <a:gd name="T60" fmla="*/ 1477 w 2176"/>
                <a:gd name="T61" fmla="*/ 887 h 1505"/>
                <a:gd name="T62" fmla="*/ 1255 w 2176"/>
                <a:gd name="T63" fmla="*/ 1175 h 1505"/>
                <a:gd name="T64" fmla="*/ 1130 w 2176"/>
                <a:gd name="T65" fmla="*/ 905 h 1505"/>
                <a:gd name="T66" fmla="*/ 1010 w 2176"/>
                <a:gd name="T67" fmla="*/ 540 h 1505"/>
                <a:gd name="T68" fmla="*/ 885 w 2176"/>
                <a:gd name="T69" fmla="*/ 222 h 1505"/>
                <a:gd name="T70" fmla="*/ 789 w 2176"/>
                <a:gd name="T71" fmla="*/ 0 h 1505"/>
                <a:gd name="T72" fmla="*/ 753 w 2176"/>
                <a:gd name="T73" fmla="*/ 0 h 1505"/>
                <a:gd name="T74" fmla="*/ 903 w 2176"/>
                <a:gd name="T75" fmla="*/ 354 h 1505"/>
                <a:gd name="T76" fmla="*/ 1034 w 2176"/>
                <a:gd name="T77" fmla="*/ 767 h 1505"/>
                <a:gd name="T78" fmla="*/ 1034 w 2176"/>
                <a:gd name="T79" fmla="*/ 767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8681" name="Freeform 9">
              <a:extLst>
                <a:ext uri="{FF2B5EF4-FFF2-40B4-BE49-F238E27FC236}">
                  <a16:creationId xmlns:a16="http://schemas.microsoft.com/office/drawing/2014/main" id="{982E7D1C-32D6-479F-B559-816084369469}"/>
                </a:ext>
              </a:extLst>
            </p:cNvPr>
            <p:cNvSpPr>
              <a:spLocks/>
            </p:cNvSpPr>
            <p:nvPr/>
          </p:nvSpPr>
          <p:spPr bwMode="hidden">
            <a:xfrm>
              <a:off x="0" y="649"/>
              <a:ext cx="816" cy="806"/>
            </a:xfrm>
            <a:custGeom>
              <a:avLst/>
              <a:gdLst>
                <a:gd name="T0" fmla="*/ 161 w 813"/>
                <a:gd name="T1" fmla="*/ 564 h 804"/>
                <a:gd name="T2" fmla="*/ 329 w 813"/>
                <a:gd name="T3" fmla="*/ 438 h 804"/>
                <a:gd name="T4" fmla="*/ 646 w 813"/>
                <a:gd name="T5" fmla="*/ 216 h 804"/>
                <a:gd name="T6" fmla="*/ 813 w 813"/>
                <a:gd name="T7" fmla="*/ 0 h 804"/>
                <a:gd name="T8" fmla="*/ 676 w 813"/>
                <a:gd name="T9" fmla="*/ 150 h 804"/>
                <a:gd name="T10" fmla="*/ 144 w 813"/>
                <a:gd name="T11" fmla="*/ 504 h 804"/>
                <a:gd name="T12" fmla="*/ 0 w 813"/>
                <a:gd name="T13" fmla="*/ 732 h 804"/>
                <a:gd name="T14" fmla="*/ 0 w 813"/>
                <a:gd name="T15" fmla="*/ 804 h 804"/>
                <a:gd name="T16" fmla="*/ 161 w 813"/>
                <a:gd name="T17" fmla="*/ 564 h 804"/>
                <a:gd name="T18" fmla="*/ 161 w 813"/>
                <a:gd name="T19" fmla="*/ 56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8682" name="Freeform 10">
              <a:extLst>
                <a:ext uri="{FF2B5EF4-FFF2-40B4-BE49-F238E27FC236}">
                  <a16:creationId xmlns:a16="http://schemas.microsoft.com/office/drawing/2014/main" id="{77E32B62-6D21-4516-A679-94E857733B58}"/>
                </a:ext>
              </a:extLst>
            </p:cNvPr>
            <p:cNvSpPr>
              <a:spLocks/>
            </p:cNvSpPr>
            <p:nvPr/>
          </p:nvSpPr>
          <p:spPr bwMode="hidden">
            <a:xfrm>
              <a:off x="0" y="1545"/>
              <a:ext cx="762" cy="107"/>
            </a:xfrm>
            <a:custGeom>
              <a:avLst/>
              <a:gdLst>
                <a:gd name="T0" fmla="*/ 460 w 759"/>
                <a:gd name="T1" fmla="*/ 66 h 107"/>
                <a:gd name="T2" fmla="*/ 759 w 759"/>
                <a:gd name="T3" fmla="*/ 0 h 107"/>
                <a:gd name="T4" fmla="*/ 496 w 759"/>
                <a:gd name="T5" fmla="*/ 36 h 107"/>
                <a:gd name="T6" fmla="*/ 138 w 759"/>
                <a:gd name="T7" fmla="*/ 48 h 107"/>
                <a:gd name="T8" fmla="*/ 0 w 759"/>
                <a:gd name="T9" fmla="*/ 78 h 107"/>
                <a:gd name="T10" fmla="*/ 0 w 759"/>
                <a:gd name="T11" fmla="*/ 107 h 107"/>
                <a:gd name="T12" fmla="*/ 96 w 759"/>
                <a:gd name="T13" fmla="*/ 89 h 107"/>
                <a:gd name="T14" fmla="*/ 460 w 759"/>
                <a:gd name="T15" fmla="*/ 66 h 107"/>
                <a:gd name="T16" fmla="*/ 460 w 759"/>
                <a:gd name="T17" fmla="*/ 6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8683" name="Freeform 11">
              <a:extLst>
                <a:ext uri="{FF2B5EF4-FFF2-40B4-BE49-F238E27FC236}">
                  <a16:creationId xmlns:a16="http://schemas.microsoft.com/office/drawing/2014/main" id="{F2D3CCEF-E703-4A02-81CB-85EDEDC5DFF8}"/>
                </a:ext>
              </a:extLst>
            </p:cNvPr>
            <p:cNvSpPr>
              <a:spLocks/>
            </p:cNvSpPr>
            <p:nvPr/>
          </p:nvSpPr>
          <p:spPr bwMode="hidden">
            <a:xfrm>
              <a:off x="2314" y="3431"/>
              <a:ext cx="3182" cy="745"/>
            </a:xfrm>
            <a:custGeom>
              <a:avLst/>
              <a:gdLst>
                <a:gd name="T0" fmla="*/ 1387 w 3169"/>
                <a:gd name="T1" fmla="*/ 239 h 743"/>
                <a:gd name="T2" fmla="*/ 1734 w 3169"/>
                <a:gd name="T3" fmla="*/ 233 h 743"/>
                <a:gd name="T4" fmla="*/ 2087 w 3169"/>
                <a:gd name="T5" fmla="*/ 251 h 743"/>
                <a:gd name="T6" fmla="*/ 2505 w 3169"/>
                <a:gd name="T7" fmla="*/ 233 h 743"/>
                <a:gd name="T8" fmla="*/ 3169 w 3169"/>
                <a:gd name="T9" fmla="*/ 204 h 743"/>
                <a:gd name="T10" fmla="*/ 3115 w 3169"/>
                <a:gd name="T11" fmla="*/ 186 h 743"/>
                <a:gd name="T12" fmla="*/ 2422 w 3169"/>
                <a:gd name="T13" fmla="*/ 221 h 743"/>
                <a:gd name="T14" fmla="*/ 2003 w 3169"/>
                <a:gd name="T15" fmla="*/ 221 h 743"/>
                <a:gd name="T16" fmla="*/ 1459 w 3169"/>
                <a:gd name="T17" fmla="*/ 186 h 743"/>
                <a:gd name="T18" fmla="*/ 1543 w 3169"/>
                <a:gd name="T19" fmla="*/ 168 h 743"/>
                <a:gd name="T20" fmla="*/ 2039 w 3169"/>
                <a:gd name="T21" fmla="*/ 0 h 743"/>
                <a:gd name="T22" fmla="*/ 1961 w 3169"/>
                <a:gd name="T23" fmla="*/ 24 h 743"/>
                <a:gd name="T24" fmla="*/ 1836 w 3169"/>
                <a:gd name="T25" fmla="*/ 66 h 743"/>
                <a:gd name="T26" fmla="*/ 1602 w 3169"/>
                <a:gd name="T27" fmla="*/ 138 h 743"/>
                <a:gd name="T28" fmla="*/ 1339 w 3169"/>
                <a:gd name="T29" fmla="*/ 198 h 743"/>
                <a:gd name="T30" fmla="*/ 1268 w 3169"/>
                <a:gd name="T31" fmla="*/ 251 h 743"/>
                <a:gd name="T32" fmla="*/ 765 w 3169"/>
                <a:gd name="T33" fmla="*/ 413 h 743"/>
                <a:gd name="T34" fmla="*/ 335 w 3169"/>
                <a:gd name="T35" fmla="*/ 503 h 743"/>
                <a:gd name="T36" fmla="*/ 0 w 3169"/>
                <a:gd name="T37" fmla="*/ 617 h 743"/>
                <a:gd name="T38" fmla="*/ 299 w 3169"/>
                <a:gd name="T39" fmla="*/ 539 h 743"/>
                <a:gd name="T40" fmla="*/ 735 w 3169"/>
                <a:gd name="T41" fmla="*/ 449 h 743"/>
                <a:gd name="T42" fmla="*/ 1178 w 3169"/>
                <a:gd name="T43" fmla="*/ 311 h 743"/>
                <a:gd name="T44" fmla="*/ 981 w 3169"/>
                <a:gd name="T45" fmla="*/ 491 h 743"/>
                <a:gd name="T46" fmla="*/ 867 w 3169"/>
                <a:gd name="T47" fmla="*/ 743 h 743"/>
                <a:gd name="T48" fmla="*/ 861 w 3169"/>
                <a:gd name="T49" fmla="*/ 743 h 743"/>
                <a:gd name="T50" fmla="*/ 933 w 3169"/>
                <a:gd name="T51" fmla="*/ 743 h 743"/>
                <a:gd name="T52" fmla="*/ 1022 w 3169"/>
                <a:gd name="T53" fmla="*/ 497 h 743"/>
                <a:gd name="T54" fmla="*/ 1297 w 3169"/>
                <a:gd name="T55" fmla="*/ 281 h 743"/>
                <a:gd name="T56" fmla="*/ 1531 w 3169"/>
                <a:gd name="T57" fmla="*/ 449 h 743"/>
                <a:gd name="T58" fmla="*/ 1770 w 3169"/>
                <a:gd name="T59" fmla="*/ 677 h 743"/>
                <a:gd name="T60" fmla="*/ 1854 w 3169"/>
                <a:gd name="T61" fmla="*/ 743 h 743"/>
                <a:gd name="T62" fmla="*/ 1919 w 3169"/>
                <a:gd name="T63" fmla="*/ 743 h 743"/>
                <a:gd name="T64" fmla="*/ 1692 w 3169"/>
                <a:gd name="T65" fmla="*/ 527 h 743"/>
                <a:gd name="T66" fmla="*/ 1387 w 3169"/>
                <a:gd name="T67" fmla="*/ 239 h 743"/>
                <a:gd name="T68" fmla="*/ 1387 w 3169"/>
                <a:gd name="T69" fmla="*/ 239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8684" name="Rectangle 12">
              <a:extLst>
                <a:ext uri="{FF2B5EF4-FFF2-40B4-BE49-F238E27FC236}">
                  <a16:creationId xmlns:a16="http://schemas.microsoft.com/office/drawing/2014/main" id="{3617BDD2-17D5-4FEF-A197-0F7497C70095}"/>
                </a:ext>
              </a:extLst>
            </p:cNvPr>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p>
          </p:txBody>
        </p:sp>
        <p:sp>
          <p:nvSpPr>
            <p:cNvPr id="28685" name="Rectangle 13">
              <a:extLst>
                <a:ext uri="{FF2B5EF4-FFF2-40B4-BE49-F238E27FC236}">
                  <a16:creationId xmlns:a16="http://schemas.microsoft.com/office/drawing/2014/main" id="{E8C6B10F-5F0E-42B5-AF9A-416C4FEDE27D}"/>
                </a:ext>
              </a:extLst>
            </p:cNvPr>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p>
          </p:txBody>
        </p:sp>
        <p:sp>
          <p:nvSpPr>
            <p:cNvPr id="28686" name="Freeform 14">
              <a:extLst>
                <a:ext uri="{FF2B5EF4-FFF2-40B4-BE49-F238E27FC236}">
                  <a16:creationId xmlns:a16="http://schemas.microsoft.com/office/drawing/2014/main" id="{E4E8FBF1-4EEE-4E71-ACD3-E5188107576D}"/>
                </a:ext>
              </a:extLst>
            </p:cNvPr>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8687" name="Freeform 15">
              <a:extLst>
                <a:ext uri="{FF2B5EF4-FFF2-40B4-BE49-F238E27FC236}">
                  <a16:creationId xmlns:a16="http://schemas.microsoft.com/office/drawing/2014/main" id="{957A41AC-11CC-4BD1-BB40-29E549F584C3}"/>
                </a:ext>
              </a:extLst>
            </p:cNvPr>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8688" name="Freeform 16">
              <a:extLst>
                <a:ext uri="{FF2B5EF4-FFF2-40B4-BE49-F238E27FC236}">
                  <a16:creationId xmlns:a16="http://schemas.microsoft.com/office/drawing/2014/main" id="{55207D89-EE3E-4F67-9D5D-79F56049C1BD}"/>
                </a:ext>
              </a:extLst>
            </p:cNvPr>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8689" name="Freeform 17">
              <a:extLst>
                <a:ext uri="{FF2B5EF4-FFF2-40B4-BE49-F238E27FC236}">
                  <a16:creationId xmlns:a16="http://schemas.microsoft.com/office/drawing/2014/main" id="{137A9266-6C3E-4E0B-8477-7FA282E4743C}"/>
                </a:ext>
              </a:extLst>
            </p:cNvPr>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8690" name="Freeform 18">
              <a:extLst>
                <a:ext uri="{FF2B5EF4-FFF2-40B4-BE49-F238E27FC236}">
                  <a16:creationId xmlns:a16="http://schemas.microsoft.com/office/drawing/2014/main" id="{64208ECD-0A49-4FC9-93E5-44623A19BB3E}"/>
                </a:ext>
              </a:extLst>
            </p:cNvPr>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8691" name="Freeform 19">
              <a:extLst>
                <a:ext uri="{FF2B5EF4-FFF2-40B4-BE49-F238E27FC236}">
                  <a16:creationId xmlns:a16="http://schemas.microsoft.com/office/drawing/2014/main" id="{39930DC4-A0EE-45ED-938D-83C5D2DF5B46}"/>
                </a:ext>
              </a:extLst>
            </p:cNvPr>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8692" name="Freeform 20">
              <a:extLst>
                <a:ext uri="{FF2B5EF4-FFF2-40B4-BE49-F238E27FC236}">
                  <a16:creationId xmlns:a16="http://schemas.microsoft.com/office/drawing/2014/main" id="{77C96D03-E132-4D99-BA54-3ADBA3952151}"/>
                </a:ext>
              </a:extLst>
            </p:cNvPr>
            <p:cNvSpPr>
              <a:spLocks/>
            </p:cNvSpPr>
            <p:nvPr/>
          </p:nvSpPr>
          <p:spPr bwMode="hidden">
            <a:xfrm>
              <a:off x="3160" y="1860"/>
              <a:ext cx="2162" cy="1934"/>
            </a:xfrm>
            <a:custGeom>
              <a:avLst/>
              <a:gdLst>
                <a:gd name="T0" fmla="*/ 1842 w 2153"/>
                <a:gd name="T1" fmla="*/ 851 h 1930"/>
                <a:gd name="T2" fmla="*/ 1937 w 2153"/>
                <a:gd name="T3" fmla="*/ 1019 h 1930"/>
                <a:gd name="T4" fmla="*/ 2051 w 2153"/>
                <a:gd name="T5" fmla="*/ 1168 h 1930"/>
                <a:gd name="T6" fmla="*/ 2117 w 2153"/>
                <a:gd name="T7" fmla="*/ 1246 h 1930"/>
                <a:gd name="T8" fmla="*/ 2153 w 2153"/>
                <a:gd name="T9" fmla="*/ 1294 h 1930"/>
                <a:gd name="T10" fmla="*/ 1889 w 2153"/>
                <a:gd name="T11" fmla="*/ 977 h 1930"/>
                <a:gd name="T12" fmla="*/ 1860 w 2153"/>
                <a:gd name="T13" fmla="*/ 929 h 1930"/>
                <a:gd name="T14" fmla="*/ 1782 w 2153"/>
                <a:gd name="T15" fmla="*/ 1240 h 1930"/>
                <a:gd name="T16" fmla="*/ 1770 w 2153"/>
                <a:gd name="T17" fmla="*/ 1486 h 1930"/>
                <a:gd name="T18" fmla="*/ 1818 w 2153"/>
                <a:gd name="T19" fmla="*/ 1906 h 1930"/>
                <a:gd name="T20" fmla="*/ 1788 w 2153"/>
                <a:gd name="T21" fmla="*/ 1930 h 1930"/>
                <a:gd name="T22" fmla="*/ 1746 w 2153"/>
                <a:gd name="T23" fmla="*/ 1534 h 1930"/>
                <a:gd name="T24" fmla="*/ 1728 w 2153"/>
                <a:gd name="T25" fmla="*/ 1288 h 1930"/>
                <a:gd name="T26" fmla="*/ 1764 w 2153"/>
                <a:gd name="T27" fmla="*/ 1085 h 1930"/>
                <a:gd name="T28" fmla="*/ 1770 w 2153"/>
                <a:gd name="T29" fmla="*/ 875 h 1930"/>
                <a:gd name="T30" fmla="*/ 1268 w 2153"/>
                <a:gd name="T31" fmla="*/ 1007 h 1930"/>
                <a:gd name="T32" fmla="*/ 825 w 2153"/>
                <a:gd name="T33" fmla="*/ 1132 h 1930"/>
                <a:gd name="T34" fmla="*/ 323 w 2153"/>
                <a:gd name="T35" fmla="*/ 1312 h 1930"/>
                <a:gd name="T36" fmla="*/ 18 w 2153"/>
                <a:gd name="T37" fmla="*/ 1420 h 1930"/>
                <a:gd name="T38" fmla="*/ 311 w 2153"/>
                <a:gd name="T39" fmla="*/ 1282 h 1930"/>
                <a:gd name="T40" fmla="*/ 682 w 2153"/>
                <a:gd name="T41" fmla="*/ 1144 h 1930"/>
                <a:gd name="T42" fmla="*/ 1022 w 2153"/>
                <a:gd name="T43" fmla="*/ 1037 h 1930"/>
                <a:gd name="T44" fmla="*/ 1411 w 2153"/>
                <a:gd name="T45" fmla="*/ 929 h 1930"/>
                <a:gd name="T46" fmla="*/ 1692 w 2153"/>
                <a:gd name="T47" fmla="*/ 815 h 1930"/>
                <a:gd name="T48" fmla="*/ 1333 w 2153"/>
                <a:gd name="T49" fmla="*/ 623 h 1930"/>
                <a:gd name="T50" fmla="*/ 861 w 2153"/>
                <a:gd name="T51" fmla="*/ 515 h 1930"/>
                <a:gd name="T52" fmla="*/ 227 w 2153"/>
                <a:gd name="T53" fmla="*/ 161 h 1930"/>
                <a:gd name="T54" fmla="*/ 0 w 2153"/>
                <a:gd name="T55" fmla="*/ 83 h 1930"/>
                <a:gd name="T56" fmla="*/ 329 w 2153"/>
                <a:gd name="T57" fmla="*/ 179 h 1930"/>
                <a:gd name="T58" fmla="*/ 712 w 2153"/>
                <a:gd name="T59" fmla="*/ 383 h 1930"/>
                <a:gd name="T60" fmla="*/ 933 w 2153"/>
                <a:gd name="T61" fmla="*/ 491 h 1930"/>
                <a:gd name="T62" fmla="*/ 1351 w 2153"/>
                <a:gd name="T63" fmla="*/ 593 h 1930"/>
                <a:gd name="T64" fmla="*/ 1650 w 2153"/>
                <a:gd name="T65" fmla="*/ 743 h 1930"/>
                <a:gd name="T66" fmla="*/ 1423 w 2153"/>
                <a:gd name="T67" fmla="*/ 461 h 1930"/>
                <a:gd name="T68" fmla="*/ 1286 w 2153"/>
                <a:gd name="T69" fmla="*/ 191 h 1930"/>
                <a:gd name="T70" fmla="*/ 1154 w 2153"/>
                <a:gd name="T71" fmla="*/ 0 h 1930"/>
                <a:gd name="T72" fmla="*/ 1339 w 2153"/>
                <a:gd name="T73" fmla="*/ 215 h 1930"/>
                <a:gd name="T74" fmla="*/ 1489 w 2153"/>
                <a:gd name="T75" fmla="*/ 485 h 1930"/>
                <a:gd name="T76" fmla="*/ 1746 w 2153"/>
                <a:gd name="T77" fmla="*/ 803 h 1930"/>
                <a:gd name="T78" fmla="*/ 1842 w 2153"/>
                <a:gd name="T79" fmla="*/ 851 h 1930"/>
                <a:gd name="T80" fmla="*/ 1842 w 2153"/>
                <a:gd name="T81" fmla="*/ 851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sp>
        <p:nvSpPr>
          <p:cNvPr id="28693" name="Rectangle 21">
            <a:extLst>
              <a:ext uri="{FF2B5EF4-FFF2-40B4-BE49-F238E27FC236}">
                <a16:creationId xmlns:a16="http://schemas.microsoft.com/office/drawing/2014/main" id="{5CF280AD-8CA1-4618-BF56-47526D394536}"/>
              </a:ext>
            </a:extLst>
          </p:cNvPr>
          <p:cNvSpPr>
            <a:spLocks noGrp="1" noChangeArrowheads="1"/>
          </p:cNvSpPr>
          <p:nvPr>
            <p:ph type="ctrTitle" sz="quarter"/>
          </p:nvPr>
        </p:nvSpPr>
        <p:spPr>
          <a:xfrm>
            <a:off x="685800" y="1828800"/>
            <a:ext cx="7772400" cy="1736725"/>
          </a:xfrm>
        </p:spPr>
        <p:txBody>
          <a:bodyPr/>
          <a:lstStyle>
            <a:lvl1pPr>
              <a:defRPr sz="5400"/>
            </a:lvl1pPr>
          </a:lstStyle>
          <a:p>
            <a:pPr lvl="0"/>
            <a:r>
              <a:rPr lang="sl-SI" altLang="sl-SI" noProof="0"/>
              <a:t>Click to edit Master title style</a:t>
            </a:r>
          </a:p>
        </p:txBody>
      </p:sp>
      <p:sp>
        <p:nvSpPr>
          <p:cNvPr id="28694" name="Rectangle 22">
            <a:extLst>
              <a:ext uri="{FF2B5EF4-FFF2-40B4-BE49-F238E27FC236}">
                <a16:creationId xmlns:a16="http://schemas.microsoft.com/office/drawing/2014/main" id="{F7B3C5A6-7E24-4FD0-B206-C7106E806077}"/>
              </a:ext>
            </a:extLst>
          </p:cNvPr>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sl-SI" altLang="sl-SI" noProof="0"/>
              <a:t>Click to edit Master subtitle style</a:t>
            </a:r>
          </a:p>
        </p:txBody>
      </p:sp>
      <p:sp>
        <p:nvSpPr>
          <p:cNvPr id="28695" name="Rectangle 23">
            <a:extLst>
              <a:ext uri="{FF2B5EF4-FFF2-40B4-BE49-F238E27FC236}">
                <a16:creationId xmlns:a16="http://schemas.microsoft.com/office/drawing/2014/main" id="{16BCA74B-4554-4F77-A6D8-270B92EEEDA7}"/>
              </a:ext>
            </a:extLst>
          </p:cNvPr>
          <p:cNvSpPr>
            <a:spLocks noGrp="1" noChangeArrowheads="1"/>
          </p:cNvSpPr>
          <p:nvPr>
            <p:ph type="dt" sz="quarter" idx="2"/>
          </p:nvPr>
        </p:nvSpPr>
        <p:spPr/>
        <p:txBody>
          <a:bodyPr/>
          <a:lstStyle>
            <a:lvl1pPr>
              <a:defRPr/>
            </a:lvl1pPr>
          </a:lstStyle>
          <a:p>
            <a:endParaRPr lang="sl-SI" altLang="sl-SI"/>
          </a:p>
        </p:txBody>
      </p:sp>
      <p:sp>
        <p:nvSpPr>
          <p:cNvPr id="28696" name="Rectangle 24">
            <a:extLst>
              <a:ext uri="{FF2B5EF4-FFF2-40B4-BE49-F238E27FC236}">
                <a16:creationId xmlns:a16="http://schemas.microsoft.com/office/drawing/2014/main" id="{1E3D6EBA-0466-47AA-9ED3-10AB56E5672B}"/>
              </a:ext>
            </a:extLst>
          </p:cNvPr>
          <p:cNvSpPr>
            <a:spLocks noGrp="1" noChangeArrowheads="1"/>
          </p:cNvSpPr>
          <p:nvPr>
            <p:ph type="ftr" sz="quarter" idx="3"/>
          </p:nvPr>
        </p:nvSpPr>
        <p:spPr/>
        <p:txBody>
          <a:bodyPr/>
          <a:lstStyle>
            <a:lvl1pPr>
              <a:defRPr/>
            </a:lvl1pPr>
          </a:lstStyle>
          <a:p>
            <a:endParaRPr lang="sl-SI" altLang="sl-SI"/>
          </a:p>
        </p:txBody>
      </p:sp>
      <p:sp>
        <p:nvSpPr>
          <p:cNvPr id="28697" name="Rectangle 25">
            <a:extLst>
              <a:ext uri="{FF2B5EF4-FFF2-40B4-BE49-F238E27FC236}">
                <a16:creationId xmlns:a16="http://schemas.microsoft.com/office/drawing/2014/main" id="{7A7125F5-1CEC-4BF6-9F9D-B1819CCB6538}"/>
              </a:ext>
            </a:extLst>
          </p:cNvPr>
          <p:cNvSpPr>
            <a:spLocks noGrp="1" noChangeArrowheads="1"/>
          </p:cNvSpPr>
          <p:nvPr>
            <p:ph type="sldNum" sz="quarter" idx="4"/>
          </p:nvPr>
        </p:nvSpPr>
        <p:spPr/>
        <p:txBody>
          <a:bodyPr/>
          <a:lstStyle>
            <a:lvl1pPr>
              <a:defRPr/>
            </a:lvl1pPr>
          </a:lstStyle>
          <a:p>
            <a:fld id="{98B92605-46FE-47DF-94BE-936FE9278366}" type="slidenum">
              <a:rPr lang="sl-SI" altLang="sl-SI"/>
              <a:pPr/>
              <a:t>‹#›</a:t>
            </a:fld>
            <a:endParaRPr lang="sl-SI" altLang="sl-SI"/>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1C1E6-3265-41A9-95D8-2C4467FBCE5A}"/>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8FADB31F-06A0-4EB6-BDAC-CBB4045B81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30DD82B5-27E3-449E-9519-9C019BEA576A}"/>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E94DEA9F-89DA-4CDD-AF7E-F54BBB85B191}"/>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14D774FE-74C6-4A78-8DB1-5D007ABD8FA9}"/>
              </a:ext>
            </a:extLst>
          </p:cNvPr>
          <p:cNvSpPr>
            <a:spLocks noGrp="1"/>
          </p:cNvSpPr>
          <p:nvPr>
            <p:ph type="sldNum" sz="quarter" idx="12"/>
          </p:nvPr>
        </p:nvSpPr>
        <p:spPr/>
        <p:txBody>
          <a:bodyPr/>
          <a:lstStyle>
            <a:lvl1pPr>
              <a:defRPr/>
            </a:lvl1pPr>
          </a:lstStyle>
          <a:p>
            <a:fld id="{FA190E45-1F5F-4209-BC36-CB4CDC81F25C}" type="slidenum">
              <a:rPr lang="sl-SI" altLang="sl-SI"/>
              <a:pPr/>
              <a:t>‹#›</a:t>
            </a:fld>
            <a:endParaRPr lang="sl-SI" altLang="sl-SI"/>
          </a:p>
        </p:txBody>
      </p:sp>
    </p:spTree>
    <p:extLst>
      <p:ext uri="{BB962C8B-B14F-4D97-AF65-F5344CB8AC3E}">
        <p14:creationId xmlns:p14="http://schemas.microsoft.com/office/powerpoint/2010/main" val="34361814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767E0-C766-4661-9796-900D8BB78CEF}"/>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10BCCB78-A699-450F-A91D-05C48C062EA7}"/>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A8A53E79-3017-4A04-BFCE-403E2908F937}"/>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40CCF635-0225-42FF-8F65-C0F997F97CE5}"/>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3B2C7BBC-3518-4EE8-B0E6-13E38C153326}"/>
              </a:ext>
            </a:extLst>
          </p:cNvPr>
          <p:cNvSpPr>
            <a:spLocks noGrp="1"/>
          </p:cNvSpPr>
          <p:nvPr>
            <p:ph type="sldNum" sz="quarter" idx="12"/>
          </p:nvPr>
        </p:nvSpPr>
        <p:spPr/>
        <p:txBody>
          <a:bodyPr/>
          <a:lstStyle>
            <a:lvl1pPr>
              <a:defRPr/>
            </a:lvl1pPr>
          </a:lstStyle>
          <a:p>
            <a:fld id="{7BD73184-C9DD-426E-B59B-0C382F2DB01A}" type="slidenum">
              <a:rPr lang="sl-SI" altLang="sl-SI"/>
              <a:pPr/>
              <a:t>‹#›</a:t>
            </a:fld>
            <a:endParaRPr lang="sl-SI" altLang="sl-SI"/>
          </a:p>
        </p:txBody>
      </p:sp>
    </p:spTree>
    <p:extLst>
      <p:ext uri="{BB962C8B-B14F-4D97-AF65-F5344CB8AC3E}">
        <p14:creationId xmlns:p14="http://schemas.microsoft.com/office/powerpoint/2010/main" val="36874119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AB885-0DF0-44FD-A961-CC314FD57F03}"/>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1A39A40E-8BC6-4982-96F5-8C4DBDD9867A}"/>
              </a:ext>
            </a:extLst>
          </p:cNvPr>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6F339463-A545-4C85-BEC3-D14C36F8D765}"/>
              </a:ext>
            </a:extLst>
          </p:cNvPr>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ADB78432-9919-4AAD-8D78-3624D593BBD1}"/>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94F21B24-FA1B-44EC-9ED4-0A884D09DFF5}"/>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3DC4F455-8FA3-4C7F-A171-B6BF7F810769}"/>
              </a:ext>
            </a:extLst>
          </p:cNvPr>
          <p:cNvSpPr>
            <a:spLocks noGrp="1"/>
          </p:cNvSpPr>
          <p:nvPr>
            <p:ph type="sldNum" sz="quarter" idx="12"/>
          </p:nvPr>
        </p:nvSpPr>
        <p:spPr/>
        <p:txBody>
          <a:bodyPr/>
          <a:lstStyle>
            <a:lvl1pPr>
              <a:defRPr/>
            </a:lvl1pPr>
          </a:lstStyle>
          <a:p>
            <a:fld id="{5B48FDBA-D420-4B0D-B1A5-ABA9B0845BF5}" type="slidenum">
              <a:rPr lang="sl-SI" altLang="sl-SI"/>
              <a:pPr/>
              <a:t>‹#›</a:t>
            </a:fld>
            <a:endParaRPr lang="sl-SI" altLang="sl-SI"/>
          </a:p>
        </p:txBody>
      </p:sp>
    </p:spTree>
    <p:extLst>
      <p:ext uri="{BB962C8B-B14F-4D97-AF65-F5344CB8AC3E}">
        <p14:creationId xmlns:p14="http://schemas.microsoft.com/office/powerpoint/2010/main" val="35487784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A3FB0-21F4-4875-AA44-26F4980E7E90}"/>
              </a:ext>
            </a:extLst>
          </p:cNvPr>
          <p:cNvSpPr>
            <a:spLocks noGrp="1"/>
          </p:cNvSpPr>
          <p:nvPr>
            <p:ph type="title"/>
          </p:nvPr>
        </p:nvSpPr>
        <p:spPr>
          <a:xfrm>
            <a:off x="630238" y="365125"/>
            <a:ext cx="78867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92C109CF-FBD3-4823-B7A6-3A9683D8044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9FA7CE-070C-491B-BD08-E2D234C69987}"/>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77E092B1-7A49-4679-8D62-F14E88C18C1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6C867B-A190-4877-920B-04FBA13690D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653AF5EE-A3EC-4AEE-8670-ADC3287A4767}"/>
              </a:ext>
            </a:extLst>
          </p:cNvPr>
          <p:cNvSpPr>
            <a:spLocks noGrp="1"/>
          </p:cNvSpPr>
          <p:nvPr>
            <p:ph type="dt" sz="half" idx="10"/>
          </p:nvPr>
        </p:nvSpPr>
        <p:spPr/>
        <p:txBody>
          <a:bodyPr/>
          <a:lstStyle>
            <a:lvl1pPr>
              <a:defRPr/>
            </a:lvl1pPr>
          </a:lstStyle>
          <a:p>
            <a:endParaRPr lang="sl-SI" altLang="sl-SI"/>
          </a:p>
        </p:txBody>
      </p:sp>
      <p:sp>
        <p:nvSpPr>
          <p:cNvPr id="8" name="Footer Placeholder 7">
            <a:extLst>
              <a:ext uri="{FF2B5EF4-FFF2-40B4-BE49-F238E27FC236}">
                <a16:creationId xmlns:a16="http://schemas.microsoft.com/office/drawing/2014/main" id="{9327974F-7A91-46C7-9C9B-D5F78C1E2559}"/>
              </a:ext>
            </a:extLst>
          </p:cNvPr>
          <p:cNvSpPr>
            <a:spLocks noGrp="1"/>
          </p:cNvSpPr>
          <p:nvPr>
            <p:ph type="ftr" sz="quarter" idx="11"/>
          </p:nvPr>
        </p:nvSpPr>
        <p:spPr/>
        <p:txBody>
          <a:bodyPr/>
          <a:lstStyle>
            <a:lvl1pPr>
              <a:defRPr/>
            </a:lvl1pPr>
          </a:lstStyle>
          <a:p>
            <a:endParaRPr lang="sl-SI" altLang="sl-SI"/>
          </a:p>
        </p:txBody>
      </p:sp>
      <p:sp>
        <p:nvSpPr>
          <p:cNvPr id="9" name="Slide Number Placeholder 8">
            <a:extLst>
              <a:ext uri="{FF2B5EF4-FFF2-40B4-BE49-F238E27FC236}">
                <a16:creationId xmlns:a16="http://schemas.microsoft.com/office/drawing/2014/main" id="{A0884CE3-2B4D-454B-8431-02BAEA3F8F86}"/>
              </a:ext>
            </a:extLst>
          </p:cNvPr>
          <p:cNvSpPr>
            <a:spLocks noGrp="1"/>
          </p:cNvSpPr>
          <p:nvPr>
            <p:ph type="sldNum" sz="quarter" idx="12"/>
          </p:nvPr>
        </p:nvSpPr>
        <p:spPr/>
        <p:txBody>
          <a:bodyPr/>
          <a:lstStyle>
            <a:lvl1pPr>
              <a:defRPr/>
            </a:lvl1pPr>
          </a:lstStyle>
          <a:p>
            <a:fld id="{D320752E-A36F-436B-B0AA-025A711A384D}" type="slidenum">
              <a:rPr lang="sl-SI" altLang="sl-SI"/>
              <a:pPr/>
              <a:t>‹#›</a:t>
            </a:fld>
            <a:endParaRPr lang="sl-SI" altLang="sl-SI"/>
          </a:p>
        </p:txBody>
      </p:sp>
    </p:spTree>
    <p:extLst>
      <p:ext uri="{BB962C8B-B14F-4D97-AF65-F5344CB8AC3E}">
        <p14:creationId xmlns:p14="http://schemas.microsoft.com/office/powerpoint/2010/main" val="11184830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0DF2A-F0EE-4716-97C6-4C1B051191B5}"/>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510A3CBC-60E1-42EB-AAA6-64C8BF055207}"/>
              </a:ext>
            </a:extLst>
          </p:cNvPr>
          <p:cNvSpPr>
            <a:spLocks noGrp="1"/>
          </p:cNvSpPr>
          <p:nvPr>
            <p:ph type="dt" sz="half" idx="10"/>
          </p:nvPr>
        </p:nvSpPr>
        <p:spPr/>
        <p:txBody>
          <a:bodyPr/>
          <a:lstStyle>
            <a:lvl1pPr>
              <a:defRPr/>
            </a:lvl1pPr>
          </a:lstStyle>
          <a:p>
            <a:endParaRPr lang="sl-SI" altLang="sl-SI"/>
          </a:p>
        </p:txBody>
      </p:sp>
      <p:sp>
        <p:nvSpPr>
          <p:cNvPr id="4" name="Footer Placeholder 3">
            <a:extLst>
              <a:ext uri="{FF2B5EF4-FFF2-40B4-BE49-F238E27FC236}">
                <a16:creationId xmlns:a16="http://schemas.microsoft.com/office/drawing/2014/main" id="{051467AE-BC12-4072-88A2-4E3AED3CD7F4}"/>
              </a:ext>
            </a:extLst>
          </p:cNvPr>
          <p:cNvSpPr>
            <a:spLocks noGrp="1"/>
          </p:cNvSpPr>
          <p:nvPr>
            <p:ph type="ftr" sz="quarter" idx="11"/>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6A59481C-0C30-4C8F-B2AA-20235E3FA08B}"/>
              </a:ext>
            </a:extLst>
          </p:cNvPr>
          <p:cNvSpPr>
            <a:spLocks noGrp="1"/>
          </p:cNvSpPr>
          <p:nvPr>
            <p:ph type="sldNum" sz="quarter" idx="12"/>
          </p:nvPr>
        </p:nvSpPr>
        <p:spPr/>
        <p:txBody>
          <a:bodyPr/>
          <a:lstStyle>
            <a:lvl1pPr>
              <a:defRPr/>
            </a:lvl1pPr>
          </a:lstStyle>
          <a:p>
            <a:fld id="{35D759F8-105D-4F8F-9970-DD0FA95B5A18}" type="slidenum">
              <a:rPr lang="sl-SI" altLang="sl-SI"/>
              <a:pPr/>
              <a:t>‹#›</a:t>
            </a:fld>
            <a:endParaRPr lang="sl-SI" altLang="sl-SI"/>
          </a:p>
        </p:txBody>
      </p:sp>
    </p:spTree>
    <p:extLst>
      <p:ext uri="{BB962C8B-B14F-4D97-AF65-F5344CB8AC3E}">
        <p14:creationId xmlns:p14="http://schemas.microsoft.com/office/powerpoint/2010/main" val="20985825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AF5A8E-2A1C-45BA-8AF2-42ADF837BB11}"/>
              </a:ext>
            </a:extLst>
          </p:cNvPr>
          <p:cNvSpPr>
            <a:spLocks noGrp="1"/>
          </p:cNvSpPr>
          <p:nvPr>
            <p:ph type="dt" sz="half" idx="10"/>
          </p:nvPr>
        </p:nvSpPr>
        <p:spPr/>
        <p:txBody>
          <a:bodyPr/>
          <a:lstStyle>
            <a:lvl1pPr>
              <a:defRPr/>
            </a:lvl1pPr>
          </a:lstStyle>
          <a:p>
            <a:endParaRPr lang="sl-SI" altLang="sl-SI"/>
          </a:p>
        </p:txBody>
      </p:sp>
      <p:sp>
        <p:nvSpPr>
          <p:cNvPr id="3" name="Footer Placeholder 2">
            <a:extLst>
              <a:ext uri="{FF2B5EF4-FFF2-40B4-BE49-F238E27FC236}">
                <a16:creationId xmlns:a16="http://schemas.microsoft.com/office/drawing/2014/main" id="{A86888C4-2793-443E-B1D7-7280BD4AD1FB}"/>
              </a:ext>
            </a:extLst>
          </p:cNvPr>
          <p:cNvSpPr>
            <a:spLocks noGrp="1"/>
          </p:cNvSpPr>
          <p:nvPr>
            <p:ph type="ftr" sz="quarter" idx="11"/>
          </p:nvPr>
        </p:nvSpPr>
        <p:spPr/>
        <p:txBody>
          <a:bodyPr/>
          <a:lstStyle>
            <a:lvl1pPr>
              <a:defRPr/>
            </a:lvl1pPr>
          </a:lstStyle>
          <a:p>
            <a:endParaRPr lang="sl-SI" altLang="sl-SI"/>
          </a:p>
        </p:txBody>
      </p:sp>
      <p:sp>
        <p:nvSpPr>
          <p:cNvPr id="4" name="Slide Number Placeholder 3">
            <a:extLst>
              <a:ext uri="{FF2B5EF4-FFF2-40B4-BE49-F238E27FC236}">
                <a16:creationId xmlns:a16="http://schemas.microsoft.com/office/drawing/2014/main" id="{083BB8A5-8C8F-4DBA-8F79-DF0329485168}"/>
              </a:ext>
            </a:extLst>
          </p:cNvPr>
          <p:cNvSpPr>
            <a:spLocks noGrp="1"/>
          </p:cNvSpPr>
          <p:nvPr>
            <p:ph type="sldNum" sz="quarter" idx="12"/>
          </p:nvPr>
        </p:nvSpPr>
        <p:spPr/>
        <p:txBody>
          <a:bodyPr/>
          <a:lstStyle>
            <a:lvl1pPr>
              <a:defRPr/>
            </a:lvl1pPr>
          </a:lstStyle>
          <a:p>
            <a:fld id="{CA40FFE3-F909-45A7-9F05-61EBC68A9FFE}" type="slidenum">
              <a:rPr lang="sl-SI" altLang="sl-SI"/>
              <a:pPr/>
              <a:t>‹#›</a:t>
            </a:fld>
            <a:endParaRPr lang="sl-SI" altLang="sl-SI"/>
          </a:p>
        </p:txBody>
      </p:sp>
    </p:spTree>
    <p:extLst>
      <p:ext uri="{BB962C8B-B14F-4D97-AF65-F5344CB8AC3E}">
        <p14:creationId xmlns:p14="http://schemas.microsoft.com/office/powerpoint/2010/main" val="1848391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7BB86-7BC6-4AAB-A5D3-984BAE031DB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F52080DF-E1D8-4179-BDC3-CB10CAEE5106}"/>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5A6A3D84-CE44-46A8-8F01-F3D2CD1B2DA3}"/>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88B8657D-36E2-49C9-B38E-50DA5806DF25}"/>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57A545AE-6A53-4116-9849-F5835D5CDE79}"/>
              </a:ext>
            </a:extLst>
          </p:cNvPr>
          <p:cNvSpPr>
            <a:spLocks noGrp="1"/>
          </p:cNvSpPr>
          <p:nvPr>
            <p:ph type="sldNum" sz="quarter" idx="12"/>
          </p:nvPr>
        </p:nvSpPr>
        <p:spPr/>
        <p:txBody>
          <a:bodyPr/>
          <a:lstStyle>
            <a:lvl1pPr>
              <a:defRPr/>
            </a:lvl1pPr>
          </a:lstStyle>
          <a:p>
            <a:fld id="{2505F835-925D-4DA9-BF46-1C95B2904BB7}" type="slidenum">
              <a:rPr lang="sl-SI" altLang="sl-SI"/>
              <a:pPr/>
              <a:t>‹#›</a:t>
            </a:fld>
            <a:endParaRPr lang="sl-SI" altLang="sl-SI"/>
          </a:p>
        </p:txBody>
      </p:sp>
    </p:spTree>
    <p:extLst>
      <p:ext uri="{BB962C8B-B14F-4D97-AF65-F5344CB8AC3E}">
        <p14:creationId xmlns:p14="http://schemas.microsoft.com/office/powerpoint/2010/main" val="5385553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FA920-DB37-4B9C-8368-AA7CECECE5C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E135ECAA-01B6-4F4B-B1DB-8F52DE81AA6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5183351D-E30A-4237-A967-4E47F0DF5DF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CD18C0-4F68-4F5C-8231-FB70F3F8A02F}"/>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262229E3-614E-46D7-A82B-75FA6074ACFE}"/>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26955DEE-1AC7-4D44-9924-8303A8BB36E4}"/>
              </a:ext>
            </a:extLst>
          </p:cNvPr>
          <p:cNvSpPr>
            <a:spLocks noGrp="1"/>
          </p:cNvSpPr>
          <p:nvPr>
            <p:ph type="sldNum" sz="quarter" idx="12"/>
          </p:nvPr>
        </p:nvSpPr>
        <p:spPr/>
        <p:txBody>
          <a:bodyPr/>
          <a:lstStyle>
            <a:lvl1pPr>
              <a:defRPr/>
            </a:lvl1pPr>
          </a:lstStyle>
          <a:p>
            <a:fld id="{25A05DA4-3502-4746-BA83-989376BEAEE7}" type="slidenum">
              <a:rPr lang="sl-SI" altLang="sl-SI"/>
              <a:pPr/>
              <a:t>‹#›</a:t>
            </a:fld>
            <a:endParaRPr lang="sl-SI" altLang="sl-SI"/>
          </a:p>
        </p:txBody>
      </p:sp>
    </p:spTree>
    <p:extLst>
      <p:ext uri="{BB962C8B-B14F-4D97-AF65-F5344CB8AC3E}">
        <p14:creationId xmlns:p14="http://schemas.microsoft.com/office/powerpoint/2010/main" val="6703389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05609-410B-4C92-B343-3EC597E81F0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9230D662-AF44-418F-9344-03235BF10F8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3C6A2AA3-D18A-43C0-8626-A36B7362394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A19C7F-4D26-48D8-A7FE-7AAE6EB770FD}"/>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04E99BB9-0167-4926-AEAE-04B6D04E0D24}"/>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CA7387F5-EBD3-40EA-883A-E019A6DAB7AF}"/>
              </a:ext>
            </a:extLst>
          </p:cNvPr>
          <p:cNvSpPr>
            <a:spLocks noGrp="1"/>
          </p:cNvSpPr>
          <p:nvPr>
            <p:ph type="sldNum" sz="quarter" idx="12"/>
          </p:nvPr>
        </p:nvSpPr>
        <p:spPr/>
        <p:txBody>
          <a:bodyPr/>
          <a:lstStyle>
            <a:lvl1pPr>
              <a:defRPr/>
            </a:lvl1pPr>
          </a:lstStyle>
          <a:p>
            <a:fld id="{A04010CE-94B0-4150-8398-9689EC7CCB13}" type="slidenum">
              <a:rPr lang="sl-SI" altLang="sl-SI"/>
              <a:pPr/>
              <a:t>‹#›</a:t>
            </a:fld>
            <a:endParaRPr lang="sl-SI" altLang="sl-SI"/>
          </a:p>
        </p:txBody>
      </p:sp>
    </p:spTree>
    <p:extLst>
      <p:ext uri="{BB962C8B-B14F-4D97-AF65-F5344CB8AC3E}">
        <p14:creationId xmlns:p14="http://schemas.microsoft.com/office/powerpoint/2010/main" val="3263684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9B52E-3012-4C9F-AA53-4C878460AFD2}"/>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6A86F699-BEAF-4E96-936D-D2200A2169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3CBFC764-3F3B-4328-A0BC-00E45FF3322C}"/>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E0A38C2F-79F5-469E-964E-9C34E303AFBD}"/>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31B1577C-4B33-4DB0-8F85-403C8A9C8B8A}"/>
              </a:ext>
            </a:extLst>
          </p:cNvPr>
          <p:cNvSpPr>
            <a:spLocks noGrp="1"/>
          </p:cNvSpPr>
          <p:nvPr>
            <p:ph type="sldNum" sz="quarter" idx="12"/>
          </p:nvPr>
        </p:nvSpPr>
        <p:spPr/>
        <p:txBody>
          <a:bodyPr/>
          <a:lstStyle>
            <a:lvl1pPr>
              <a:defRPr/>
            </a:lvl1pPr>
          </a:lstStyle>
          <a:p>
            <a:fld id="{538FEB69-29AC-47E4-ACD6-91B4A185F0FB}" type="slidenum">
              <a:rPr lang="sl-SI" altLang="sl-SI"/>
              <a:pPr/>
              <a:t>‹#›</a:t>
            </a:fld>
            <a:endParaRPr lang="sl-SI" altLang="sl-SI"/>
          </a:p>
        </p:txBody>
      </p:sp>
    </p:spTree>
    <p:extLst>
      <p:ext uri="{BB962C8B-B14F-4D97-AF65-F5344CB8AC3E}">
        <p14:creationId xmlns:p14="http://schemas.microsoft.com/office/powerpoint/2010/main" val="1532899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82D99D-0258-4768-89AC-256D52890E24}"/>
              </a:ext>
            </a:extLst>
          </p:cNvPr>
          <p:cNvSpPr>
            <a:spLocks noGrp="1"/>
          </p:cNvSpPr>
          <p:nvPr>
            <p:ph type="title" orient="vert"/>
          </p:nvPr>
        </p:nvSpPr>
        <p:spPr>
          <a:xfrm>
            <a:off x="6629400" y="277813"/>
            <a:ext cx="2057400" cy="5853112"/>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FE3646CD-A8E0-4547-ADCC-1BB38A91C188}"/>
              </a:ext>
            </a:extLst>
          </p:cNvPr>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9B90B4DC-7469-46BD-B79E-2FED664ECF44}"/>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E79F0C8B-9F3D-4746-9629-4696B0E230C9}"/>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A1F4B7C3-D9D4-4059-8720-5CBCF4C9C99B}"/>
              </a:ext>
            </a:extLst>
          </p:cNvPr>
          <p:cNvSpPr>
            <a:spLocks noGrp="1"/>
          </p:cNvSpPr>
          <p:nvPr>
            <p:ph type="sldNum" sz="quarter" idx="12"/>
          </p:nvPr>
        </p:nvSpPr>
        <p:spPr/>
        <p:txBody>
          <a:bodyPr/>
          <a:lstStyle>
            <a:lvl1pPr>
              <a:defRPr/>
            </a:lvl1pPr>
          </a:lstStyle>
          <a:p>
            <a:fld id="{E7BF5200-651C-459A-AC6F-7CBAC01B7441}" type="slidenum">
              <a:rPr lang="sl-SI" altLang="sl-SI"/>
              <a:pPr/>
              <a:t>‹#›</a:t>
            </a:fld>
            <a:endParaRPr lang="sl-SI" altLang="sl-SI"/>
          </a:p>
        </p:txBody>
      </p:sp>
    </p:spTree>
    <p:extLst>
      <p:ext uri="{BB962C8B-B14F-4D97-AF65-F5344CB8AC3E}">
        <p14:creationId xmlns:p14="http://schemas.microsoft.com/office/powerpoint/2010/main" val="981483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3794" name="Group 2">
            <a:extLst>
              <a:ext uri="{FF2B5EF4-FFF2-40B4-BE49-F238E27FC236}">
                <a16:creationId xmlns:a16="http://schemas.microsoft.com/office/drawing/2014/main" id="{5C7DB22C-F98B-4F5D-B2CB-1D43D5880A5A}"/>
              </a:ext>
            </a:extLst>
          </p:cNvPr>
          <p:cNvGrpSpPr>
            <a:grpSpLocks/>
          </p:cNvGrpSpPr>
          <p:nvPr/>
        </p:nvGrpSpPr>
        <p:grpSpPr bwMode="auto">
          <a:xfrm>
            <a:off x="319088" y="1752600"/>
            <a:ext cx="8824912" cy="5129213"/>
            <a:chOff x="201" y="1104"/>
            <a:chExt cx="5559" cy="3231"/>
          </a:xfrm>
        </p:grpSpPr>
        <p:sp>
          <p:nvSpPr>
            <p:cNvPr id="33795" name="Freeform 3">
              <a:extLst>
                <a:ext uri="{FF2B5EF4-FFF2-40B4-BE49-F238E27FC236}">
                  <a16:creationId xmlns:a16="http://schemas.microsoft.com/office/drawing/2014/main" id="{B53E89BE-9815-4837-86B2-E8BC1181420F}"/>
                </a:ext>
              </a:extLst>
            </p:cNvPr>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33796" name="Freeform 4">
              <a:extLst>
                <a:ext uri="{FF2B5EF4-FFF2-40B4-BE49-F238E27FC236}">
                  <a16:creationId xmlns:a16="http://schemas.microsoft.com/office/drawing/2014/main" id="{A9D63B58-6BA9-4679-A31C-022329B608B8}"/>
                </a:ext>
              </a:extLst>
            </p:cNvPr>
            <p:cNvSpPr>
              <a:spLocks/>
            </p:cNvSpPr>
            <p:nvPr/>
          </p:nvSpPr>
          <p:spPr bwMode="ltGray">
            <a:xfrm>
              <a:off x="528" y="2400"/>
              <a:ext cx="5232" cy="1920"/>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33797" name="Freeform 5">
              <a:extLst>
                <a:ext uri="{FF2B5EF4-FFF2-40B4-BE49-F238E27FC236}">
                  <a16:creationId xmlns:a16="http://schemas.microsoft.com/office/drawing/2014/main" id="{8EDBCB5A-ED1C-44EE-B412-C1F010F57BFB}"/>
                </a:ext>
              </a:extLst>
            </p:cNvPr>
            <p:cNvSpPr>
              <a:spLocks/>
            </p:cNvSpPr>
            <p:nvPr/>
          </p:nvSpPr>
          <p:spPr bwMode="ltGray">
            <a:xfrm>
              <a:off x="201" y="2377"/>
              <a:ext cx="3455"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33798" name="Freeform 6">
              <a:extLst>
                <a:ext uri="{FF2B5EF4-FFF2-40B4-BE49-F238E27FC236}">
                  <a16:creationId xmlns:a16="http://schemas.microsoft.com/office/drawing/2014/main" id="{BE173ECD-65B7-4DDF-B0A2-86138DB2BA4B}"/>
                </a:ext>
              </a:extLst>
            </p:cNvPr>
            <p:cNvSpPr>
              <a:spLocks/>
            </p:cNvSpPr>
            <p:nvPr/>
          </p:nvSpPr>
          <p:spPr bwMode="ltGray">
            <a:xfrm>
              <a:off x="528" y="1104"/>
              <a:ext cx="4894"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33799" name="Freeform 7">
              <a:extLst>
                <a:ext uri="{FF2B5EF4-FFF2-40B4-BE49-F238E27FC236}">
                  <a16:creationId xmlns:a16="http://schemas.microsoft.com/office/drawing/2014/main" id="{5E7B732A-58A8-4245-BFF3-6507EFF885FC}"/>
                </a:ext>
              </a:extLst>
            </p:cNvPr>
            <p:cNvSpPr>
              <a:spLocks/>
            </p:cNvSpPr>
            <p:nvPr/>
          </p:nvSpPr>
          <p:spPr bwMode="ltGray">
            <a:xfrm>
              <a:off x="201" y="2377"/>
              <a:ext cx="30" cy="1958"/>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33800" name="Freeform 8">
              <a:extLst>
                <a:ext uri="{FF2B5EF4-FFF2-40B4-BE49-F238E27FC236}">
                  <a16:creationId xmlns:a16="http://schemas.microsoft.com/office/drawing/2014/main" id="{18F795CF-906D-4B35-97CB-F6BAF5E56919}"/>
                </a:ext>
              </a:extLst>
            </p:cNvPr>
            <p:cNvSpPr>
              <a:spLocks/>
            </p:cNvSpPr>
            <p:nvPr/>
          </p:nvSpPr>
          <p:spPr bwMode="ltGray">
            <a:xfrm>
              <a:off x="528" y="1104"/>
              <a:ext cx="29" cy="322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grpSp>
      <p:sp>
        <p:nvSpPr>
          <p:cNvPr id="33801" name="Rectangle 9">
            <a:extLst>
              <a:ext uri="{FF2B5EF4-FFF2-40B4-BE49-F238E27FC236}">
                <a16:creationId xmlns:a16="http://schemas.microsoft.com/office/drawing/2014/main" id="{FA6356AC-E163-4D06-A68D-475AC11375CC}"/>
              </a:ext>
            </a:extLst>
          </p:cNvPr>
          <p:cNvSpPr>
            <a:spLocks noGrp="1" noChangeArrowheads="1"/>
          </p:cNvSpPr>
          <p:nvPr>
            <p:ph type="ctrTitle" sz="quarter"/>
          </p:nvPr>
        </p:nvSpPr>
        <p:spPr>
          <a:xfrm>
            <a:off x="990600" y="1905000"/>
            <a:ext cx="7772400" cy="1736725"/>
          </a:xfrm>
        </p:spPr>
        <p:txBody>
          <a:bodyPr anchor="t"/>
          <a:lstStyle>
            <a:lvl1pPr>
              <a:defRPr sz="5400"/>
            </a:lvl1pPr>
          </a:lstStyle>
          <a:p>
            <a:pPr lvl="0"/>
            <a:r>
              <a:rPr lang="sl-SI" altLang="sl-SI" noProof="0"/>
              <a:t>Click to edit Master title style</a:t>
            </a:r>
          </a:p>
        </p:txBody>
      </p:sp>
      <p:sp>
        <p:nvSpPr>
          <p:cNvPr id="33802" name="Rectangle 10">
            <a:extLst>
              <a:ext uri="{FF2B5EF4-FFF2-40B4-BE49-F238E27FC236}">
                <a16:creationId xmlns:a16="http://schemas.microsoft.com/office/drawing/2014/main" id="{ED8D49FA-862E-4836-83A4-7599CC66D52F}"/>
              </a:ext>
            </a:extLst>
          </p:cNvPr>
          <p:cNvSpPr>
            <a:spLocks noGrp="1" noChangeArrowheads="1"/>
          </p:cNvSpPr>
          <p:nvPr>
            <p:ph type="subTitle" sz="quarter" idx="1"/>
          </p:nvPr>
        </p:nvSpPr>
        <p:spPr>
          <a:xfrm>
            <a:off x="990600" y="3962400"/>
            <a:ext cx="6781800" cy="1752600"/>
          </a:xfrm>
        </p:spPr>
        <p:txBody>
          <a:bodyPr/>
          <a:lstStyle>
            <a:lvl1pPr marL="0" indent="0">
              <a:buFont typeface="Wingdings" panose="05000000000000000000" pitchFamily="2" charset="2"/>
              <a:buNone/>
              <a:defRPr/>
            </a:lvl1pPr>
          </a:lstStyle>
          <a:p>
            <a:pPr lvl="0"/>
            <a:r>
              <a:rPr lang="sl-SI" altLang="sl-SI" noProof="0"/>
              <a:t>Click to edit Master subtitle style</a:t>
            </a:r>
          </a:p>
        </p:txBody>
      </p:sp>
      <p:sp>
        <p:nvSpPr>
          <p:cNvPr id="33803" name="Rectangle 11">
            <a:extLst>
              <a:ext uri="{FF2B5EF4-FFF2-40B4-BE49-F238E27FC236}">
                <a16:creationId xmlns:a16="http://schemas.microsoft.com/office/drawing/2014/main" id="{047BE0D9-A0F1-4938-949D-04D92A6A81CD}"/>
              </a:ext>
            </a:extLst>
          </p:cNvPr>
          <p:cNvSpPr>
            <a:spLocks noGrp="1" noChangeArrowheads="1"/>
          </p:cNvSpPr>
          <p:nvPr>
            <p:ph type="dt" sz="quarter" idx="2"/>
          </p:nvPr>
        </p:nvSpPr>
        <p:spPr>
          <a:xfrm>
            <a:off x="990600" y="6245225"/>
            <a:ext cx="1901825" cy="476250"/>
          </a:xfrm>
        </p:spPr>
        <p:txBody>
          <a:bodyPr/>
          <a:lstStyle>
            <a:lvl1pPr>
              <a:defRPr/>
            </a:lvl1pPr>
          </a:lstStyle>
          <a:p>
            <a:endParaRPr lang="sl-SI" altLang="sl-SI"/>
          </a:p>
        </p:txBody>
      </p:sp>
      <p:sp>
        <p:nvSpPr>
          <p:cNvPr id="33804" name="Rectangle 12">
            <a:extLst>
              <a:ext uri="{FF2B5EF4-FFF2-40B4-BE49-F238E27FC236}">
                <a16:creationId xmlns:a16="http://schemas.microsoft.com/office/drawing/2014/main" id="{CFB4437D-C1FC-407C-8CF4-311B6AF0D705}"/>
              </a:ext>
            </a:extLst>
          </p:cNvPr>
          <p:cNvSpPr>
            <a:spLocks noGrp="1" noChangeArrowheads="1"/>
          </p:cNvSpPr>
          <p:nvPr>
            <p:ph type="ftr" sz="quarter" idx="3"/>
          </p:nvPr>
        </p:nvSpPr>
        <p:spPr>
          <a:xfrm>
            <a:off x="3468688" y="6245225"/>
            <a:ext cx="2895600" cy="476250"/>
          </a:xfrm>
        </p:spPr>
        <p:txBody>
          <a:bodyPr/>
          <a:lstStyle>
            <a:lvl1pPr>
              <a:defRPr/>
            </a:lvl1pPr>
          </a:lstStyle>
          <a:p>
            <a:endParaRPr lang="sl-SI" altLang="sl-SI"/>
          </a:p>
        </p:txBody>
      </p:sp>
      <p:sp>
        <p:nvSpPr>
          <p:cNvPr id="33805" name="Rectangle 13">
            <a:extLst>
              <a:ext uri="{FF2B5EF4-FFF2-40B4-BE49-F238E27FC236}">
                <a16:creationId xmlns:a16="http://schemas.microsoft.com/office/drawing/2014/main" id="{8586F415-828A-4D0A-BFBF-AFAFA723FE26}"/>
              </a:ext>
            </a:extLst>
          </p:cNvPr>
          <p:cNvSpPr>
            <a:spLocks noGrp="1" noChangeArrowheads="1"/>
          </p:cNvSpPr>
          <p:nvPr>
            <p:ph type="sldNum" sz="quarter" idx="4"/>
          </p:nvPr>
        </p:nvSpPr>
        <p:spPr/>
        <p:txBody>
          <a:bodyPr/>
          <a:lstStyle>
            <a:lvl1pPr>
              <a:defRPr/>
            </a:lvl1pPr>
          </a:lstStyle>
          <a:p>
            <a:fld id="{C825D5A1-DA40-41F6-8B2C-7F63F68C1561}" type="slidenum">
              <a:rPr lang="sl-SI" altLang="sl-SI"/>
              <a:pPr/>
              <a:t>‹#›</a:t>
            </a:fld>
            <a:endParaRPr lang="sl-SI" altLang="sl-SI"/>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6050B-5EFB-4058-BFB1-D86A3CDB40A8}"/>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09AD6A22-5FC4-46EB-84D7-AC6AA994F2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1DF57969-1287-4536-9027-282C1EEF3EFD}"/>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CA75364A-4DE8-4025-A98D-0B7C4E0955E3}"/>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7953C26E-68C5-41D5-BCD7-708FEF096D1F}"/>
              </a:ext>
            </a:extLst>
          </p:cNvPr>
          <p:cNvSpPr>
            <a:spLocks noGrp="1"/>
          </p:cNvSpPr>
          <p:nvPr>
            <p:ph type="sldNum" sz="quarter" idx="12"/>
          </p:nvPr>
        </p:nvSpPr>
        <p:spPr/>
        <p:txBody>
          <a:bodyPr/>
          <a:lstStyle>
            <a:lvl1pPr>
              <a:defRPr/>
            </a:lvl1pPr>
          </a:lstStyle>
          <a:p>
            <a:fld id="{C48BCAD8-B31C-4574-A4B6-C89D0177EB69}" type="slidenum">
              <a:rPr lang="sl-SI" altLang="sl-SI"/>
              <a:pPr/>
              <a:t>‹#›</a:t>
            </a:fld>
            <a:endParaRPr lang="sl-SI" altLang="sl-SI"/>
          </a:p>
        </p:txBody>
      </p:sp>
    </p:spTree>
    <p:extLst>
      <p:ext uri="{BB962C8B-B14F-4D97-AF65-F5344CB8AC3E}">
        <p14:creationId xmlns:p14="http://schemas.microsoft.com/office/powerpoint/2010/main" val="11248758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C7A2E-C76E-4289-BE5C-CC0DB65F9FE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B6488977-D477-410B-80A9-02DF9D7BF11C}"/>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87BC9913-8008-463B-84F3-E6957B1942BA}"/>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B959E85C-411A-416E-B5DC-5C807358CE26}"/>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0DEE3534-A3C6-450C-ACCA-9E33155A4204}"/>
              </a:ext>
            </a:extLst>
          </p:cNvPr>
          <p:cNvSpPr>
            <a:spLocks noGrp="1"/>
          </p:cNvSpPr>
          <p:nvPr>
            <p:ph type="sldNum" sz="quarter" idx="12"/>
          </p:nvPr>
        </p:nvSpPr>
        <p:spPr/>
        <p:txBody>
          <a:bodyPr/>
          <a:lstStyle>
            <a:lvl1pPr>
              <a:defRPr/>
            </a:lvl1pPr>
          </a:lstStyle>
          <a:p>
            <a:fld id="{1A821DB1-DFF3-4198-AC6E-CAF92BE99417}" type="slidenum">
              <a:rPr lang="sl-SI" altLang="sl-SI"/>
              <a:pPr/>
              <a:t>‹#›</a:t>
            </a:fld>
            <a:endParaRPr lang="sl-SI" altLang="sl-SI"/>
          </a:p>
        </p:txBody>
      </p:sp>
    </p:spTree>
    <p:extLst>
      <p:ext uri="{BB962C8B-B14F-4D97-AF65-F5344CB8AC3E}">
        <p14:creationId xmlns:p14="http://schemas.microsoft.com/office/powerpoint/2010/main" val="12188400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47A63-F9A4-4504-8842-CB29DD5E47F8}"/>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CF8F6B8A-0C51-4D87-A5A9-31CEA7178735}"/>
              </a:ext>
            </a:extLst>
          </p:cNvPr>
          <p:cNvSpPr>
            <a:spLocks noGrp="1"/>
          </p:cNvSpPr>
          <p:nvPr>
            <p:ph sz="half" idx="1"/>
          </p:nvPr>
        </p:nvSpPr>
        <p:spPr>
          <a:xfrm>
            <a:off x="838200" y="1905000"/>
            <a:ext cx="3927475"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5CBC5211-C492-4AF3-BEF3-7459B11EFDDF}"/>
              </a:ext>
            </a:extLst>
          </p:cNvPr>
          <p:cNvSpPr>
            <a:spLocks noGrp="1"/>
          </p:cNvSpPr>
          <p:nvPr>
            <p:ph sz="half" idx="2"/>
          </p:nvPr>
        </p:nvSpPr>
        <p:spPr>
          <a:xfrm>
            <a:off x="4918075" y="1905000"/>
            <a:ext cx="3927475"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B3D6B570-50A3-44D6-85CA-065E1293D203}"/>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8441B1BE-15EE-4D21-8723-784F91A2F9E0}"/>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C8825C20-E9C0-4552-8C38-651A4EAA91DD}"/>
              </a:ext>
            </a:extLst>
          </p:cNvPr>
          <p:cNvSpPr>
            <a:spLocks noGrp="1"/>
          </p:cNvSpPr>
          <p:nvPr>
            <p:ph type="sldNum" sz="quarter" idx="12"/>
          </p:nvPr>
        </p:nvSpPr>
        <p:spPr/>
        <p:txBody>
          <a:bodyPr/>
          <a:lstStyle>
            <a:lvl1pPr>
              <a:defRPr/>
            </a:lvl1pPr>
          </a:lstStyle>
          <a:p>
            <a:fld id="{B4175C75-8644-4569-BEBF-1C6B36BFE8EF}" type="slidenum">
              <a:rPr lang="sl-SI" altLang="sl-SI"/>
              <a:pPr/>
              <a:t>‹#›</a:t>
            </a:fld>
            <a:endParaRPr lang="sl-SI" altLang="sl-SI"/>
          </a:p>
        </p:txBody>
      </p:sp>
    </p:spTree>
    <p:extLst>
      <p:ext uri="{BB962C8B-B14F-4D97-AF65-F5344CB8AC3E}">
        <p14:creationId xmlns:p14="http://schemas.microsoft.com/office/powerpoint/2010/main" val="40793395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412F5-537A-4B56-8490-766ADE280C1F}"/>
              </a:ext>
            </a:extLst>
          </p:cNvPr>
          <p:cNvSpPr>
            <a:spLocks noGrp="1"/>
          </p:cNvSpPr>
          <p:nvPr>
            <p:ph type="title"/>
          </p:nvPr>
        </p:nvSpPr>
        <p:spPr>
          <a:xfrm>
            <a:off x="630238" y="365125"/>
            <a:ext cx="78867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2EC2AF87-5C2C-4199-95A9-0A6D3324C46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61F984-2BA0-4111-8A21-CC7920253099}"/>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A625BE56-55F5-44A7-ACD2-BAB3D296059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5FE903-36D6-4690-B77B-659816CDE8DB}"/>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23E16D0D-AB2B-40CB-8A47-494AD3D2A6A0}"/>
              </a:ext>
            </a:extLst>
          </p:cNvPr>
          <p:cNvSpPr>
            <a:spLocks noGrp="1"/>
          </p:cNvSpPr>
          <p:nvPr>
            <p:ph type="dt" sz="half" idx="10"/>
          </p:nvPr>
        </p:nvSpPr>
        <p:spPr/>
        <p:txBody>
          <a:bodyPr/>
          <a:lstStyle>
            <a:lvl1pPr>
              <a:defRPr/>
            </a:lvl1pPr>
          </a:lstStyle>
          <a:p>
            <a:endParaRPr lang="sl-SI" altLang="sl-SI"/>
          </a:p>
        </p:txBody>
      </p:sp>
      <p:sp>
        <p:nvSpPr>
          <p:cNvPr id="8" name="Footer Placeholder 7">
            <a:extLst>
              <a:ext uri="{FF2B5EF4-FFF2-40B4-BE49-F238E27FC236}">
                <a16:creationId xmlns:a16="http://schemas.microsoft.com/office/drawing/2014/main" id="{DE376754-9603-4214-B8EB-B95D5DDD5C2E}"/>
              </a:ext>
            </a:extLst>
          </p:cNvPr>
          <p:cNvSpPr>
            <a:spLocks noGrp="1"/>
          </p:cNvSpPr>
          <p:nvPr>
            <p:ph type="ftr" sz="quarter" idx="11"/>
          </p:nvPr>
        </p:nvSpPr>
        <p:spPr/>
        <p:txBody>
          <a:bodyPr/>
          <a:lstStyle>
            <a:lvl1pPr>
              <a:defRPr/>
            </a:lvl1pPr>
          </a:lstStyle>
          <a:p>
            <a:endParaRPr lang="sl-SI" altLang="sl-SI"/>
          </a:p>
        </p:txBody>
      </p:sp>
      <p:sp>
        <p:nvSpPr>
          <p:cNvPr id="9" name="Slide Number Placeholder 8">
            <a:extLst>
              <a:ext uri="{FF2B5EF4-FFF2-40B4-BE49-F238E27FC236}">
                <a16:creationId xmlns:a16="http://schemas.microsoft.com/office/drawing/2014/main" id="{3E58456E-C52E-4F19-BC8C-309A6D4EB5AE}"/>
              </a:ext>
            </a:extLst>
          </p:cNvPr>
          <p:cNvSpPr>
            <a:spLocks noGrp="1"/>
          </p:cNvSpPr>
          <p:nvPr>
            <p:ph type="sldNum" sz="quarter" idx="12"/>
          </p:nvPr>
        </p:nvSpPr>
        <p:spPr/>
        <p:txBody>
          <a:bodyPr/>
          <a:lstStyle>
            <a:lvl1pPr>
              <a:defRPr/>
            </a:lvl1pPr>
          </a:lstStyle>
          <a:p>
            <a:fld id="{FCA9E737-D4D4-403F-ADDE-ED1B90BCAC07}" type="slidenum">
              <a:rPr lang="sl-SI" altLang="sl-SI"/>
              <a:pPr/>
              <a:t>‹#›</a:t>
            </a:fld>
            <a:endParaRPr lang="sl-SI" altLang="sl-SI"/>
          </a:p>
        </p:txBody>
      </p:sp>
    </p:spTree>
    <p:extLst>
      <p:ext uri="{BB962C8B-B14F-4D97-AF65-F5344CB8AC3E}">
        <p14:creationId xmlns:p14="http://schemas.microsoft.com/office/powerpoint/2010/main" val="13953758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E4C37-4B15-491D-9868-A8B089FA6853}"/>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48A53326-184C-47DD-A5C6-7901938443D8}"/>
              </a:ext>
            </a:extLst>
          </p:cNvPr>
          <p:cNvSpPr>
            <a:spLocks noGrp="1"/>
          </p:cNvSpPr>
          <p:nvPr>
            <p:ph type="dt" sz="half" idx="10"/>
          </p:nvPr>
        </p:nvSpPr>
        <p:spPr/>
        <p:txBody>
          <a:bodyPr/>
          <a:lstStyle>
            <a:lvl1pPr>
              <a:defRPr/>
            </a:lvl1pPr>
          </a:lstStyle>
          <a:p>
            <a:endParaRPr lang="sl-SI" altLang="sl-SI"/>
          </a:p>
        </p:txBody>
      </p:sp>
      <p:sp>
        <p:nvSpPr>
          <p:cNvPr id="4" name="Footer Placeholder 3">
            <a:extLst>
              <a:ext uri="{FF2B5EF4-FFF2-40B4-BE49-F238E27FC236}">
                <a16:creationId xmlns:a16="http://schemas.microsoft.com/office/drawing/2014/main" id="{71DCF05A-F110-444E-BA55-B0922BAAEC1F}"/>
              </a:ext>
            </a:extLst>
          </p:cNvPr>
          <p:cNvSpPr>
            <a:spLocks noGrp="1"/>
          </p:cNvSpPr>
          <p:nvPr>
            <p:ph type="ftr" sz="quarter" idx="11"/>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DED60C47-0CAC-4E29-AF75-CBCC57956E39}"/>
              </a:ext>
            </a:extLst>
          </p:cNvPr>
          <p:cNvSpPr>
            <a:spLocks noGrp="1"/>
          </p:cNvSpPr>
          <p:nvPr>
            <p:ph type="sldNum" sz="quarter" idx="12"/>
          </p:nvPr>
        </p:nvSpPr>
        <p:spPr/>
        <p:txBody>
          <a:bodyPr/>
          <a:lstStyle>
            <a:lvl1pPr>
              <a:defRPr/>
            </a:lvl1pPr>
          </a:lstStyle>
          <a:p>
            <a:fld id="{944FF01A-7D1E-40E5-AC83-D95F29F060F3}" type="slidenum">
              <a:rPr lang="sl-SI" altLang="sl-SI"/>
              <a:pPr/>
              <a:t>‹#›</a:t>
            </a:fld>
            <a:endParaRPr lang="sl-SI" altLang="sl-SI"/>
          </a:p>
        </p:txBody>
      </p:sp>
    </p:spTree>
    <p:extLst>
      <p:ext uri="{BB962C8B-B14F-4D97-AF65-F5344CB8AC3E}">
        <p14:creationId xmlns:p14="http://schemas.microsoft.com/office/powerpoint/2010/main" val="1907026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A71DD-4CFF-4938-AA2D-A205C7FC0D08}"/>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E43477A7-1A3C-4701-A590-53D1BD200E67}"/>
              </a:ext>
            </a:extLst>
          </p:cNvPr>
          <p:cNvSpPr>
            <a:spLocks noGrp="1"/>
          </p:cNvSpPr>
          <p:nvPr>
            <p:ph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A3805391-2E67-418F-9D2C-D50D26FEA6C9}"/>
              </a:ext>
            </a:extLst>
          </p:cNvPr>
          <p:cNvSpPr>
            <a:spLocks noGrp="1"/>
          </p:cNvSpPr>
          <p:nvPr>
            <p:ph sz="half" idx="2"/>
          </p:nvPr>
        </p:nvSpPr>
        <p:spPr>
          <a:xfrm>
            <a:off x="4648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CB203303-F545-4357-83F7-2A9A9BD0BCC9}"/>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BFCF620B-15C2-4A48-A24E-1C5B51BEAFB7}"/>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DE0FCBA2-D877-44FB-957E-37517F775DDC}"/>
              </a:ext>
            </a:extLst>
          </p:cNvPr>
          <p:cNvSpPr>
            <a:spLocks noGrp="1"/>
          </p:cNvSpPr>
          <p:nvPr>
            <p:ph type="sldNum" sz="quarter" idx="12"/>
          </p:nvPr>
        </p:nvSpPr>
        <p:spPr/>
        <p:txBody>
          <a:bodyPr/>
          <a:lstStyle>
            <a:lvl1pPr>
              <a:defRPr/>
            </a:lvl1pPr>
          </a:lstStyle>
          <a:p>
            <a:fld id="{C1477EBE-93F2-48E6-8BFF-6FCC121024CD}" type="slidenum">
              <a:rPr lang="sl-SI" altLang="sl-SI"/>
              <a:pPr/>
              <a:t>‹#›</a:t>
            </a:fld>
            <a:endParaRPr lang="sl-SI" altLang="sl-SI"/>
          </a:p>
        </p:txBody>
      </p:sp>
    </p:spTree>
    <p:extLst>
      <p:ext uri="{BB962C8B-B14F-4D97-AF65-F5344CB8AC3E}">
        <p14:creationId xmlns:p14="http://schemas.microsoft.com/office/powerpoint/2010/main" val="1856908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863042-21E7-4E09-AB1F-414507E5898A}"/>
              </a:ext>
            </a:extLst>
          </p:cNvPr>
          <p:cNvSpPr>
            <a:spLocks noGrp="1"/>
          </p:cNvSpPr>
          <p:nvPr>
            <p:ph type="dt" sz="half" idx="10"/>
          </p:nvPr>
        </p:nvSpPr>
        <p:spPr/>
        <p:txBody>
          <a:bodyPr/>
          <a:lstStyle>
            <a:lvl1pPr>
              <a:defRPr/>
            </a:lvl1pPr>
          </a:lstStyle>
          <a:p>
            <a:endParaRPr lang="sl-SI" altLang="sl-SI"/>
          </a:p>
        </p:txBody>
      </p:sp>
      <p:sp>
        <p:nvSpPr>
          <p:cNvPr id="3" name="Footer Placeholder 2">
            <a:extLst>
              <a:ext uri="{FF2B5EF4-FFF2-40B4-BE49-F238E27FC236}">
                <a16:creationId xmlns:a16="http://schemas.microsoft.com/office/drawing/2014/main" id="{4FDA0071-DD51-43D6-A077-FC07F4F30FFA}"/>
              </a:ext>
            </a:extLst>
          </p:cNvPr>
          <p:cNvSpPr>
            <a:spLocks noGrp="1"/>
          </p:cNvSpPr>
          <p:nvPr>
            <p:ph type="ftr" sz="quarter" idx="11"/>
          </p:nvPr>
        </p:nvSpPr>
        <p:spPr/>
        <p:txBody>
          <a:bodyPr/>
          <a:lstStyle>
            <a:lvl1pPr>
              <a:defRPr/>
            </a:lvl1pPr>
          </a:lstStyle>
          <a:p>
            <a:endParaRPr lang="sl-SI" altLang="sl-SI"/>
          </a:p>
        </p:txBody>
      </p:sp>
      <p:sp>
        <p:nvSpPr>
          <p:cNvPr id="4" name="Slide Number Placeholder 3">
            <a:extLst>
              <a:ext uri="{FF2B5EF4-FFF2-40B4-BE49-F238E27FC236}">
                <a16:creationId xmlns:a16="http://schemas.microsoft.com/office/drawing/2014/main" id="{66FA3BF8-63AF-442E-83D5-ABCDE6CEA50D}"/>
              </a:ext>
            </a:extLst>
          </p:cNvPr>
          <p:cNvSpPr>
            <a:spLocks noGrp="1"/>
          </p:cNvSpPr>
          <p:nvPr>
            <p:ph type="sldNum" sz="quarter" idx="12"/>
          </p:nvPr>
        </p:nvSpPr>
        <p:spPr/>
        <p:txBody>
          <a:bodyPr/>
          <a:lstStyle>
            <a:lvl1pPr>
              <a:defRPr/>
            </a:lvl1pPr>
          </a:lstStyle>
          <a:p>
            <a:fld id="{2C3EFEB8-2BA9-4CE0-9223-C390F36D030C}" type="slidenum">
              <a:rPr lang="sl-SI" altLang="sl-SI"/>
              <a:pPr/>
              <a:t>‹#›</a:t>
            </a:fld>
            <a:endParaRPr lang="sl-SI" altLang="sl-SI"/>
          </a:p>
        </p:txBody>
      </p:sp>
    </p:spTree>
    <p:extLst>
      <p:ext uri="{BB962C8B-B14F-4D97-AF65-F5344CB8AC3E}">
        <p14:creationId xmlns:p14="http://schemas.microsoft.com/office/powerpoint/2010/main" val="1357036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2B754-270B-4137-9CCB-F129A091670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FD4093B7-B7F7-444C-B564-C113C3BEC98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287169EE-7645-40FA-96B1-8EECCFAA9A4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D3CE5A-04E5-4463-80B8-CFD59868AE61}"/>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788993B0-9EB0-4469-88E0-D050FF6174D7}"/>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7E0E47DD-ED79-4EF5-A3C0-3AFF1E9D79DF}"/>
              </a:ext>
            </a:extLst>
          </p:cNvPr>
          <p:cNvSpPr>
            <a:spLocks noGrp="1"/>
          </p:cNvSpPr>
          <p:nvPr>
            <p:ph type="sldNum" sz="quarter" idx="12"/>
          </p:nvPr>
        </p:nvSpPr>
        <p:spPr/>
        <p:txBody>
          <a:bodyPr/>
          <a:lstStyle>
            <a:lvl1pPr>
              <a:defRPr/>
            </a:lvl1pPr>
          </a:lstStyle>
          <a:p>
            <a:fld id="{3ECB8233-B3F3-45A3-A3BA-87729B08F349}" type="slidenum">
              <a:rPr lang="sl-SI" altLang="sl-SI"/>
              <a:pPr/>
              <a:t>‹#›</a:t>
            </a:fld>
            <a:endParaRPr lang="sl-SI" altLang="sl-SI"/>
          </a:p>
        </p:txBody>
      </p:sp>
    </p:spTree>
    <p:extLst>
      <p:ext uri="{BB962C8B-B14F-4D97-AF65-F5344CB8AC3E}">
        <p14:creationId xmlns:p14="http://schemas.microsoft.com/office/powerpoint/2010/main" val="21482096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DDEA9-2583-46C9-9B9E-F0809B79027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988D4276-B747-4258-8683-CA319CC7BA5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D4AD5858-B738-48E0-9FE8-F29A601FCD6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DAF138-4B97-4EE2-875B-B42FD2C2F8CC}"/>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A60A4364-43DF-4945-BB46-E2147D29B161}"/>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B3D94D34-88E0-4B4F-9327-76E600543DC4}"/>
              </a:ext>
            </a:extLst>
          </p:cNvPr>
          <p:cNvSpPr>
            <a:spLocks noGrp="1"/>
          </p:cNvSpPr>
          <p:nvPr>
            <p:ph type="sldNum" sz="quarter" idx="12"/>
          </p:nvPr>
        </p:nvSpPr>
        <p:spPr/>
        <p:txBody>
          <a:bodyPr/>
          <a:lstStyle>
            <a:lvl1pPr>
              <a:defRPr/>
            </a:lvl1pPr>
          </a:lstStyle>
          <a:p>
            <a:fld id="{5245B14E-C244-4124-A455-B6E431E470D1}" type="slidenum">
              <a:rPr lang="sl-SI" altLang="sl-SI"/>
              <a:pPr/>
              <a:t>‹#›</a:t>
            </a:fld>
            <a:endParaRPr lang="sl-SI" altLang="sl-SI"/>
          </a:p>
        </p:txBody>
      </p:sp>
    </p:spTree>
    <p:extLst>
      <p:ext uri="{BB962C8B-B14F-4D97-AF65-F5344CB8AC3E}">
        <p14:creationId xmlns:p14="http://schemas.microsoft.com/office/powerpoint/2010/main" val="40536781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F447E-1407-4065-AB84-2A487734A6DF}"/>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3E32EDA0-265A-44CF-AE7B-85091EA2C8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559A631E-E7FE-4D55-8631-96EBAA2B4241}"/>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408C1BB9-A151-4AFF-B00D-5769C5079D89}"/>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5308617A-49E2-4ADF-AE37-F95A67BDF9EC}"/>
              </a:ext>
            </a:extLst>
          </p:cNvPr>
          <p:cNvSpPr>
            <a:spLocks noGrp="1"/>
          </p:cNvSpPr>
          <p:nvPr>
            <p:ph type="sldNum" sz="quarter" idx="12"/>
          </p:nvPr>
        </p:nvSpPr>
        <p:spPr/>
        <p:txBody>
          <a:bodyPr/>
          <a:lstStyle>
            <a:lvl1pPr>
              <a:defRPr/>
            </a:lvl1pPr>
          </a:lstStyle>
          <a:p>
            <a:fld id="{EDA9F266-BF96-4EB8-8A39-57267066DFE6}" type="slidenum">
              <a:rPr lang="sl-SI" altLang="sl-SI"/>
              <a:pPr/>
              <a:t>‹#›</a:t>
            </a:fld>
            <a:endParaRPr lang="sl-SI" altLang="sl-SI"/>
          </a:p>
        </p:txBody>
      </p:sp>
    </p:spTree>
    <p:extLst>
      <p:ext uri="{BB962C8B-B14F-4D97-AF65-F5344CB8AC3E}">
        <p14:creationId xmlns:p14="http://schemas.microsoft.com/office/powerpoint/2010/main" val="35558971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CAE4B5-3472-492A-8525-7C23EDA08923}"/>
              </a:ext>
            </a:extLst>
          </p:cNvPr>
          <p:cNvSpPr>
            <a:spLocks noGrp="1"/>
          </p:cNvSpPr>
          <p:nvPr>
            <p:ph type="title" orient="vert"/>
          </p:nvPr>
        </p:nvSpPr>
        <p:spPr>
          <a:xfrm>
            <a:off x="6748463" y="244475"/>
            <a:ext cx="2097087" cy="5851525"/>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4350DCCC-9C7C-419C-83CE-1D7B33B6C1CD}"/>
              </a:ext>
            </a:extLst>
          </p:cNvPr>
          <p:cNvSpPr>
            <a:spLocks noGrp="1"/>
          </p:cNvSpPr>
          <p:nvPr>
            <p:ph type="body" orient="vert" idx="1"/>
          </p:nvPr>
        </p:nvSpPr>
        <p:spPr>
          <a:xfrm>
            <a:off x="457200" y="244475"/>
            <a:ext cx="61388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0259D3C8-08B2-46C7-B1ED-84C2DD0D3A09}"/>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831EF385-05DC-4A5B-8D5E-95A64023E803}"/>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1E281781-B910-40CA-838B-976CD8D4D3D5}"/>
              </a:ext>
            </a:extLst>
          </p:cNvPr>
          <p:cNvSpPr>
            <a:spLocks noGrp="1"/>
          </p:cNvSpPr>
          <p:nvPr>
            <p:ph type="sldNum" sz="quarter" idx="12"/>
          </p:nvPr>
        </p:nvSpPr>
        <p:spPr/>
        <p:txBody>
          <a:bodyPr/>
          <a:lstStyle>
            <a:lvl1pPr>
              <a:defRPr/>
            </a:lvl1pPr>
          </a:lstStyle>
          <a:p>
            <a:fld id="{570911DB-E440-434D-A8E1-254627AFAE07}" type="slidenum">
              <a:rPr lang="sl-SI" altLang="sl-SI"/>
              <a:pPr/>
              <a:t>‹#›</a:t>
            </a:fld>
            <a:endParaRPr lang="sl-SI" altLang="sl-SI"/>
          </a:p>
        </p:txBody>
      </p:sp>
    </p:spTree>
    <p:extLst>
      <p:ext uri="{BB962C8B-B14F-4D97-AF65-F5344CB8AC3E}">
        <p14:creationId xmlns:p14="http://schemas.microsoft.com/office/powerpoint/2010/main" val="20954346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6866" name="Group 2">
            <a:extLst>
              <a:ext uri="{FF2B5EF4-FFF2-40B4-BE49-F238E27FC236}">
                <a16:creationId xmlns:a16="http://schemas.microsoft.com/office/drawing/2014/main" id="{1631325A-2D9C-4A0E-85B8-DC3941F45C58}"/>
              </a:ext>
            </a:extLst>
          </p:cNvPr>
          <p:cNvGrpSpPr>
            <a:grpSpLocks/>
          </p:cNvGrpSpPr>
          <p:nvPr/>
        </p:nvGrpSpPr>
        <p:grpSpPr bwMode="auto">
          <a:xfrm>
            <a:off x="3800475" y="1789113"/>
            <a:ext cx="5340350" cy="5056187"/>
            <a:chOff x="2394" y="1127"/>
            <a:chExt cx="3364" cy="3185"/>
          </a:xfrm>
        </p:grpSpPr>
        <p:sp>
          <p:nvSpPr>
            <p:cNvPr id="36867" name="Rectangle 3">
              <a:extLst>
                <a:ext uri="{FF2B5EF4-FFF2-40B4-BE49-F238E27FC236}">
                  <a16:creationId xmlns:a16="http://schemas.microsoft.com/office/drawing/2014/main" id="{1F964400-0380-4C5E-89FE-FCAA7043AF44}"/>
                </a:ext>
              </a:extLst>
            </p:cNvPr>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36868" name="Oval 4">
              <a:extLst>
                <a:ext uri="{FF2B5EF4-FFF2-40B4-BE49-F238E27FC236}">
                  <a16:creationId xmlns:a16="http://schemas.microsoft.com/office/drawing/2014/main" id="{4D3B2226-B41C-466B-A875-AF2B54E5E590}"/>
                </a:ext>
              </a:extLst>
            </p:cNvPr>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36869" name="Rectangle 5">
              <a:extLst>
                <a:ext uri="{FF2B5EF4-FFF2-40B4-BE49-F238E27FC236}">
                  <a16:creationId xmlns:a16="http://schemas.microsoft.com/office/drawing/2014/main" id="{EB346F1E-6D02-4978-A916-F5A562D6E6D7}"/>
                </a:ext>
              </a:extLst>
            </p:cNvPr>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36870" name="Freeform 6">
              <a:extLst>
                <a:ext uri="{FF2B5EF4-FFF2-40B4-BE49-F238E27FC236}">
                  <a16:creationId xmlns:a16="http://schemas.microsoft.com/office/drawing/2014/main" id="{BE11CF40-ED57-4131-85EC-30DFF0B3FC24}"/>
                </a:ext>
              </a:extLst>
            </p:cNvPr>
            <p:cNvSpPr>
              <a:spLocks noEditPoints="1"/>
            </p:cNvSpPr>
            <p:nvPr/>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36871" name="Rectangle 7">
              <a:extLst>
                <a:ext uri="{FF2B5EF4-FFF2-40B4-BE49-F238E27FC236}">
                  <a16:creationId xmlns:a16="http://schemas.microsoft.com/office/drawing/2014/main" id="{ABAA6811-E3CE-4E83-8BF8-26A788B4C8A1}"/>
                </a:ext>
              </a:extLst>
            </p:cNvPr>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36872" name="Rectangle 8">
              <a:extLst>
                <a:ext uri="{FF2B5EF4-FFF2-40B4-BE49-F238E27FC236}">
                  <a16:creationId xmlns:a16="http://schemas.microsoft.com/office/drawing/2014/main" id="{89431643-A72D-4362-8CC3-3EF223D3133F}"/>
                </a:ext>
              </a:extLst>
            </p:cNvPr>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36873" name="Rectangle 9">
              <a:extLst>
                <a:ext uri="{FF2B5EF4-FFF2-40B4-BE49-F238E27FC236}">
                  <a16:creationId xmlns:a16="http://schemas.microsoft.com/office/drawing/2014/main" id="{D549B64E-A834-4EAF-9E67-015ECDC96262}"/>
                </a:ext>
              </a:extLst>
            </p:cNvPr>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36874" name="Rectangle 10">
              <a:extLst>
                <a:ext uri="{FF2B5EF4-FFF2-40B4-BE49-F238E27FC236}">
                  <a16:creationId xmlns:a16="http://schemas.microsoft.com/office/drawing/2014/main" id="{B929A37D-8981-42B7-85DB-66ACFF575AB0}"/>
                </a:ext>
              </a:extLst>
            </p:cNvPr>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36875" name="Rectangle 11">
              <a:extLst>
                <a:ext uri="{FF2B5EF4-FFF2-40B4-BE49-F238E27FC236}">
                  <a16:creationId xmlns:a16="http://schemas.microsoft.com/office/drawing/2014/main" id="{1C2911F0-1B50-451E-A0DF-1AA33C845B3B}"/>
                </a:ext>
              </a:extLst>
            </p:cNvPr>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36876" name="Freeform 12">
              <a:extLst>
                <a:ext uri="{FF2B5EF4-FFF2-40B4-BE49-F238E27FC236}">
                  <a16:creationId xmlns:a16="http://schemas.microsoft.com/office/drawing/2014/main" id="{D27F3BA2-42C8-465F-9EDE-0BB286DF3AE2}"/>
                </a:ext>
              </a:extLst>
            </p:cNvPr>
            <p:cNvSpPr>
              <a:spLocks/>
            </p:cNvSpPr>
            <p:nvPr/>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36877" name="Freeform 13">
              <a:extLst>
                <a:ext uri="{FF2B5EF4-FFF2-40B4-BE49-F238E27FC236}">
                  <a16:creationId xmlns:a16="http://schemas.microsoft.com/office/drawing/2014/main" id="{A0B724F9-F401-4EEB-B289-ED643DAC806C}"/>
                </a:ext>
              </a:extLst>
            </p:cNvPr>
            <p:cNvSpPr>
              <a:spLocks/>
            </p:cNvSpPr>
            <p:nvPr/>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36878" name="Freeform 14">
              <a:extLst>
                <a:ext uri="{FF2B5EF4-FFF2-40B4-BE49-F238E27FC236}">
                  <a16:creationId xmlns:a16="http://schemas.microsoft.com/office/drawing/2014/main" id="{F7D12B59-29BD-40DC-B22A-08524F1B6C70}"/>
                </a:ext>
              </a:extLst>
            </p:cNvPr>
            <p:cNvSpPr>
              <a:spLocks/>
            </p:cNvSpPr>
            <p:nvPr/>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36879" name="Freeform 15">
              <a:extLst>
                <a:ext uri="{FF2B5EF4-FFF2-40B4-BE49-F238E27FC236}">
                  <a16:creationId xmlns:a16="http://schemas.microsoft.com/office/drawing/2014/main" id="{7690EC8C-AE0D-4549-8C17-8D850315E143}"/>
                </a:ext>
              </a:extLst>
            </p:cNvPr>
            <p:cNvSpPr>
              <a:spLocks/>
            </p:cNvSpPr>
            <p:nvPr/>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36880" name="Freeform 16">
              <a:extLst>
                <a:ext uri="{FF2B5EF4-FFF2-40B4-BE49-F238E27FC236}">
                  <a16:creationId xmlns:a16="http://schemas.microsoft.com/office/drawing/2014/main" id="{C433C516-BDE8-4420-95CA-5B9A9AA711CC}"/>
                </a:ext>
              </a:extLst>
            </p:cNvPr>
            <p:cNvSpPr>
              <a:spLocks/>
            </p:cNvSpPr>
            <p:nvPr/>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36881" name="Freeform 17">
              <a:extLst>
                <a:ext uri="{FF2B5EF4-FFF2-40B4-BE49-F238E27FC236}">
                  <a16:creationId xmlns:a16="http://schemas.microsoft.com/office/drawing/2014/main" id="{E2AD345C-5C85-4A87-9B6E-56D708DB807C}"/>
                </a:ext>
              </a:extLst>
            </p:cNvPr>
            <p:cNvSpPr>
              <a:spLocks noEditPoints="1"/>
            </p:cNvSpPr>
            <p:nvPr/>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36882" name="Freeform 18">
              <a:extLst>
                <a:ext uri="{FF2B5EF4-FFF2-40B4-BE49-F238E27FC236}">
                  <a16:creationId xmlns:a16="http://schemas.microsoft.com/office/drawing/2014/main" id="{D408B0BA-1318-4F80-AD00-932B491E1ECC}"/>
                </a:ext>
              </a:extLst>
            </p:cNvPr>
            <p:cNvSpPr>
              <a:spLocks noEditPoints="1"/>
            </p:cNvSpPr>
            <p:nvPr/>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36883" name="Freeform 19">
              <a:extLst>
                <a:ext uri="{FF2B5EF4-FFF2-40B4-BE49-F238E27FC236}">
                  <a16:creationId xmlns:a16="http://schemas.microsoft.com/office/drawing/2014/main" id="{F5BC8CA5-EDCD-4C1E-833F-29B5469EEC58}"/>
                </a:ext>
              </a:extLst>
            </p:cNvPr>
            <p:cNvSpPr>
              <a:spLocks/>
            </p:cNvSpPr>
            <p:nvPr/>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36884" name="Freeform 20">
              <a:extLst>
                <a:ext uri="{FF2B5EF4-FFF2-40B4-BE49-F238E27FC236}">
                  <a16:creationId xmlns:a16="http://schemas.microsoft.com/office/drawing/2014/main" id="{047BE868-9E44-486F-BB51-63A55AF3C9F8}"/>
                </a:ext>
              </a:extLst>
            </p:cNvPr>
            <p:cNvSpPr>
              <a:spLocks noEditPoints="1"/>
            </p:cNvSpPr>
            <p:nvPr/>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36885" name="Freeform 21">
              <a:extLst>
                <a:ext uri="{FF2B5EF4-FFF2-40B4-BE49-F238E27FC236}">
                  <a16:creationId xmlns:a16="http://schemas.microsoft.com/office/drawing/2014/main" id="{313F029D-0AA1-4923-9FFF-3F7F9F70444E}"/>
                </a:ext>
              </a:extLst>
            </p:cNvPr>
            <p:cNvSpPr>
              <a:spLocks noEditPoints="1"/>
            </p:cNvSpPr>
            <p:nvPr/>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36886" name="Freeform 22">
              <a:extLst>
                <a:ext uri="{FF2B5EF4-FFF2-40B4-BE49-F238E27FC236}">
                  <a16:creationId xmlns:a16="http://schemas.microsoft.com/office/drawing/2014/main" id="{8D7873CF-D6C9-4875-BEE6-2BE1A7410790}"/>
                </a:ext>
              </a:extLst>
            </p:cNvPr>
            <p:cNvSpPr>
              <a:spLocks noEditPoints="1"/>
            </p:cNvSpPr>
            <p:nvPr/>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36887" name="Freeform 23">
              <a:extLst>
                <a:ext uri="{FF2B5EF4-FFF2-40B4-BE49-F238E27FC236}">
                  <a16:creationId xmlns:a16="http://schemas.microsoft.com/office/drawing/2014/main" id="{44D7901D-9C82-48BC-BE7C-D9CECE5C0C7E}"/>
                </a:ext>
              </a:extLst>
            </p:cNvPr>
            <p:cNvSpPr>
              <a:spLocks/>
            </p:cNvSpPr>
            <p:nvPr/>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36888" name="Freeform 24">
              <a:extLst>
                <a:ext uri="{FF2B5EF4-FFF2-40B4-BE49-F238E27FC236}">
                  <a16:creationId xmlns:a16="http://schemas.microsoft.com/office/drawing/2014/main" id="{72E933A8-7496-4B66-8CDF-17AD19BEA8C2}"/>
                </a:ext>
              </a:extLst>
            </p:cNvPr>
            <p:cNvSpPr>
              <a:spLocks noEditPoints="1"/>
            </p:cNvSpPr>
            <p:nvPr/>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36889" name="Freeform 25">
              <a:extLst>
                <a:ext uri="{FF2B5EF4-FFF2-40B4-BE49-F238E27FC236}">
                  <a16:creationId xmlns:a16="http://schemas.microsoft.com/office/drawing/2014/main" id="{83BA2B41-3626-44AB-BC30-EE07E931984B}"/>
                </a:ext>
              </a:extLst>
            </p:cNvPr>
            <p:cNvSpPr>
              <a:spLocks noEditPoints="1"/>
            </p:cNvSpPr>
            <p:nvPr/>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36890" name="Freeform 26">
              <a:extLst>
                <a:ext uri="{FF2B5EF4-FFF2-40B4-BE49-F238E27FC236}">
                  <a16:creationId xmlns:a16="http://schemas.microsoft.com/office/drawing/2014/main" id="{B86D3A6E-7C47-4361-8CE2-BD374EB7500B}"/>
                </a:ext>
              </a:extLst>
            </p:cNvPr>
            <p:cNvSpPr>
              <a:spLocks noEditPoints="1"/>
            </p:cNvSpPr>
            <p:nvPr/>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36891" name="Oval 27">
              <a:extLst>
                <a:ext uri="{FF2B5EF4-FFF2-40B4-BE49-F238E27FC236}">
                  <a16:creationId xmlns:a16="http://schemas.microsoft.com/office/drawing/2014/main" id="{F1C33197-760C-4F7B-BDB8-E5532C0A63EE}"/>
                </a:ext>
              </a:extLst>
            </p:cNvPr>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36892" name="Oval 28">
              <a:extLst>
                <a:ext uri="{FF2B5EF4-FFF2-40B4-BE49-F238E27FC236}">
                  <a16:creationId xmlns:a16="http://schemas.microsoft.com/office/drawing/2014/main" id="{90934CD1-3C21-48F8-B7AA-CACAE190B39A}"/>
                </a:ext>
              </a:extLst>
            </p:cNvPr>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36893" name="Oval 29">
              <a:extLst>
                <a:ext uri="{FF2B5EF4-FFF2-40B4-BE49-F238E27FC236}">
                  <a16:creationId xmlns:a16="http://schemas.microsoft.com/office/drawing/2014/main" id="{DDB54718-D482-41A9-9695-1743014A67BC}"/>
                </a:ext>
              </a:extLst>
            </p:cNvPr>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36894" name="Freeform 30">
              <a:extLst>
                <a:ext uri="{FF2B5EF4-FFF2-40B4-BE49-F238E27FC236}">
                  <a16:creationId xmlns:a16="http://schemas.microsoft.com/office/drawing/2014/main" id="{3D265E3A-4BBA-4791-9535-7B5508106AC9}"/>
                </a:ext>
              </a:extLst>
            </p:cNvPr>
            <p:cNvSpPr>
              <a:spLocks noEditPoints="1"/>
            </p:cNvSpPr>
            <p:nvPr/>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36895" name="Freeform 31">
              <a:extLst>
                <a:ext uri="{FF2B5EF4-FFF2-40B4-BE49-F238E27FC236}">
                  <a16:creationId xmlns:a16="http://schemas.microsoft.com/office/drawing/2014/main" id="{C819CB5B-086D-4284-B8CB-1DC20684E3AF}"/>
                </a:ext>
              </a:extLst>
            </p:cNvPr>
            <p:cNvSpPr>
              <a:spLocks noEditPoints="1"/>
            </p:cNvSpPr>
            <p:nvPr/>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36896" name="Rectangle 32">
              <a:extLst>
                <a:ext uri="{FF2B5EF4-FFF2-40B4-BE49-F238E27FC236}">
                  <a16:creationId xmlns:a16="http://schemas.microsoft.com/office/drawing/2014/main" id="{DC414AF2-04C0-4515-9F03-1BC5F7F6EEAB}"/>
                </a:ext>
              </a:extLst>
            </p:cNvPr>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36897" name="Rectangle 33">
              <a:extLst>
                <a:ext uri="{FF2B5EF4-FFF2-40B4-BE49-F238E27FC236}">
                  <a16:creationId xmlns:a16="http://schemas.microsoft.com/office/drawing/2014/main" id="{61918280-1710-4063-B953-F62FB8638ECC}"/>
                </a:ext>
              </a:extLst>
            </p:cNvPr>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36898" name="AutoShape 34">
              <a:extLst>
                <a:ext uri="{FF2B5EF4-FFF2-40B4-BE49-F238E27FC236}">
                  <a16:creationId xmlns:a16="http://schemas.microsoft.com/office/drawing/2014/main" id="{151D7EDA-9DE9-40A4-B705-64A2912FF701}"/>
                </a:ext>
              </a:extLst>
            </p:cNvPr>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36899" name="Freeform 35">
              <a:extLst>
                <a:ext uri="{FF2B5EF4-FFF2-40B4-BE49-F238E27FC236}">
                  <a16:creationId xmlns:a16="http://schemas.microsoft.com/office/drawing/2014/main" id="{1ED39397-3608-49C8-8EF1-68BD42EDCD4C}"/>
                </a:ext>
              </a:extLst>
            </p:cNvPr>
            <p:cNvSpPr>
              <a:spLocks/>
            </p:cNvSpPr>
            <p:nvPr/>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36900" name="Freeform 36">
              <a:extLst>
                <a:ext uri="{FF2B5EF4-FFF2-40B4-BE49-F238E27FC236}">
                  <a16:creationId xmlns:a16="http://schemas.microsoft.com/office/drawing/2014/main" id="{69095E93-81CC-433B-AE33-5F218A5CF332}"/>
                </a:ext>
              </a:extLst>
            </p:cNvPr>
            <p:cNvSpPr>
              <a:spLocks/>
            </p:cNvSpPr>
            <p:nvPr/>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sp>
        <p:nvSpPr>
          <p:cNvPr id="36901" name="Rectangle 37">
            <a:extLst>
              <a:ext uri="{FF2B5EF4-FFF2-40B4-BE49-F238E27FC236}">
                <a16:creationId xmlns:a16="http://schemas.microsoft.com/office/drawing/2014/main" id="{C949FA35-F641-4558-93FD-6DA280418C71}"/>
              </a:ext>
            </a:extLst>
          </p:cNvPr>
          <p:cNvSpPr>
            <a:spLocks noGrp="1" noChangeArrowheads="1"/>
          </p:cNvSpPr>
          <p:nvPr>
            <p:ph type="dt" sz="half" idx="2"/>
          </p:nvPr>
        </p:nvSpPr>
        <p:spPr/>
        <p:txBody>
          <a:bodyPr/>
          <a:lstStyle>
            <a:lvl1pPr>
              <a:defRPr/>
            </a:lvl1pPr>
          </a:lstStyle>
          <a:p>
            <a:endParaRPr lang="sl-SI" altLang="sl-SI"/>
          </a:p>
        </p:txBody>
      </p:sp>
      <p:sp>
        <p:nvSpPr>
          <p:cNvPr id="36902" name="Rectangle 38">
            <a:extLst>
              <a:ext uri="{FF2B5EF4-FFF2-40B4-BE49-F238E27FC236}">
                <a16:creationId xmlns:a16="http://schemas.microsoft.com/office/drawing/2014/main" id="{3AE405BE-95A8-4C9E-ABD0-68A16E1E9FE7}"/>
              </a:ext>
            </a:extLst>
          </p:cNvPr>
          <p:cNvSpPr>
            <a:spLocks noGrp="1" noChangeArrowheads="1"/>
          </p:cNvSpPr>
          <p:nvPr>
            <p:ph type="ftr" sz="quarter" idx="3"/>
          </p:nvPr>
        </p:nvSpPr>
        <p:spPr/>
        <p:txBody>
          <a:bodyPr/>
          <a:lstStyle>
            <a:lvl1pPr>
              <a:defRPr/>
            </a:lvl1pPr>
          </a:lstStyle>
          <a:p>
            <a:endParaRPr lang="sl-SI" altLang="sl-SI"/>
          </a:p>
        </p:txBody>
      </p:sp>
      <p:sp>
        <p:nvSpPr>
          <p:cNvPr id="36903" name="Rectangle 39">
            <a:extLst>
              <a:ext uri="{FF2B5EF4-FFF2-40B4-BE49-F238E27FC236}">
                <a16:creationId xmlns:a16="http://schemas.microsoft.com/office/drawing/2014/main" id="{0E014872-68D8-45B2-BB1F-0C09FD8933C3}"/>
              </a:ext>
            </a:extLst>
          </p:cNvPr>
          <p:cNvSpPr>
            <a:spLocks noGrp="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sl-SI" altLang="sl-SI" noProof="0"/>
              <a:t>Click to edit Master subtitle style</a:t>
            </a:r>
          </a:p>
        </p:txBody>
      </p:sp>
      <p:sp>
        <p:nvSpPr>
          <p:cNvPr id="36904" name="Rectangle 40">
            <a:extLst>
              <a:ext uri="{FF2B5EF4-FFF2-40B4-BE49-F238E27FC236}">
                <a16:creationId xmlns:a16="http://schemas.microsoft.com/office/drawing/2014/main" id="{512B57A7-8145-4425-84A1-0AD7EA91772C}"/>
              </a:ext>
            </a:extLst>
          </p:cNvPr>
          <p:cNvSpPr>
            <a:spLocks noGrp="1" noChangeArrowheads="1"/>
          </p:cNvSpPr>
          <p:nvPr>
            <p:ph type="ctrTitle"/>
          </p:nvPr>
        </p:nvSpPr>
        <p:spPr>
          <a:xfrm>
            <a:off x="685800" y="1768475"/>
            <a:ext cx="7772400" cy="1736725"/>
          </a:xfrm>
        </p:spPr>
        <p:txBody>
          <a:bodyPr anchor="b" anchorCtr="1"/>
          <a:lstStyle>
            <a:lvl1pPr>
              <a:defRPr sz="5400"/>
            </a:lvl1pPr>
          </a:lstStyle>
          <a:p>
            <a:pPr lvl="0"/>
            <a:r>
              <a:rPr lang="sl-SI" altLang="sl-SI" noProof="0"/>
              <a:t>Click to edit Master title style</a:t>
            </a:r>
          </a:p>
        </p:txBody>
      </p:sp>
      <p:sp>
        <p:nvSpPr>
          <p:cNvPr id="36905" name="Rectangle 41">
            <a:extLst>
              <a:ext uri="{FF2B5EF4-FFF2-40B4-BE49-F238E27FC236}">
                <a16:creationId xmlns:a16="http://schemas.microsoft.com/office/drawing/2014/main" id="{47C594B1-F722-4325-A401-E204A17D5837}"/>
              </a:ext>
            </a:extLst>
          </p:cNvPr>
          <p:cNvSpPr>
            <a:spLocks noGrp="1" noChangeArrowheads="1"/>
          </p:cNvSpPr>
          <p:nvPr>
            <p:ph type="sldNum" sz="quarter" idx="4"/>
          </p:nvPr>
        </p:nvSpPr>
        <p:spPr/>
        <p:txBody>
          <a:bodyPr/>
          <a:lstStyle>
            <a:lvl1pPr>
              <a:defRPr/>
            </a:lvl1pPr>
          </a:lstStyle>
          <a:p>
            <a:fld id="{8946773D-715E-4ECF-8A97-6264A4A10F1B}" type="slidenum">
              <a:rPr lang="sl-SI" altLang="sl-SI"/>
              <a:pPr/>
              <a:t>‹#›</a:t>
            </a:fld>
            <a:endParaRPr lang="sl-SI" altLang="sl-SI"/>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0AD56-B5E6-41C4-A05C-BC4473189277}"/>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D5304BEB-12DB-4583-94D5-681EC40154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E5FAA322-2CD6-4CE6-91DF-2F64B806963D}"/>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3283F93A-EF25-4684-BF0C-BB9F155F7348}"/>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5C561627-517D-453F-B410-82A102FC9443}"/>
              </a:ext>
            </a:extLst>
          </p:cNvPr>
          <p:cNvSpPr>
            <a:spLocks noGrp="1"/>
          </p:cNvSpPr>
          <p:nvPr>
            <p:ph type="sldNum" sz="quarter" idx="12"/>
          </p:nvPr>
        </p:nvSpPr>
        <p:spPr/>
        <p:txBody>
          <a:bodyPr/>
          <a:lstStyle>
            <a:lvl1pPr>
              <a:defRPr/>
            </a:lvl1pPr>
          </a:lstStyle>
          <a:p>
            <a:fld id="{4602D12D-DFE6-455C-BC63-A44050BC551E}" type="slidenum">
              <a:rPr lang="sl-SI" altLang="sl-SI"/>
              <a:pPr/>
              <a:t>‹#›</a:t>
            </a:fld>
            <a:endParaRPr lang="sl-SI" altLang="sl-SI"/>
          </a:p>
        </p:txBody>
      </p:sp>
    </p:spTree>
    <p:extLst>
      <p:ext uri="{BB962C8B-B14F-4D97-AF65-F5344CB8AC3E}">
        <p14:creationId xmlns:p14="http://schemas.microsoft.com/office/powerpoint/2010/main" val="42416614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8F6F0-3400-4C18-A4ED-DBD90DB12622}"/>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5C63E1AE-AA6C-449F-844B-1F08210FE286}"/>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6C2C4908-34A6-48EB-9028-1E271135D43D}"/>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BAD096F6-F067-4608-A7AE-8C4BB39C6B08}"/>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EC4CA43C-ED64-447B-914A-E832D4779F4B}"/>
              </a:ext>
            </a:extLst>
          </p:cNvPr>
          <p:cNvSpPr>
            <a:spLocks noGrp="1"/>
          </p:cNvSpPr>
          <p:nvPr>
            <p:ph type="sldNum" sz="quarter" idx="12"/>
          </p:nvPr>
        </p:nvSpPr>
        <p:spPr/>
        <p:txBody>
          <a:bodyPr/>
          <a:lstStyle>
            <a:lvl1pPr>
              <a:defRPr/>
            </a:lvl1pPr>
          </a:lstStyle>
          <a:p>
            <a:fld id="{D76BDCC1-C463-4E97-BF36-E656C1A568E8}" type="slidenum">
              <a:rPr lang="sl-SI" altLang="sl-SI"/>
              <a:pPr/>
              <a:t>‹#›</a:t>
            </a:fld>
            <a:endParaRPr lang="sl-SI" altLang="sl-SI"/>
          </a:p>
        </p:txBody>
      </p:sp>
    </p:spTree>
    <p:extLst>
      <p:ext uri="{BB962C8B-B14F-4D97-AF65-F5344CB8AC3E}">
        <p14:creationId xmlns:p14="http://schemas.microsoft.com/office/powerpoint/2010/main" val="7787705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5D22C-29B4-4F46-8CA3-FAD7B5BC822C}"/>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8BD4BC23-2D7D-4031-9F24-5C8CE0A7A609}"/>
              </a:ext>
            </a:extLst>
          </p:cNvPr>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4D735DAD-ECD7-45E2-950F-F041A6B14FAB}"/>
              </a:ext>
            </a:extLst>
          </p:cNvPr>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0BC711E1-A325-4E92-8104-C0E10D4D6AB1}"/>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32840FCE-3118-4ECD-971B-05A2B0DE18C6}"/>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2E6190DB-E932-4B49-8D7B-FB87E4A848C1}"/>
              </a:ext>
            </a:extLst>
          </p:cNvPr>
          <p:cNvSpPr>
            <a:spLocks noGrp="1"/>
          </p:cNvSpPr>
          <p:nvPr>
            <p:ph type="sldNum" sz="quarter" idx="12"/>
          </p:nvPr>
        </p:nvSpPr>
        <p:spPr/>
        <p:txBody>
          <a:bodyPr/>
          <a:lstStyle>
            <a:lvl1pPr>
              <a:defRPr/>
            </a:lvl1pPr>
          </a:lstStyle>
          <a:p>
            <a:fld id="{19781914-C43A-420E-AA8A-114CFDB02EC6}" type="slidenum">
              <a:rPr lang="sl-SI" altLang="sl-SI"/>
              <a:pPr/>
              <a:t>‹#›</a:t>
            </a:fld>
            <a:endParaRPr lang="sl-SI" altLang="sl-SI"/>
          </a:p>
        </p:txBody>
      </p:sp>
    </p:spTree>
    <p:extLst>
      <p:ext uri="{BB962C8B-B14F-4D97-AF65-F5344CB8AC3E}">
        <p14:creationId xmlns:p14="http://schemas.microsoft.com/office/powerpoint/2010/main" val="37087061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CAE37-F8E8-46F1-B065-65B2E2D70030}"/>
              </a:ext>
            </a:extLst>
          </p:cNvPr>
          <p:cNvSpPr>
            <a:spLocks noGrp="1"/>
          </p:cNvSpPr>
          <p:nvPr>
            <p:ph type="title"/>
          </p:nvPr>
        </p:nvSpPr>
        <p:spPr>
          <a:xfrm>
            <a:off x="630238" y="365125"/>
            <a:ext cx="78867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6F658E63-DBEF-4B8C-AF5B-E27406DA29F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FB771B-44DC-481A-9FBF-688396D876B9}"/>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E287D9DE-57B7-4459-AAC9-9A4CD115F15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AD7168-EECD-4E98-A216-1B5EF421F7E3}"/>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23367DFE-10F5-4EA5-B442-E3DFF00391A3}"/>
              </a:ext>
            </a:extLst>
          </p:cNvPr>
          <p:cNvSpPr>
            <a:spLocks noGrp="1"/>
          </p:cNvSpPr>
          <p:nvPr>
            <p:ph type="dt" sz="half" idx="10"/>
          </p:nvPr>
        </p:nvSpPr>
        <p:spPr/>
        <p:txBody>
          <a:bodyPr/>
          <a:lstStyle>
            <a:lvl1pPr>
              <a:defRPr/>
            </a:lvl1pPr>
          </a:lstStyle>
          <a:p>
            <a:endParaRPr lang="sl-SI" altLang="sl-SI"/>
          </a:p>
        </p:txBody>
      </p:sp>
      <p:sp>
        <p:nvSpPr>
          <p:cNvPr id="8" name="Footer Placeholder 7">
            <a:extLst>
              <a:ext uri="{FF2B5EF4-FFF2-40B4-BE49-F238E27FC236}">
                <a16:creationId xmlns:a16="http://schemas.microsoft.com/office/drawing/2014/main" id="{E54BF795-3C34-4DB9-8A61-F9CAC1F6CF91}"/>
              </a:ext>
            </a:extLst>
          </p:cNvPr>
          <p:cNvSpPr>
            <a:spLocks noGrp="1"/>
          </p:cNvSpPr>
          <p:nvPr>
            <p:ph type="ftr" sz="quarter" idx="11"/>
          </p:nvPr>
        </p:nvSpPr>
        <p:spPr/>
        <p:txBody>
          <a:bodyPr/>
          <a:lstStyle>
            <a:lvl1pPr>
              <a:defRPr/>
            </a:lvl1pPr>
          </a:lstStyle>
          <a:p>
            <a:endParaRPr lang="sl-SI" altLang="sl-SI"/>
          </a:p>
        </p:txBody>
      </p:sp>
      <p:sp>
        <p:nvSpPr>
          <p:cNvPr id="9" name="Slide Number Placeholder 8">
            <a:extLst>
              <a:ext uri="{FF2B5EF4-FFF2-40B4-BE49-F238E27FC236}">
                <a16:creationId xmlns:a16="http://schemas.microsoft.com/office/drawing/2014/main" id="{D9A6BE9C-C044-400A-A9D4-7E085C68359B}"/>
              </a:ext>
            </a:extLst>
          </p:cNvPr>
          <p:cNvSpPr>
            <a:spLocks noGrp="1"/>
          </p:cNvSpPr>
          <p:nvPr>
            <p:ph type="sldNum" sz="quarter" idx="12"/>
          </p:nvPr>
        </p:nvSpPr>
        <p:spPr/>
        <p:txBody>
          <a:bodyPr/>
          <a:lstStyle>
            <a:lvl1pPr>
              <a:defRPr/>
            </a:lvl1pPr>
          </a:lstStyle>
          <a:p>
            <a:fld id="{34E054A7-94B2-48E4-9286-5F492259317F}" type="slidenum">
              <a:rPr lang="sl-SI" altLang="sl-SI"/>
              <a:pPr/>
              <a:t>‹#›</a:t>
            </a:fld>
            <a:endParaRPr lang="sl-SI" altLang="sl-SI"/>
          </a:p>
        </p:txBody>
      </p:sp>
    </p:spTree>
    <p:extLst>
      <p:ext uri="{BB962C8B-B14F-4D97-AF65-F5344CB8AC3E}">
        <p14:creationId xmlns:p14="http://schemas.microsoft.com/office/powerpoint/2010/main" val="768923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60978-2294-40C5-A0FF-3AB777431A5C}"/>
              </a:ext>
            </a:extLst>
          </p:cNvPr>
          <p:cNvSpPr>
            <a:spLocks noGrp="1"/>
          </p:cNvSpPr>
          <p:nvPr>
            <p:ph type="title"/>
          </p:nvPr>
        </p:nvSpPr>
        <p:spPr>
          <a:xfrm>
            <a:off x="630238" y="365125"/>
            <a:ext cx="78867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CC810494-28A9-4773-B462-1869CEABFD7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4A3937-E3A7-4EDE-A3FE-C091E1438F3F}"/>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5BC5F2B4-1836-4DAC-8469-5A2D71BF81F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D005B2-F5D8-4969-976F-72F79D59EA9A}"/>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8D1F0B7F-D9AC-4776-9CB5-AD65D4C3FE8F}"/>
              </a:ext>
            </a:extLst>
          </p:cNvPr>
          <p:cNvSpPr>
            <a:spLocks noGrp="1"/>
          </p:cNvSpPr>
          <p:nvPr>
            <p:ph type="dt" sz="half" idx="10"/>
          </p:nvPr>
        </p:nvSpPr>
        <p:spPr/>
        <p:txBody>
          <a:bodyPr/>
          <a:lstStyle>
            <a:lvl1pPr>
              <a:defRPr/>
            </a:lvl1pPr>
          </a:lstStyle>
          <a:p>
            <a:endParaRPr lang="sl-SI" altLang="sl-SI"/>
          </a:p>
        </p:txBody>
      </p:sp>
      <p:sp>
        <p:nvSpPr>
          <p:cNvPr id="8" name="Footer Placeholder 7">
            <a:extLst>
              <a:ext uri="{FF2B5EF4-FFF2-40B4-BE49-F238E27FC236}">
                <a16:creationId xmlns:a16="http://schemas.microsoft.com/office/drawing/2014/main" id="{595A332D-02A7-4187-861F-203DF8FBD853}"/>
              </a:ext>
            </a:extLst>
          </p:cNvPr>
          <p:cNvSpPr>
            <a:spLocks noGrp="1"/>
          </p:cNvSpPr>
          <p:nvPr>
            <p:ph type="ftr" sz="quarter" idx="11"/>
          </p:nvPr>
        </p:nvSpPr>
        <p:spPr/>
        <p:txBody>
          <a:bodyPr/>
          <a:lstStyle>
            <a:lvl1pPr>
              <a:defRPr/>
            </a:lvl1pPr>
          </a:lstStyle>
          <a:p>
            <a:endParaRPr lang="sl-SI" altLang="sl-SI"/>
          </a:p>
        </p:txBody>
      </p:sp>
      <p:sp>
        <p:nvSpPr>
          <p:cNvPr id="9" name="Slide Number Placeholder 8">
            <a:extLst>
              <a:ext uri="{FF2B5EF4-FFF2-40B4-BE49-F238E27FC236}">
                <a16:creationId xmlns:a16="http://schemas.microsoft.com/office/drawing/2014/main" id="{722C95B1-35B6-48BE-9911-5639071A48A4}"/>
              </a:ext>
            </a:extLst>
          </p:cNvPr>
          <p:cNvSpPr>
            <a:spLocks noGrp="1"/>
          </p:cNvSpPr>
          <p:nvPr>
            <p:ph type="sldNum" sz="quarter" idx="12"/>
          </p:nvPr>
        </p:nvSpPr>
        <p:spPr/>
        <p:txBody>
          <a:bodyPr/>
          <a:lstStyle>
            <a:lvl1pPr>
              <a:defRPr/>
            </a:lvl1pPr>
          </a:lstStyle>
          <a:p>
            <a:fld id="{5EA68D03-3362-4217-B01C-7409FB6D3FB6}" type="slidenum">
              <a:rPr lang="sl-SI" altLang="sl-SI"/>
              <a:pPr/>
              <a:t>‹#›</a:t>
            </a:fld>
            <a:endParaRPr lang="sl-SI" altLang="sl-SI"/>
          </a:p>
        </p:txBody>
      </p:sp>
    </p:spTree>
    <p:extLst>
      <p:ext uri="{BB962C8B-B14F-4D97-AF65-F5344CB8AC3E}">
        <p14:creationId xmlns:p14="http://schemas.microsoft.com/office/powerpoint/2010/main" val="22964795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E73A8-D79C-402F-83D3-DA39EBFB4034}"/>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48095104-8EB9-459E-9A28-0DC8244B83C2}"/>
              </a:ext>
            </a:extLst>
          </p:cNvPr>
          <p:cNvSpPr>
            <a:spLocks noGrp="1"/>
          </p:cNvSpPr>
          <p:nvPr>
            <p:ph type="dt" sz="half" idx="10"/>
          </p:nvPr>
        </p:nvSpPr>
        <p:spPr/>
        <p:txBody>
          <a:bodyPr/>
          <a:lstStyle>
            <a:lvl1pPr>
              <a:defRPr/>
            </a:lvl1pPr>
          </a:lstStyle>
          <a:p>
            <a:endParaRPr lang="sl-SI" altLang="sl-SI"/>
          </a:p>
        </p:txBody>
      </p:sp>
      <p:sp>
        <p:nvSpPr>
          <p:cNvPr id="4" name="Footer Placeholder 3">
            <a:extLst>
              <a:ext uri="{FF2B5EF4-FFF2-40B4-BE49-F238E27FC236}">
                <a16:creationId xmlns:a16="http://schemas.microsoft.com/office/drawing/2014/main" id="{DC776514-DF1B-46C2-8455-0C6D2ABEDE47}"/>
              </a:ext>
            </a:extLst>
          </p:cNvPr>
          <p:cNvSpPr>
            <a:spLocks noGrp="1"/>
          </p:cNvSpPr>
          <p:nvPr>
            <p:ph type="ftr" sz="quarter" idx="11"/>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6918B44D-9D82-44DB-88D8-49C2D639E6AE}"/>
              </a:ext>
            </a:extLst>
          </p:cNvPr>
          <p:cNvSpPr>
            <a:spLocks noGrp="1"/>
          </p:cNvSpPr>
          <p:nvPr>
            <p:ph type="sldNum" sz="quarter" idx="12"/>
          </p:nvPr>
        </p:nvSpPr>
        <p:spPr/>
        <p:txBody>
          <a:bodyPr/>
          <a:lstStyle>
            <a:lvl1pPr>
              <a:defRPr/>
            </a:lvl1pPr>
          </a:lstStyle>
          <a:p>
            <a:fld id="{57E90A10-1D93-4294-ADC7-F2C141BBC7D0}" type="slidenum">
              <a:rPr lang="sl-SI" altLang="sl-SI"/>
              <a:pPr/>
              <a:t>‹#›</a:t>
            </a:fld>
            <a:endParaRPr lang="sl-SI" altLang="sl-SI"/>
          </a:p>
        </p:txBody>
      </p:sp>
    </p:spTree>
    <p:extLst>
      <p:ext uri="{BB962C8B-B14F-4D97-AF65-F5344CB8AC3E}">
        <p14:creationId xmlns:p14="http://schemas.microsoft.com/office/powerpoint/2010/main" val="11132623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265EFE-866B-4386-A117-A031E1DE19A9}"/>
              </a:ext>
            </a:extLst>
          </p:cNvPr>
          <p:cNvSpPr>
            <a:spLocks noGrp="1"/>
          </p:cNvSpPr>
          <p:nvPr>
            <p:ph type="dt" sz="half" idx="10"/>
          </p:nvPr>
        </p:nvSpPr>
        <p:spPr/>
        <p:txBody>
          <a:bodyPr/>
          <a:lstStyle>
            <a:lvl1pPr>
              <a:defRPr/>
            </a:lvl1pPr>
          </a:lstStyle>
          <a:p>
            <a:endParaRPr lang="sl-SI" altLang="sl-SI"/>
          </a:p>
        </p:txBody>
      </p:sp>
      <p:sp>
        <p:nvSpPr>
          <p:cNvPr id="3" name="Footer Placeholder 2">
            <a:extLst>
              <a:ext uri="{FF2B5EF4-FFF2-40B4-BE49-F238E27FC236}">
                <a16:creationId xmlns:a16="http://schemas.microsoft.com/office/drawing/2014/main" id="{B64992BB-8334-438D-8558-AF549C9657A9}"/>
              </a:ext>
            </a:extLst>
          </p:cNvPr>
          <p:cNvSpPr>
            <a:spLocks noGrp="1"/>
          </p:cNvSpPr>
          <p:nvPr>
            <p:ph type="ftr" sz="quarter" idx="11"/>
          </p:nvPr>
        </p:nvSpPr>
        <p:spPr/>
        <p:txBody>
          <a:bodyPr/>
          <a:lstStyle>
            <a:lvl1pPr>
              <a:defRPr/>
            </a:lvl1pPr>
          </a:lstStyle>
          <a:p>
            <a:endParaRPr lang="sl-SI" altLang="sl-SI"/>
          </a:p>
        </p:txBody>
      </p:sp>
      <p:sp>
        <p:nvSpPr>
          <p:cNvPr id="4" name="Slide Number Placeholder 3">
            <a:extLst>
              <a:ext uri="{FF2B5EF4-FFF2-40B4-BE49-F238E27FC236}">
                <a16:creationId xmlns:a16="http://schemas.microsoft.com/office/drawing/2014/main" id="{EC3940BB-9AF5-4D83-B61C-E758F0794B61}"/>
              </a:ext>
            </a:extLst>
          </p:cNvPr>
          <p:cNvSpPr>
            <a:spLocks noGrp="1"/>
          </p:cNvSpPr>
          <p:nvPr>
            <p:ph type="sldNum" sz="quarter" idx="12"/>
          </p:nvPr>
        </p:nvSpPr>
        <p:spPr/>
        <p:txBody>
          <a:bodyPr/>
          <a:lstStyle>
            <a:lvl1pPr>
              <a:defRPr/>
            </a:lvl1pPr>
          </a:lstStyle>
          <a:p>
            <a:fld id="{BDB5B1CD-9783-4C2E-AB90-4358849D8E9A}" type="slidenum">
              <a:rPr lang="sl-SI" altLang="sl-SI"/>
              <a:pPr/>
              <a:t>‹#›</a:t>
            </a:fld>
            <a:endParaRPr lang="sl-SI" altLang="sl-SI"/>
          </a:p>
        </p:txBody>
      </p:sp>
    </p:spTree>
    <p:extLst>
      <p:ext uri="{BB962C8B-B14F-4D97-AF65-F5344CB8AC3E}">
        <p14:creationId xmlns:p14="http://schemas.microsoft.com/office/powerpoint/2010/main" val="40040326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38945-146C-46E6-9434-A7877274940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D20F8A8D-1DA8-4313-8590-BAA7073101B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A0305112-184D-4512-9A20-B8221D6B327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16E6E0-0F0C-413F-868E-0DCB66493220}"/>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2B5464FA-2918-4DE9-B3E5-3DA16ACCDEE6}"/>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817FCD93-ECC0-4984-A95B-AC16AE76C2BC}"/>
              </a:ext>
            </a:extLst>
          </p:cNvPr>
          <p:cNvSpPr>
            <a:spLocks noGrp="1"/>
          </p:cNvSpPr>
          <p:nvPr>
            <p:ph type="sldNum" sz="quarter" idx="12"/>
          </p:nvPr>
        </p:nvSpPr>
        <p:spPr/>
        <p:txBody>
          <a:bodyPr/>
          <a:lstStyle>
            <a:lvl1pPr>
              <a:defRPr/>
            </a:lvl1pPr>
          </a:lstStyle>
          <a:p>
            <a:fld id="{75397489-4C81-43BF-B7A0-BF0D64D5ECB7}" type="slidenum">
              <a:rPr lang="sl-SI" altLang="sl-SI"/>
              <a:pPr/>
              <a:t>‹#›</a:t>
            </a:fld>
            <a:endParaRPr lang="sl-SI" altLang="sl-SI"/>
          </a:p>
        </p:txBody>
      </p:sp>
    </p:spTree>
    <p:extLst>
      <p:ext uri="{BB962C8B-B14F-4D97-AF65-F5344CB8AC3E}">
        <p14:creationId xmlns:p14="http://schemas.microsoft.com/office/powerpoint/2010/main" val="49729775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3CACE-19A5-4793-962E-1AF558B5AF4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1A522A63-F131-476E-96EF-A537D30E78D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5FC22C30-7594-4C6B-A80D-3E901FDC075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5C34A0-8070-448A-8E52-6AA40C10C48C}"/>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DD3EFC35-9D53-4B2A-9189-E86991381C43}"/>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4654BB95-B5A1-4C02-8052-B0215F6593A9}"/>
              </a:ext>
            </a:extLst>
          </p:cNvPr>
          <p:cNvSpPr>
            <a:spLocks noGrp="1"/>
          </p:cNvSpPr>
          <p:nvPr>
            <p:ph type="sldNum" sz="quarter" idx="12"/>
          </p:nvPr>
        </p:nvSpPr>
        <p:spPr/>
        <p:txBody>
          <a:bodyPr/>
          <a:lstStyle>
            <a:lvl1pPr>
              <a:defRPr/>
            </a:lvl1pPr>
          </a:lstStyle>
          <a:p>
            <a:fld id="{1DEF7DF5-4237-47FC-B25D-E6E489D99884}" type="slidenum">
              <a:rPr lang="sl-SI" altLang="sl-SI"/>
              <a:pPr/>
              <a:t>‹#›</a:t>
            </a:fld>
            <a:endParaRPr lang="sl-SI" altLang="sl-SI"/>
          </a:p>
        </p:txBody>
      </p:sp>
    </p:spTree>
    <p:extLst>
      <p:ext uri="{BB962C8B-B14F-4D97-AF65-F5344CB8AC3E}">
        <p14:creationId xmlns:p14="http://schemas.microsoft.com/office/powerpoint/2010/main" val="19777731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1AF4E-ABB2-4EF8-B634-DC5D49D57AB5}"/>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BB59CD42-82A6-4239-B534-65C9C80A61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64D86D06-8EF6-4CEA-9E9D-77285410FB9D}"/>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34951EC5-E89B-428B-A0C0-CC580D1D44B3}"/>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16DBE43D-6A1F-455C-8958-BE6F4DA3F4F4}"/>
              </a:ext>
            </a:extLst>
          </p:cNvPr>
          <p:cNvSpPr>
            <a:spLocks noGrp="1"/>
          </p:cNvSpPr>
          <p:nvPr>
            <p:ph type="sldNum" sz="quarter" idx="12"/>
          </p:nvPr>
        </p:nvSpPr>
        <p:spPr/>
        <p:txBody>
          <a:bodyPr/>
          <a:lstStyle>
            <a:lvl1pPr>
              <a:defRPr/>
            </a:lvl1pPr>
          </a:lstStyle>
          <a:p>
            <a:fld id="{4D9C16D5-E709-42E2-AEE0-E80CD2699902}" type="slidenum">
              <a:rPr lang="sl-SI" altLang="sl-SI"/>
              <a:pPr/>
              <a:t>‹#›</a:t>
            </a:fld>
            <a:endParaRPr lang="sl-SI" altLang="sl-SI"/>
          </a:p>
        </p:txBody>
      </p:sp>
    </p:spTree>
    <p:extLst>
      <p:ext uri="{BB962C8B-B14F-4D97-AF65-F5344CB8AC3E}">
        <p14:creationId xmlns:p14="http://schemas.microsoft.com/office/powerpoint/2010/main" val="34984991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19A5D5-F9FE-475A-8064-F60C963961A1}"/>
              </a:ext>
            </a:extLst>
          </p:cNvPr>
          <p:cNvSpPr>
            <a:spLocks noGrp="1"/>
          </p:cNvSpPr>
          <p:nvPr>
            <p:ph type="title" orient="vert"/>
          </p:nvPr>
        </p:nvSpPr>
        <p:spPr>
          <a:xfrm>
            <a:off x="6629400" y="277813"/>
            <a:ext cx="2057400" cy="5853112"/>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59EBEFE9-141C-468E-9386-44C5C535617B}"/>
              </a:ext>
            </a:extLst>
          </p:cNvPr>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73F05D47-BFBA-4A03-8044-A7251A643942}"/>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0CFD63DC-7BE6-465B-9B69-6B469046B16E}"/>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BD573F30-CE7B-4786-A190-D9FFC8E997EE}"/>
              </a:ext>
            </a:extLst>
          </p:cNvPr>
          <p:cNvSpPr>
            <a:spLocks noGrp="1"/>
          </p:cNvSpPr>
          <p:nvPr>
            <p:ph type="sldNum" sz="quarter" idx="12"/>
          </p:nvPr>
        </p:nvSpPr>
        <p:spPr/>
        <p:txBody>
          <a:bodyPr/>
          <a:lstStyle>
            <a:lvl1pPr>
              <a:defRPr/>
            </a:lvl1pPr>
          </a:lstStyle>
          <a:p>
            <a:fld id="{2BA9D6EA-A9B9-42D5-B145-FDE9E95DCFA3}" type="slidenum">
              <a:rPr lang="sl-SI" altLang="sl-SI"/>
              <a:pPr/>
              <a:t>‹#›</a:t>
            </a:fld>
            <a:endParaRPr lang="sl-SI" altLang="sl-SI"/>
          </a:p>
        </p:txBody>
      </p:sp>
    </p:spTree>
    <p:extLst>
      <p:ext uri="{BB962C8B-B14F-4D97-AF65-F5344CB8AC3E}">
        <p14:creationId xmlns:p14="http://schemas.microsoft.com/office/powerpoint/2010/main" val="7032639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9938" name="Group 2">
            <a:extLst>
              <a:ext uri="{FF2B5EF4-FFF2-40B4-BE49-F238E27FC236}">
                <a16:creationId xmlns:a16="http://schemas.microsoft.com/office/drawing/2014/main" id="{08517C8D-4EF3-460E-9970-E6E9C1536292}"/>
              </a:ext>
            </a:extLst>
          </p:cNvPr>
          <p:cNvGrpSpPr>
            <a:grpSpLocks/>
          </p:cNvGrpSpPr>
          <p:nvPr/>
        </p:nvGrpSpPr>
        <p:grpSpPr bwMode="auto">
          <a:xfrm>
            <a:off x="2084388" y="296863"/>
            <a:ext cx="6823075" cy="5353050"/>
            <a:chOff x="1313" y="187"/>
            <a:chExt cx="4298" cy="3372"/>
          </a:xfrm>
        </p:grpSpPr>
        <p:grpSp>
          <p:nvGrpSpPr>
            <p:cNvPr id="39939" name="Group 3">
              <a:extLst>
                <a:ext uri="{FF2B5EF4-FFF2-40B4-BE49-F238E27FC236}">
                  <a16:creationId xmlns:a16="http://schemas.microsoft.com/office/drawing/2014/main" id="{2B4E0D62-0353-47F6-9C8E-DCC3D9B53F3F}"/>
                </a:ext>
              </a:extLst>
            </p:cNvPr>
            <p:cNvGrpSpPr>
              <a:grpSpLocks/>
            </p:cNvGrpSpPr>
            <p:nvPr/>
          </p:nvGrpSpPr>
          <p:grpSpPr bwMode="auto">
            <a:xfrm>
              <a:off x="2194" y="601"/>
              <a:ext cx="596" cy="447"/>
              <a:chOff x="0" y="0"/>
              <a:chExt cx="768" cy="576"/>
            </a:xfrm>
          </p:grpSpPr>
          <p:sp>
            <p:nvSpPr>
              <p:cNvPr id="39940" name="Oval 4">
                <a:extLst>
                  <a:ext uri="{FF2B5EF4-FFF2-40B4-BE49-F238E27FC236}">
                    <a16:creationId xmlns:a16="http://schemas.microsoft.com/office/drawing/2014/main" id="{CCBC4E83-2B04-4420-8B14-7CBD28060E86}"/>
                  </a:ext>
                </a:extLst>
              </p:cNvPr>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9941" name="Oval 5">
                <a:extLst>
                  <a:ext uri="{FF2B5EF4-FFF2-40B4-BE49-F238E27FC236}">
                    <a16:creationId xmlns:a16="http://schemas.microsoft.com/office/drawing/2014/main" id="{8CDB0C63-D4A8-40B7-B23D-4F11E8E6B212}"/>
                  </a:ext>
                </a:extLst>
              </p:cNvPr>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grpSp>
          <p:nvGrpSpPr>
            <p:cNvPr id="39942" name="Group 6">
              <a:extLst>
                <a:ext uri="{FF2B5EF4-FFF2-40B4-BE49-F238E27FC236}">
                  <a16:creationId xmlns:a16="http://schemas.microsoft.com/office/drawing/2014/main" id="{631AB182-D040-45FF-8813-891A36977713}"/>
                </a:ext>
              </a:extLst>
            </p:cNvPr>
            <p:cNvGrpSpPr>
              <a:grpSpLocks/>
            </p:cNvGrpSpPr>
            <p:nvPr/>
          </p:nvGrpSpPr>
          <p:grpSpPr bwMode="auto">
            <a:xfrm>
              <a:off x="1313" y="187"/>
              <a:ext cx="4298" cy="3372"/>
              <a:chOff x="0" y="0"/>
              <a:chExt cx="5533" cy="4341"/>
            </a:xfrm>
          </p:grpSpPr>
          <p:grpSp>
            <p:nvGrpSpPr>
              <p:cNvPr id="39943" name="Group 7">
                <a:extLst>
                  <a:ext uri="{FF2B5EF4-FFF2-40B4-BE49-F238E27FC236}">
                    <a16:creationId xmlns:a16="http://schemas.microsoft.com/office/drawing/2014/main" id="{EF5D42E4-0785-4898-836E-C8406A056F1D}"/>
                  </a:ext>
                </a:extLst>
              </p:cNvPr>
              <p:cNvGrpSpPr>
                <a:grpSpLocks/>
              </p:cNvGrpSpPr>
              <p:nvPr/>
            </p:nvGrpSpPr>
            <p:grpSpPr bwMode="auto">
              <a:xfrm>
                <a:off x="0" y="0"/>
                <a:ext cx="5470" cy="4341"/>
                <a:chOff x="0" y="0"/>
                <a:chExt cx="5470" cy="4341"/>
              </a:xfrm>
            </p:grpSpPr>
            <p:grpSp>
              <p:nvGrpSpPr>
                <p:cNvPr id="39944" name="Group 8">
                  <a:extLst>
                    <a:ext uri="{FF2B5EF4-FFF2-40B4-BE49-F238E27FC236}">
                      <a16:creationId xmlns:a16="http://schemas.microsoft.com/office/drawing/2014/main" id="{D09CEC01-38D3-419C-ABE9-F6F8B34F4715}"/>
                    </a:ext>
                  </a:extLst>
                </p:cNvPr>
                <p:cNvGrpSpPr>
                  <a:grpSpLocks/>
                </p:cNvGrpSpPr>
                <p:nvPr/>
              </p:nvGrpSpPr>
              <p:grpSpPr bwMode="auto">
                <a:xfrm>
                  <a:off x="1339" y="786"/>
                  <a:ext cx="2919" cy="2151"/>
                  <a:chOff x="1265" y="814"/>
                  <a:chExt cx="2919" cy="2151"/>
                </a:xfrm>
              </p:grpSpPr>
              <p:sp>
                <p:nvSpPr>
                  <p:cNvPr id="39945" name="Oval 9">
                    <a:extLst>
                      <a:ext uri="{FF2B5EF4-FFF2-40B4-BE49-F238E27FC236}">
                        <a16:creationId xmlns:a16="http://schemas.microsoft.com/office/drawing/2014/main" id="{35AA2B5E-6DAB-410C-AA06-FF60B781DDC2}"/>
                      </a:ext>
                    </a:extLst>
                  </p:cNvPr>
                  <p:cNvSpPr>
                    <a:spLocks noChangeArrowheads="1"/>
                  </p:cNvSpPr>
                  <p:nvPr/>
                </p:nvSpPr>
                <p:spPr bwMode="hidden">
                  <a:xfrm>
                    <a:off x="1265" y="814"/>
                    <a:ext cx="2919" cy="2151"/>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9946" name="Oval 10">
                    <a:extLst>
                      <a:ext uri="{FF2B5EF4-FFF2-40B4-BE49-F238E27FC236}">
                        <a16:creationId xmlns:a16="http://schemas.microsoft.com/office/drawing/2014/main" id="{60FC9425-6EAA-45F7-A289-39E1037D2052}"/>
                      </a:ext>
                    </a:extLst>
                  </p:cNvPr>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grpSp>
              <p:nvGrpSpPr>
                <p:cNvPr id="39947" name="Group 11">
                  <a:extLst>
                    <a:ext uri="{FF2B5EF4-FFF2-40B4-BE49-F238E27FC236}">
                      <a16:creationId xmlns:a16="http://schemas.microsoft.com/office/drawing/2014/main" id="{9DD74DC8-85C0-42EB-8AC3-13DA2332CFB9}"/>
                    </a:ext>
                  </a:extLst>
                </p:cNvPr>
                <p:cNvGrpSpPr>
                  <a:grpSpLocks/>
                </p:cNvGrpSpPr>
                <p:nvPr/>
              </p:nvGrpSpPr>
              <p:grpSpPr bwMode="auto">
                <a:xfrm>
                  <a:off x="0" y="0"/>
                  <a:ext cx="5470" cy="4341"/>
                  <a:chOff x="0" y="0"/>
                  <a:chExt cx="5470" cy="4341"/>
                </a:xfrm>
              </p:grpSpPr>
              <p:grpSp>
                <p:nvGrpSpPr>
                  <p:cNvPr id="39948" name="Group 12">
                    <a:extLst>
                      <a:ext uri="{FF2B5EF4-FFF2-40B4-BE49-F238E27FC236}">
                        <a16:creationId xmlns:a16="http://schemas.microsoft.com/office/drawing/2014/main" id="{7C0799AE-615D-4C41-83BC-48A735CB6A30}"/>
                      </a:ext>
                    </a:extLst>
                  </p:cNvPr>
                  <p:cNvGrpSpPr>
                    <a:grpSpLocks/>
                  </p:cNvGrpSpPr>
                  <p:nvPr/>
                </p:nvGrpSpPr>
                <p:grpSpPr bwMode="auto">
                  <a:xfrm>
                    <a:off x="3545" y="1502"/>
                    <a:ext cx="1258" cy="2327"/>
                    <a:chOff x="3471" y="1530"/>
                    <a:chExt cx="1258" cy="2327"/>
                  </a:xfrm>
                </p:grpSpPr>
                <p:sp>
                  <p:nvSpPr>
                    <p:cNvPr id="39949" name="Freeform 13">
                      <a:extLst>
                        <a:ext uri="{FF2B5EF4-FFF2-40B4-BE49-F238E27FC236}">
                          <a16:creationId xmlns:a16="http://schemas.microsoft.com/office/drawing/2014/main" id="{943E457B-6F38-4C75-85CE-8F1B6AC91353}"/>
                        </a:ext>
                      </a:extLst>
                    </p:cNvPr>
                    <p:cNvSpPr>
                      <a:spLocks/>
                    </p:cNvSpPr>
                    <p:nvPr/>
                  </p:nvSpPr>
                  <p:spPr bwMode="hidden">
                    <a:xfrm rot="2711884">
                      <a:off x="2765" y="2236"/>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9950" name="Freeform 14">
                      <a:extLst>
                        <a:ext uri="{FF2B5EF4-FFF2-40B4-BE49-F238E27FC236}">
                          <a16:creationId xmlns:a16="http://schemas.microsoft.com/office/drawing/2014/main" id="{B32400DD-9BF6-4B28-AB15-4CDFD84ED6C1}"/>
                        </a:ext>
                      </a:extLst>
                    </p:cNvPr>
                    <p:cNvSpPr>
                      <a:spLocks/>
                    </p:cNvSpPr>
                    <p:nvPr/>
                  </p:nvSpPr>
                  <p:spPr bwMode="hidden">
                    <a:xfrm rot="2711884">
                      <a:off x="4021" y="3150"/>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grpSp>
                <p:nvGrpSpPr>
                  <p:cNvPr id="39951" name="Group 15">
                    <a:extLst>
                      <a:ext uri="{FF2B5EF4-FFF2-40B4-BE49-F238E27FC236}">
                        <a16:creationId xmlns:a16="http://schemas.microsoft.com/office/drawing/2014/main" id="{C12F8B57-A897-4532-96FF-66C6C2EFB3FA}"/>
                      </a:ext>
                    </a:extLst>
                  </p:cNvPr>
                  <p:cNvGrpSpPr>
                    <a:grpSpLocks/>
                  </p:cNvGrpSpPr>
                  <p:nvPr/>
                </p:nvGrpSpPr>
                <p:grpSpPr bwMode="auto">
                  <a:xfrm>
                    <a:off x="2938" y="1991"/>
                    <a:ext cx="2463" cy="1332"/>
                    <a:chOff x="2864" y="2019"/>
                    <a:chExt cx="2463" cy="1332"/>
                  </a:xfrm>
                </p:grpSpPr>
                <p:sp>
                  <p:nvSpPr>
                    <p:cNvPr id="39952" name="Freeform 16">
                      <a:extLst>
                        <a:ext uri="{FF2B5EF4-FFF2-40B4-BE49-F238E27FC236}">
                          <a16:creationId xmlns:a16="http://schemas.microsoft.com/office/drawing/2014/main" id="{657F57A8-89EA-439D-9E73-65FD234D8B48}"/>
                        </a:ext>
                      </a:extLst>
                    </p:cNvPr>
                    <p:cNvSpPr>
                      <a:spLocks/>
                    </p:cNvSpPr>
                    <p:nvPr/>
                  </p:nvSpPr>
                  <p:spPr bwMode="hidden">
                    <a:xfrm rot="2104081">
                      <a:off x="2864" y="2019"/>
                      <a:ext cx="1814" cy="3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9953" name="Freeform 17">
                      <a:extLst>
                        <a:ext uri="{FF2B5EF4-FFF2-40B4-BE49-F238E27FC236}">
                          <a16:creationId xmlns:a16="http://schemas.microsoft.com/office/drawing/2014/main" id="{D79FA203-B495-4BD5-9C43-4B81F28391EE}"/>
                        </a:ext>
                      </a:extLst>
                    </p:cNvPr>
                    <p:cNvSpPr>
                      <a:spLocks/>
                    </p:cNvSpPr>
                    <p:nvPr/>
                  </p:nvSpPr>
                  <p:spPr bwMode="hidden">
                    <a:xfrm rot="2104081">
                      <a:off x="4353" y="2806"/>
                      <a:ext cx="974" cy="5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grpSp>
                <p:nvGrpSpPr>
                  <p:cNvPr id="39954" name="Group 18">
                    <a:extLst>
                      <a:ext uri="{FF2B5EF4-FFF2-40B4-BE49-F238E27FC236}">
                        <a16:creationId xmlns:a16="http://schemas.microsoft.com/office/drawing/2014/main" id="{7052E8FE-6253-4D81-890A-0D088B5CA1FD}"/>
                      </a:ext>
                    </a:extLst>
                  </p:cNvPr>
                  <p:cNvGrpSpPr>
                    <a:grpSpLocks/>
                  </p:cNvGrpSpPr>
                  <p:nvPr/>
                </p:nvGrpSpPr>
                <p:grpSpPr bwMode="auto">
                  <a:xfrm>
                    <a:off x="2971" y="1804"/>
                    <a:ext cx="2477" cy="1064"/>
                    <a:chOff x="2897" y="1832"/>
                    <a:chExt cx="2477" cy="1064"/>
                  </a:xfrm>
                </p:grpSpPr>
                <p:sp>
                  <p:nvSpPr>
                    <p:cNvPr id="39955" name="Freeform 19">
                      <a:extLst>
                        <a:ext uri="{FF2B5EF4-FFF2-40B4-BE49-F238E27FC236}">
                          <a16:creationId xmlns:a16="http://schemas.microsoft.com/office/drawing/2014/main" id="{D659C762-81C0-4148-BAD5-F553CCE31A30}"/>
                        </a:ext>
                      </a:extLst>
                    </p:cNvPr>
                    <p:cNvSpPr>
                      <a:spLocks/>
                    </p:cNvSpPr>
                    <p:nvPr/>
                  </p:nvSpPr>
                  <p:spPr bwMode="hidden">
                    <a:xfrm rot="1582915">
                      <a:off x="2897" y="1832"/>
                      <a:ext cx="1736" cy="30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9956" name="Freeform 20">
                      <a:extLst>
                        <a:ext uri="{FF2B5EF4-FFF2-40B4-BE49-F238E27FC236}">
                          <a16:creationId xmlns:a16="http://schemas.microsoft.com/office/drawing/2014/main" id="{5C735E8A-6C0A-4146-9FFB-E2AA31DF95F4}"/>
                        </a:ext>
                      </a:extLst>
                    </p:cNvPr>
                    <p:cNvSpPr>
                      <a:spLocks/>
                    </p:cNvSpPr>
                    <p:nvPr/>
                  </p:nvSpPr>
                  <p:spPr bwMode="hidden">
                    <a:xfrm rot="1582915">
                      <a:off x="4442" y="2420"/>
                      <a:ext cx="932" cy="4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grpSp>
                <p:nvGrpSpPr>
                  <p:cNvPr id="39957" name="Group 21">
                    <a:extLst>
                      <a:ext uri="{FF2B5EF4-FFF2-40B4-BE49-F238E27FC236}">
                        <a16:creationId xmlns:a16="http://schemas.microsoft.com/office/drawing/2014/main" id="{5D2BD07C-38A5-4D5A-A55B-E33020639600}"/>
                      </a:ext>
                    </a:extLst>
                  </p:cNvPr>
                  <p:cNvGrpSpPr>
                    <a:grpSpLocks/>
                  </p:cNvGrpSpPr>
                  <p:nvPr/>
                </p:nvGrpSpPr>
                <p:grpSpPr bwMode="auto">
                  <a:xfrm>
                    <a:off x="2998" y="1608"/>
                    <a:ext cx="2472" cy="927"/>
                    <a:chOff x="2924" y="1636"/>
                    <a:chExt cx="2472" cy="927"/>
                  </a:xfrm>
                </p:grpSpPr>
                <p:sp>
                  <p:nvSpPr>
                    <p:cNvPr id="39958" name="Freeform 22">
                      <a:extLst>
                        <a:ext uri="{FF2B5EF4-FFF2-40B4-BE49-F238E27FC236}">
                          <a16:creationId xmlns:a16="http://schemas.microsoft.com/office/drawing/2014/main" id="{E1FECF25-C20B-41CD-AB83-83A520025DDD}"/>
                        </a:ext>
                      </a:extLst>
                    </p:cNvPr>
                    <p:cNvSpPr>
                      <a:spLocks/>
                    </p:cNvSpPr>
                    <p:nvPr/>
                  </p:nvSpPr>
                  <p:spPr bwMode="hidden">
                    <a:xfrm rot="1080363">
                      <a:off x="2924" y="1636"/>
                      <a:ext cx="1677" cy="33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9959" name="Freeform 23">
                      <a:extLst>
                        <a:ext uri="{FF2B5EF4-FFF2-40B4-BE49-F238E27FC236}">
                          <a16:creationId xmlns:a16="http://schemas.microsoft.com/office/drawing/2014/main" id="{E00F6998-5522-45B9-A32B-22544ED8C255}"/>
                        </a:ext>
                      </a:extLst>
                    </p:cNvPr>
                    <p:cNvSpPr>
                      <a:spLocks/>
                    </p:cNvSpPr>
                    <p:nvPr/>
                  </p:nvSpPr>
                  <p:spPr bwMode="hidden">
                    <a:xfrm rot="1080363">
                      <a:off x="4495" y="2037"/>
                      <a:ext cx="901" cy="52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grpSp>
                <p:nvGrpSpPr>
                  <p:cNvPr id="39960" name="Group 24">
                    <a:extLst>
                      <a:ext uri="{FF2B5EF4-FFF2-40B4-BE49-F238E27FC236}">
                        <a16:creationId xmlns:a16="http://schemas.microsoft.com/office/drawing/2014/main" id="{DED767CC-D7F4-4FA7-9E45-ECA0869281AD}"/>
                      </a:ext>
                    </a:extLst>
                  </p:cNvPr>
                  <p:cNvGrpSpPr>
                    <a:grpSpLocks/>
                  </p:cNvGrpSpPr>
                  <p:nvPr/>
                </p:nvGrpSpPr>
                <p:grpSpPr bwMode="auto">
                  <a:xfrm>
                    <a:off x="3032" y="1386"/>
                    <a:ext cx="2342" cy="657"/>
                    <a:chOff x="2958" y="1414"/>
                    <a:chExt cx="2342" cy="657"/>
                  </a:xfrm>
                </p:grpSpPr>
                <p:sp>
                  <p:nvSpPr>
                    <p:cNvPr id="39961" name="Freeform 25">
                      <a:extLst>
                        <a:ext uri="{FF2B5EF4-FFF2-40B4-BE49-F238E27FC236}">
                          <a16:creationId xmlns:a16="http://schemas.microsoft.com/office/drawing/2014/main" id="{9F3302FD-5A66-4B99-872C-C1E6516CCA66}"/>
                        </a:ext>
                      </a:extLst>
                    </p:cNvPr>
                    <p:cNvSpPr>
                      <a:spLocks/>
                    </p:cNvSpPr>
                    <p:nvPr/>
                  </p:nvSpPr>
                  <p:spPr bwMode="hidden">
                    <a:xfrm rot="463793">
                      <a:off x="2958" y="1414"/>
                      <a:ext cx="1545"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9962" name="Freeform 26">
                      <a:extLst>
                        <a:ext uri="{FF2B5EF4-FFF2-40B4-BE49-F238E27FC236}">
                          <a16:creationId xmlns:a16="http://schemas.microsoft.com/office/drawing/2014/main" id="{F0136F12-46D3-4FEB-A1F8-017BAA2FE76D}"/>
                        </a:ext>
                      </a:extLst>
                    </p:cNvPr>
                    <p:cNvSpPr>
                      <a:spLocks/>
                    </p:cNvSpPr>
                    <p:nvPr/>
                  </p:nvSpPr>
                  <p:spPr bwMode="hidden">
                    <a:xfrm rot="463793">
                      <a:off x="4470" y="1582"/>
                      <a:ext cx="830"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grpSp>
                <p:nvGrpSpPr>
                  <p:cNvPr id="39963" name="Group 27">
                    <a:extLst>
                      <a:ext uri="{FF2B5EF4-FFF2-40B4-BE49-F238E27FC236}">
                        <a16:creationId xmlns:a16="http://schemas.microsoft.com/office/drawing/2014/main" id="{1B7BEB68-9199-4931-B882-681494A4DF02}"/>
                      </a:ext>
                    </a:extLst>
                  </p:cNvPr>
                  <p:cNvGrpSpPr>
                    <a:grpSpLocks/>
                  </p:cNvGrpSpPr>
                  <p:nvPr/>
                </p:nvGrpSpPr>
                <p:grpSpPr bwMode="auto">
                  <a:xfrm>
                    <a:off x="3057" y="1241"/>
                    <a:ext cx="2150" cy="343"/>
                    <a:chOff x="2983" y="1269"/>
                    <a:chExt cx="2150" cy="343"/>
                  </a:xfrm>
                </p:grpSpPr>
                <p:sp>
                  <p:nvSpPr>
                    <p:cNvPr id="39964" name="Freeform 28">
                      <a:extLst>
                        <a:ext uri="{FF2B5EF4-FFF2-40B4-BE49-F238E27FC236}">
                          <a16:creationId xmlns:a16="http://schemas.microsoft.com/office/drawing/2014/main" id="{309734C5-07D0-4849-87F9-10EDC2DBC8E4}"/>
                        </a:ext>
                      </a:extLst>
                    </p:cNvPr>
                    <p:cNvSpPr>
                      <a:spLocks/>
                    </p:cNvSpPr>
                    <p:nvPr/>
                  </p:nvSpPr>
                  <p:spPr bwMode="hidden">
                    <a:xfrm rot="-84182">
                      <a:off x="2983" y="1289"/>
                      <a:ext cx="1404" cy="21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9965" name="Freeform 29">
                      <a:extLst>
                        <a:ext uri="{FF2B5EF4-FFF2-40B4-BE49-F238E27FC236}">
                          <a16:creationId xmlns:a16="http://schemas.microsoft.com/office/drawing/2014/main" id="{2C3BBDF2-BCB6-47BC-9D42-1D54706CAA23}"/>
                        </a:ext>
                      </a:extLst>
                    </p:cNvPr>
                    <p:cNvSpPr>
                      <a:spLocks/>
                    </p:cNvSpPr>
                    <p:nvPr/>
                  </p:nvSpPr>
                  <p:spPr bwMode="hidden">
                    <a:xfrm rot="-84182">
                      <a:off x="4379" y="1269"/>
                      <a:ext cx="754" cy="34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grpSp>
                <p:nvGrpSpPr>
                  <p:cNvPr id="39966" name="Group 30">
                    <a:extLst>
                      <a:ext uri="{FF2B5EF4-FFF2-40B4-BE49-F238E27FC236}">
                        <a16:creationId xmlns:a16="http://schemas.microsoft.com/office/drawing/2014/main" id="{20BB83A2-5D79-4512-A6A7-C69F2791683D}"/>
                      </a:ext>
                    </a:extLst>
                  </p:cNvPr>
                  <p:cNvGrpSpPr>
                    <a:grpSpLocks/>
                  </p:cNvGrpSpPr>
                  <p:nvPr/>
                </p:nvGrpSpPr>
                <p:grpSpPr bwMode="auto">
                  <a:xfrm>
                    <a:off x="3012" y="889"/>
                    <a:ext cx="1879" cy="427"/>
                    <a:chOff x="2938" y="917"/>
                    <a:chExt cx="1879" cy="427"/>
                  </a:xfrm>
                </p:grpSpPr>
                <p:sp>
                  <p:nvSpPr>
                    <p:cNvPr id="39967" name="Freeform 31">
                      <a:extLst>
                        <a:ext uri="{FF2B5EF4-FFF2-40B4-BE49-F238E27FC236}">
                          <a16:creationId xmlns:a16="http://schemas.microsoft.com/office/drawing/2014/main" id="{8080C8FE-3B7D-485E-84FE-F766847B7DA4}"/>
                        </a:ext>
                      </a:extLst>
                    </p:cNvPr>
                    <p:cNvSpPr>
                      <a:spLocks/>
                    </p:cNvSpPr>
                    <p:nvPr/>
                  </p:nvSpPr>
                  <p:spPr bwMode="hidden">
                    <a:xfrm rot="-802576">
                      <a:off x="2938" y="1129"/>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9968" name="Freeform 32">
                      <a:extLst>
                        <a:ext uri="{FF2B5EF4-FFF2-40B4-BE49-F238E27FC236}">
                          <a16:creationId xmlns:a16="http://schemas.microsoft.com/office/drawing/2014/main" id="{1F4AE5AE-5240-4790-B759-81B0DF3C25A9}"/>
                        </a:ext>
                      </a:extLst>
                    </p:cNvPr>
                    <p:cNvSpPr>
                      <a:spLocks/>
                    </p:cNvSpPr>
                    <p:nvPr/>
                  </p:nvSpPr>
                  <p:spPr bwMode="hidden">
                    <a:xfrm rot="-802576">
                      <a:off x="4155" y="917"/>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grpSp>
                <p:nvGrpSpPr>
                  <p:cNvPr id="39969" name="Group 33">
                    <a:extLst>
                      <a:ext uri="{FF2B5EF4-FFF2-40B4-BE49-F238E27FC236}">
                        <a16:creationId xmlns:a16="http://schemas.microsoft.com/office/drawing/2014/main" id="{C562E295-80E9-47B2-A1DC-FF218D253C6B}"/>
                      </a:ext>
                    </a:extLst>
                  </p:cNvPr>
                  <p:cNvGrpSpPr>
                    <a:grpSpLocks/>
                  </p:cNvGrpSpPr>
                  <p:nvPr/>
                </p:nvGrpSpPr>
                <p:grpSpPr bwMode="auto">
                  <a:xfrm>
                    <a:off x="711" y="1625"/>
                    <a:ext cx="1257" cy="2326"/>
                    <a:chOff x="637" y="1653"/>
                    <a:chExt cx="1257" cy="2326"/>
                  </a:xfrm>
                </p:grpSpPr>
                <p:sp>
                  <p:nvSpPr>
                    <p:cNvPr id="39970" name="Freeform 34">
                      <a:extLst>
                        <a:ext uri="{FF2B5EF4-FFF2-40B4-BE49-F238E27FC236}">
                          <a16:creationId xmlns:a16="http://schemas.microsoft.com/office/drawing/2014/main" id="{8CDB5926-B2C4-4388-9B56-82731A962760}"/>
                        </a:ext>
                      </a:extLst>
                    </p:cNvPr>
                    <p:cNvSpPr>
                      <a:spLocks/>
                    </p:cNvSpPr>
                    <p:nvPr/>
                  </p:nvSpPr>
                  <p:spPr bwMode="hidden">
                    <a:xfrm rot="18888116" flipH="1">
                      <a:off x="876" y="2359"/>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9971" name="Freeform 35">
                      <a:extLst>
                        <a:ext uri="{FF2B5EF4-FFF2-40B4-BE49-F238E27FC236}">
                          <a16:creationId xmlns:a16="http://schemas.microsoft.com/office/drawing/2014/main" id="{45493637-05DA-4FE8-8F0B-2BEBDBCBA21B}"/>
                        </a:ext>
                      </a:extLst>
                    </p:cNvPr>
                    <p:cNvSpPr>
                      <a:spLocks/>
                    </p:cNvSpPr>
                    <p:nvPr/>
                  </p:nvSpPr>
                  <p:spPr bwMode="hidden">
                    <a:xfrm rot="18888116" flipH="1">
                      <a:off x="419" y="3272"/>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grpSp>
                <p:nvGrpSpPr>
                  <p:cNvPr id="39972" name="Group 36">
                    <a:extLst>
                      <a:ext uri="{FF2B5EF4-FFF2-40B4-BE49-F238E27FC236}">
                        <a16:creationId xmlns:a16="http://schemas.microsoft.com/office/drawing/2014/main" id="{A618413A-BA97-40BD-9EAD-4DFD9188F112}"/>
                      </a:ext>
                    </a:extLst>
                  </p:cNvPr>
                  <p:cNvGrpSpPr>
                    <a:grpSpLocks/>
                  </p:cNvGrpSpPr>
                  <p:nvPr/>
                </p:nvGrpSpPr>
                <p:grpSpPr bwMode="auto">
                  <a:xfrm>
                    <a:off x="69" y="2168"/>
                    <a:ext cx="2463" cy="1332"/>
                    <a:chOff x="-5" y="2196"/>
                    <a:chExt cx="2463" cy="1332"/>
                  </a:xfrm>
                </p:grpSpPr>
                <p:sp>
                  <p:nvSpPr>
                    <p:cNvPr id="39973" name="Freeform 37">
                      <a:extLst>
                        <a:ext uri="{FF2B5EF4-FFF2-40B4-BE49-F238E27FC236}">
                          <a16:creationId xmlns:a16="http://schemas.microsoft.com/office/drawing/2014/main" id="{82E9292E-88EB-4215-838E-1DB6593FFBC6}"/>
                        </a:ext>
                      </a:extLst>
                    </p:cNvPr>
                    <p:cNvSpPr>
                      <a:spLocks/>
                    </p:cNvSpPr>
                    <p:nvPr/>
                  </p:nvSpPr>
                  <p:spPr bwMode="hidden">
                    <a:xfrm rot="19495919" flipH="1">
                      <a:off x="644" y="2196"/>
                      <a:ext cx="1814" cy="3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9974" name="Freeform 38">
                      <a:extLst>
                        <a:ext uri="{FF2B5EF4-FFF2-40B4-BE49-F238E27FC236}">
                          <a16:creationId xmlns:a16="http://schemas.microsoft.com/office/drawing/2014/main" id="{B18E15C6-ED4B-4791-959E-D05B0A3C6E76}"/>
                        </a:ext>
                      </a:extLst>
                    </p:cNvPr>
                    <p:cNvSpPr>
                      <a:spLocks/>
                    </p:cNvSpPr>
                    <p:nvPr/>
                  </p:nvSpPr>
                  <p:spPr bwMode="hidden">
                    <a:xfrm rot="19495919" flipH="1">
                      <a:off x="-5" y="2983"/>
                      <a:ext cx="974" cy="5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grpSp>
                <p:nvGrpSpPr>
                  <p:cNvPr id="39975" name="Group 39">
                    <a:extLst>
                      <a:ext uri="{FF2B5EF4-FFF2-40B4-BE49-F238E27FC236}">
                        <a16:creationId xmlns:a16="http://schemas.microsoft.com/office/drawing/2014/main" id="{4BBE3EA8-C8E2-40F1-998C-752642AA9DA9}"/>
                      </a:ext>
                    </a:extLst>
                  </p:cNvPr>
                  <p:cNvGrpSpPr>
                    <a:grpSpLocks/>
                  </p:cNvGrpSpPr>
                  <p:nvPr/>
                </p:nvGrpSpPr>
                <p:grpSpPr bwMode="auto">
                  <a:xfrm>
                    <a:off x="22" y="1981"/>
                    <a:ext cx="2477" cy="1064"/>
                    <a:chOff x="-52" y="2009"/>
                    <a:chExt cx="2477" cy="1064"/>
                  </a:xfrm>
                </p:grpSpPr>
                <p:sp>
                  <p:nvSpPr>
                    <p:cNvPr id="39976" name="Freeform 40">
                      <a:extLst>
                        <a:ext uri="{FF2B5EF4-FFF2-40B4-BE49-F238E27FC236}">
                          <a16:creationId xmlns:a16="http://schemas.microsoft.com/office/drawing/2014/main" id="{B075C035-4649-4421-B7DF-0B6158431D35}"/>
                        </a:ext>
                      </a:extLst>
                    </p:cNvPr>
                    <p:cNvSpPr>
                      <a:spLocks/>
                    </p:cNvSpPr>
                    <p:nvPr/>
                  </p:nvSpPr>
                  <p:spPr bwMode="hidden">
                    <a:xfrm rot="20017085" flipH="1">
                      <a:off x="689" y="2009"/>
                      <a:ext cx="1736" cy="30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9977" name="Freeform 41">
                      <a:extLst>
                        <a:ext uri="{FF2B5EF4-FFF2-40B4-BE49-F238E27FC236}">
                          <a16:creationId xmlns:a16="http://schemas.microsoft.com/office/drawing/2014/main" id="{426C06D7-25E2-4EAD-A497-65F66CE245C4}"/>
                        </a:ext>
                      </a:extLst>
                    </p:cNvPr>
                    <p:cNvSpPr>
                      <a:spLocks/>
                    </p:cNvSpPr>
                    <p:nvPr/>
                  </p:nvSpPr>
                  <p:spPr bwMode="hidden">
                    <a:xfrm rot="20017085" flipH="1">
                      <a:off x="-52" y="2597"/>
                      <a:ext cx="932" cy="4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grpSp>
                <p:nvGrpSpPr>
                  <p:cNvPr id="39978" name="Group 42">
                    <a:extLst>
                      <a:ext uri="{FF2B5EF4-FFF2-40B4-BE49-F238E27FC236}">
                        <a16:creationId xmlns:a16="http://schemas.microsoft.com/office/drawing/2014/main" id="{0D15521F-1801-4DA8-B4EB-78D0FAF493E4}"/>
                      </a:ext>
                    </a:extLst>
                  </p:cNvPr>
                  <p:cNvGrpSpPr>
                    <a:grpSpLocks/>
                  </p:cNvGrpSpPr>
                  <p:nvPr/>
                </p:nvGrpSpPr>
                <p:grpSpPr bwMode="auto">
                  <a:xfrm>
                    <a:off x="0" y="1785"/>
                    <a:ext cx="2472" cy="927"/>
                    <a:chOff x="-74" y="1813"/>
                    <a:chExt cx="2472" cy="927"/>
                  </a:xfrm>
                </p:grpSpPr>
                <p:sp>
                  <p:nvSpPr>
                    <p:cNvPr id="39979" name="Freeform 43">
                      <a:extLst>
                        <a:ext uri="{FF2B5EF4-FFF2-40B4-BE49-F238E27FC236}">
                          <a16:creationId xmlns:a16="http://schemas.microsoft.com/office/drawing/2014/main" id="{31B28767-9FD5-4649-A810-0F87052BDCEF}"/>
                        </a:ext>
                      </a:extLst>
                    </p:cNvPr>
                    <p:cNvSpPr>
                      <a:spLocks/>
                    </p:cNvSpPr>
                    <p:nvPr/>
                  </p:nvSpPr>
                  <p:spPr bwMode="hidden">
                    <a:xfrm rot="20519637" flipH="1">
                      <a:off x="721" y="1813"/>
                      <a:ext cx="1677" cy="33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9980" name="Freeform 44">
                      <a:extLst>
                        <a:ext uri="{FF2B5EF4-FFF2-40B4-BE49-F238E27FC236}">
                          <a16:creationId xmlns:a16="http://schemas.microsoft.com/office/drawing/2014/main" id="{F3C3F92A-D0E4-4A35-9689-4C7527773B31}"/>
                        </a:ext>
                      </a:extLst>
                    </p:cNvPr>
                    <p:cNvSpPr>
                      <a:spLocks/>
                    </p:cNvSpPr>
                    <p:nvPr/>
                  </p:nvSpPr>
                  <p:spPr bwMode="hidden">
                    <a:xfrm rot="20519637" flipH="1">
                      <a:off x="-74" y="2214"/>
                      <a:ext cx="901" cy="52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grpSp>
                <p:nvGrpSpPr>
                  <p:cNvPr id="39981" name="Group 45">
                    <a:extLst>
                      <a:ext uri="{FF2B5EF4-FFF2-40B4-BE49-F238E27FC236}">
                        <a16:creationId xmlns:a16="http://schemas.microsoft.com/office/drawing/2014/main" id="{6234D892-4B26-4265-97A6-24D952E7E76D}"/>
                      </a:ext>
                    </a:extLst>
                  </p:cNvPr>
                  <p:cNvGrpSpPr>
                    <a:grpSpLocks/>
                  </p:cNvGrpSpPr>
                  <p:nvPr/>
                </p:nvGrpSpPr>
                <p:grpSpPr bwMode="auto">
                  <a:xfrm>
                    <a:off x="96" y="1563"/>
                    <a:ext cx="2342" cy="657"/>
                    <a:chOff x="22" y="1591"/>
                    <a:chExt cx="2342" cy="657"/>
                  </a:xfrm>
                </p:grpSpPr>
                <p:sp>
                  <p:nvSpPr>
                    <p:cNvPr id="39982" name="Freeform 46">
                      <a:extLst>
                        <a:ext uri="{FF2B5EF4-FFF2-40B4-BE49-F238E27FC236}">
                          <a16:creationId xmlns:a16="http://schemas.microsoft.com/office/drawing/2014/main" id="{BD441F7A-B16D-4C2D-9C3B-05A69395BCD2}"/>
                        </a:ext>
                      </a:extLst>
                    </p:cNvPr>
                    <p:cNvSpPr>
                      <a:spLocks/>
                    </p:cNvSpPr>
                    <p:nvPr/>
                  </p:nvSpPr>
                  <p:spPr bwMode="hidden">
                    <a:xfrm rot="21136207" flipH="1">
                      <a:off x="819" y="1591"/>
                      <a:ext cx="1545"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9983" name="Freeform 47">
                      <a:extLst>
                        <a:ext uri="{FF2B5EF4-FFF2-40B4-BE49-F238E27FC236}">
                          <a16:creationId xmlns:a16="http://schemas.microsoft.com/office/drawing/2014/main" id="{90D9C01E-8E69-4FFD-A604-F831A2FFE00B}"/>
                        </a:ext>
                      </a:extLst>
                    </p:cNvPr>
                    <p:cNvSpPr>
                      <a:spLocks/>
                    </p:cNvSpPr>
                    <p:nvPr/>
                  </p:nvSpPr>
                  <p:spPr bwMode="hidden">
                    <a:xfrm rot="21136207" flipH="1">
                      <a:off x="22" y="1759"/>
                      <a:ext cx="830"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grpSp>
                <p:nvGrpSpPr>
                  <p:cNvPr id="39984" name="Group 48">
                    <a:extLst>
                      <a:ext uri="{FF2B5EF4-FFF2-40B4-BE49-F238E27FC236}">
                        <a16:creationId xmlns:a16="http://schemas.microsoft.com/office/drawing/2014/main" id="{15D65A49-D5A8-4664-80A9-C9484CF79897}"/>
                      </a:ext>
                    </a:extLst>
                  </p:cNvPr>
                  <p:cNvGrpSpPr>
                    <a:grpSpLocks/>
                  </p:cNvGrpSpPr>
                  <p:nvPr/>
                </p:nvGrpSpPr>
                <p:grpSpPr bwMode="auto">
                  <a:xfrm>
                    <a:off x="263" y="1418"/>
                    <a:ext cx="2150" cy="343"/>
                    <a:chOff x="189" y="1446"/>
                    <a:chExt cx="2150" cy="343"/>
                  </a:xfrm>
                </p:grpSpPr>
                <p:sp>
                  <p:nvSpPr>
                    <p:cNvPr id="39985" name="Freeform 49">
                      <a:extLst>
                        <a:ext uri="{FF2B5EF4-FFF2-40B4-BE49-F238E27FC236}">
                          <a16:creationId xmlns:a16="http://schemas.microsoft.com/office/drawing/2014/main" id="{376DD89E-08F6-4AD8-B9DE-80C2AA943588}"/>
                        </a:ext>
                      </a:extLst>
                    </p:cNvPr>
                    <p:cNvSpPr>
                      <a:spLocks/>
                    </p:cNvSpPr>
                    <p:nvPr/>
                  </p:nvSpPr>
                  <p:spPr bwMode="hidden">
                    <a:xfrm rot="84182" flipH="1">
                      <a:off x="935" y="1466"/>
                      <a:ext cx="1404" cy="21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9986" name="Freeform 50">
                      <a:extLst>
                        <a:ext uri="{FF2B5EF4-FFF2-40B4-BE49-F238E27FC236}">
                          <a16:creationId xmlns:a16="http://schemas.microsoft.com/office/drawing/2014/main" id="{1320727F-ED0F-40D0-899A-E6599741FD93}"/>
                        </a:ext>
                      </a:extLst>
                    </p:cNvPr>
                    <p:cNvSpPr>
                      <a:spLocks/>
                    </p:cNvSpPr>
                    <p:nvPr/>
                  </p:nvSpPr>
                  <p:spPr bwMode="hidden">
                    <a:xfrm rot="84182" flipH="1">
                      <a:off x="189" y="1446"/>
                      <a:ext cx="754" cy="34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grpSp>
                <p:nvGrpSpPr>
                  <p:cNvPr id="39987" name="Group 51">
                    <a:extLst>
                      <a:ext uri="{FF2B5EF4-FFF2-40B4-BE49-F238E27FC236}">
                        <a16:creationId xmlns:a16="http://schemas.microsoft.com/office/drawing/2014/main" id="{837BB39C-E093-45EE-8D72-5103A06D3330}"/>
                      </a:ext>
                    </a:extLst>
                  </p:cNvPr>
                  <p:cNvGrpSpPr>
                    <a:grpSpLocks/>
                  </p:cNvGrpSpPr>
                  <p:nvPr/>
                </p:nvGrpSpPr>
                <p:grpSpPr bwMode="auto">
                  <a:xfrm>
                    <a:off x="579" y="1066"/>
                    <a:ext cx="1879" cy="427"/>
                    <a:chOff x="505" y="1094"/>
                    <a:chExt cx="1879" cy="427"/>
                  </a:xfrm>
                </p:grpSpPr>
                <p:sp>
                  <p:nvSpPr>
                    <p:cNvPr id="39988" name="Freeform 52">
                      <a:extLst>
                        <a:ext uri="{FF2B5EF4-FFF2-40B4-BE49-F238E27FC236}">
                          <a16:creationId xmlns:a16="http://schemas.microsoft.com/office/drawing/2014/main" id="{F835B20A-2BCE-4B26-93A3-AEFE9DA290EC}"/>
                        </a:ext>
                      </a:extLst>
                    </p:cNvPr>
                    <p:cNvSpPr>
                      <a:spLocks/>
                    </p:cNvSpPr>
                    <p:nvPr/>
                  </p:nvSpPr>
                  <p:spPr bwMode="hidden">
                    <a:xfrm rot="802576" flipH="1">
                      <a:off x="1151" y="1306"/>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9989" name="Freeform 53">
                      <a:extLst>
                        <a:ext uri="{FF2B5EF4-FFF2-40B4-BE49-F238E27FC236}">
                          <a16:creationId xmlns:a16="http://schemas.microsoft.com/office/drawing/2014/main" id="{6FE03AE0-D125-4D44-8C06-3A97119C0EDA}"/>
                        </a:ext>
                      </a:extLst>
                    </p:cNvPr>
                    <p:cNvSpPr>
                      <a:spLocks/>
                    </p:cNvSpPr>
                    <p:nvPr/>
                  </p:nvSpPr>
                  <p:spPr bwMode="hidden">
                    <a:xfrm rot="802576" flipH="1">
                      <a:off x="505" y="1094"/>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grpSp>
                <p:nvGrpSpPr>
                  <p:cNvPr id="39990" name="Group 54">
                    <a:extLst>
                      <a:ext uri="{FF2B5EF4-FFF2-40B4-BE49-F238E27FC236}">
                        <a16:creationId xmlns:a16="http://schemas.microsoft.com/office/drawing/2014/main" id="{A669F18B-4494-4105-91CA-B498394193E9}"/>
                      </a:ext>
                    </a:extLst>
                  </p:cNvPr>
                  <p:cNvGrpSpPr>
                    <a:grpSpLocks/>
                  </p:cNvGrpSpPr>
                  <p:nvPr/>
                </p:nvGrpSpPr>
                <p:grpSpPr bwMode="auto">
                  <a:xfrm>
                    <a:off x="690" y="871"/>
                    <a:ext cx="1850" cy="554"/>
                    <a:chOff x="616" y="899"/>
                    <a:chExt cx="1850" cy="554"/>
                  </a:xfrm>
                </p:grpSpPr>
                <p:sp>
                  <p:nvSpPr>
                    <p:cNvPr id="39991" name="Freeform 55">
                      <a:extLst>
                        <a:ext uri="{FF2B5EF4-FFF2-40B4-BE49-F238E27FC236}">
                          <a16:creationId xmlns:a16="http://schemas.microsoft.com/office/drawing/2014/main" id="{472A752D-EC63-4DAB-B339-696BF3319B10}"/>
                        </a:ext>
                      </a:extLst>
                    </p:cNvPr>
                    <p:cNvSpPr>
                      <a:spLocks/>
                    </p:cNvSpPr>
                    <p:nvPr/>
                  </p:nvSpPr>
                  <p:spPr bwMode="hidden">
                    <a:xfrm rot="1277471" flipH="1">
                      <a:off x="1233" y="1238"/>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9992" name="Freeform 56">
                      <a:extLst>
                        <a:ext uri="{FF2B5EF4-FFF2-40B4-BE49-F238E27FC236}">
                          <a16:creationId xmlns:a16="http://schemas.microsoft.com/office/drawing/2014/main" id="{0295CAFC-86C8-4B15-AAED-F1B2308B44DB}"/>
                        </a:ext>
                      </a:extLst>
                    </p:cNvPr>
                    <p:cNvSpPr>
                      <a:spLocks/>
                    </p:cNvSpPr>
                    <p:nvPr/>
                  </p:nvSpPr>
                  <p:spPr bwMode="hidden">
                    <a:xfrm rot="1277471" flipH="1">
                      <a:off x="616" y="899"/>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grpSp>
                <p:nvGrpSpPr>
                  <p:cNvPr id="39993" name="Group 57">
                    <a:extLst>
                      <a:ext uri="{FF2B5EF4-FFF2-40B4-BE49-F238E27FC236}">
                        <a16:creationId xmlns:a16="http://schemas.microsoft.com/office/drawing/2014/main" id="{3F9C858E-BFCB-4EEC-9161-C9307C722A5E}"/>
                      </a:ext>
                    </a:extLst>
                  </p:cNvPr>
                  <p:cNvGrpSpPr>
                    <a:grpSpLocks/>
                  </p:cNvGrpSpPr>
                  <p:nvPr/>
                </p:nvGrpSpPr>
                <p:grpSpPr bwMode="auto">
                  <a:xfrm>
                    <a:off x="911" y="589"/>
                    <a:ext cx="1767" cy="743"/>
                    <a:chOff x="911" y="589"/>
                    <a:chExt cx="1767" cy="743"/>
                  </a:xfrm>
                </p:grpSpPr>
                <p:sp>
                  <p:nvSpPr>
                    <p:cNvPr id="39994" name="Freeform 58">
                      <a:extLst>
                        <a:ext uri="{FF2B5EF4-FFF2-40B4-BE49-F238E27FC236}">
                          <a16:creationId xmlns:a16="http://schemas.microsoft.com/office/drawing/2014/main" id="{9E5AF20C-3427-4CDC-BD86-129FB386E78A}"/>
                        </a:ext>
                      </a:extLst>
                    </p:cNvPr>
                    <p:cNvSpPr>
                      <a:spLocks/>
                    </p:cNvSpPr>
                    <p:nvPr/>
                  </p:nvSpPr>
                  <p:spPr bwMode="hidden">
                    <a:xfrm rot="2028410" flipH="1">
                      <a:off x="1445" y="1117"/>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9995" name="Freeform 59">
                      <a:extLst>
                        <a:ext uri="{FF2B5EF4-FFF2-40B4-BE49-F238E27FC236}">
                          <a16:creationId xmlns:a16="http://schemas.microsoft.com/office/drawing/2014/main" id="{BA9D2EC3-906B-45CF-8F78-89FB571A71A1}"/>
                        </a:ext>
                      </a:extLst>
                    </p:cNvPr>
                    <p:cNvSpPr>
                      <a:spLocks/>
                    </p:cNvSpPr>
                    <p:nvPr/>
                  </p:nvSpPr>
                  <p:spPr bwMode="hidden">
                    <a:xfrm rot="2028410" flipH="1">
                      <a:off x="911" y="589"/>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grpSp>
                <p:nvGrpSpPr>
                  <p:cNvPr id="39996" name="Group 60">
                    <a:extLst>
                      <a:ext uri="{FF2B5EF4-FFF2-40B4-BE49-F238E27FC236}">
                        <a16:creationId xmlns:a16="http://schemas.microsoft.com/office/drawing/2014/main" id="{50FDA149-628F-4BB6-B73B-D95F5F7B628A}"/>
                      </a:ext>
                    </a:extLst>
                  </p:cNvPr>
                  <p:cNvGrpSpPr>
                    <a:grpSpLocks/>
                  </p:cNvGrpSpPr>
                  <p:nvPr/>
                </p:nvGrpSpPr>
                <p:grpSpPr bwMode="auto">
                  <a:xfrm>
                    <a:off x="1120" y="300"/>
                    <a:ext cx="1693" cy="892"/>
                    <a:chOff x="1120" y="300"/>
                    <a:chExt cx="1693" cy="892"/>
                  </a:xfrm>
                </p:grpSpPr>
                <p:sp>
                  <p:nvSpPr>
                    <p:cNvPr id="39997" name="Freeform 61">
                      <a:extLst>
                        <a:ext uri="{FF2B5EF4-FFF2-40B4-BE49-F238E27FC236}">
                          <a16:creationId xmlns:a16="http://schemas.microsoft.com/office/drawing/2014/main" id="{7F166923-3A37-4C4A-AFB8-B3F5F97988F7}"/>
                        </a:ext>
                      </a:extLst>
                    </p:cNvPr>
                    <p:cNvSpPr>
                      <a:spLocks/>
                    </p:cNvSpPr>
                    <p:nvPr/>
                  </p:nvSpPr>
                  <p:spPr bwMode="hidden">
                    <a:xfrm rot="2664424" flipH="1">
                      <a:off x="1562" y="977"/>
                      <a:ext cx="1251"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9998" name="Freeform 62">
                      <a:extLst>
                        <a:ext uri="{FF2B5EF4-FFF2-40B4-BE49-F238E27FC236}">
                          <a16:creationId xmlns:a16="http://schemas.microsoft.com/office/drawing/2014/main" id="{5C328E41-08F4-4798-965B-BD903493B1BA}"/>
                        </a:ext>
                      </a:extLst>
                    </p:cNvPr>
                    <p:cNvSpPr>
                      <a:spLocks/>
                    </p:cNvSpPr>
                    <p:nvPr/>
                  </p:nvSpPr>
                  <p:spPr bwMode="hidden">
                    <a:xfrm rot="2664424" flipH="1">
                      <a:off x="1120" y="300"/>
                      <a:ext cx="67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grpSp>
                <p:nvGrpSpPr>
                  <p:cNvPr id="39999" name="Group 63">
                    <a:extLst>
                      <a:ext uri="{FF2B5EF4-FFF2-40B4-BE49-F238E27FC236}">
                        <a16:creationId xmlns:a16="http://schemas.microsoft.com/office/drawing/2014/main" id="{F4663422-06CD-4238-9A9A-874EF02CD454}"/>
                      </a:ext>
                    </a:extLst>
                  </p:cNvPr>
                  <p:cNvGrpSpPr>
                    <a:grpSpLocks/>
                  </p:cNvGrpSpPr>
                  <p:nvPr/>
                </p:nvGrpSpPr>
                <p:grpSpPr bwMode="auto">
                  <a:xfrm>
                    <a:off x="1707" y="76"/>
                    <a:ext cx="778" cy="1512"/>
                    <a:chOff x="1633" y="104"/>
                    <a:chExt cx="778" cy="1512"/>
                  </a:xfrm>
                </p:grpSpPr>
                <p:sp>
                  <p:nvSpPr>
                    <p:cNvPr id="40000" name="Freeform 64">
                      <a:extLst>
                        <a:ext uri="{FF2B5EF4-FFF2-40B4-BE49-F238E27FC236}">
                          <a16:creationId xmlns:a16="http://schemas.microsoft.com/office/drawing/2014/main" id="{63F4B286-BA5F-477B-B659-6973122AC436}"/>
                        </a:ext>
                      </a:extLst>
                    </p:cNvPr>
                    <p:cNvSpPr>
                      <a:spLocks/>
                    </p:cNvSpPr>
                    <p:nvPr/>
                  </p:nvSpPr>
                  <p:spPr bwMode="hidden">
                    <a:xfrm rot="3473776" flipH="1">
                      <a:off x="1754" y="958"/>
                      <a:ext cx="1100"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40001" name="Freeform 65">
                      <a:extLst>
                        <a:ext uri="{FF2B5EF4-FFF2-40B4-BE49-F238E27FC236}">
                          <a16:creationId xmlns:a16="http://schemas.microsoft.com/office/drawing/2014/main" id="{75BC733A-FE7B-4063-BAD7-7EEFC23AB39C}"/>
                        </a:ext>
                      </a:extLst>
                    </p:cNvPr>
                    <p:cNvSpPr>
                      <a:spLocks/>
                    </p:cNvSpPr>
                    <p:nvPr/>
                  </p:nvSpPr>
                  <p:spPr bwMode="hidden">
                    <a:xfrm rot="3473776" flipH="1">
                      <a:off x="1506" y="231"/>
                      <a:ext cx="591"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grpSp>
                <p:nvGrpSpPr>
                  <p:cNvPr id="40002" name="Group 66">
                    <a:extLst>
                      <a:ext uri="{FF2B5EF4-FFF2-40B4-BE49-F238E27FC236}">
                        <a16:creationId xmlns:a16="http://schemas.microsoft.com/office/drawing/2014/main" id="{FA0F4D00-8600-482A-847A-B8173F1F7C36}"/>
                      </a:ext>
                    </a:extLst>
                  </p:cNvPr>
                  <p:cNvGrpSpPr>
                    <a:grpSpLocks/>
                  </p:cNvGrpSpPr>
                  <p:nvPr/>
                </p:nvGrpSpPr>
                <p:grpSpPr bwMode="auto">
                  <a:xfrm>
                    <a:off x="2009" y="0"/>
                    <a:ext cx="634" cy="1534"/>
                    <a:chOff x="1935" y="28"/>
                    <a:chExt cx="634" cy="1534"/>
                  </a:xfrm>
                </p:grpSpPr>
                <p:sp>
                  <p:nvSpPr>
                    <p:cNvPr id="40003" name="Freeform 67">
                      <a:extLst>
                        <a:ext uri="{FF2B5EF4-FFF2-40B4-BE49-F238E27FC236}">
                          <a16:creationId xmlns:a16="http://schemas.microsoft.com/office/drawing/2014/main" id="{D69C6E7D-FF0D-49B4-9A32-4BF861E7FE23}"/>
                        </a:ext>
                      </a:extLst>
                    </p:cNvPr>
                    <p:cNvSpPr>
                      <a:spLocks/>
                    </p:cNvSpPr>
                    <p:nvPr/>
                  </p:nvSpPr>
                  <p:spPr bwMode="hidden">
                    <a:xfrm rot="4126480" flipH="1">
                      <a:off x="1931" y="924"/>
                      <a:ext cx="1061"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40004" name="Freeform 68">
                      <a:extLst>
                        <a:ext uri="{FF2B5EF4-FFF2-40B4-BE49-F238E27FC236}">
                          <a16:creationId xmlns:a16="http://schemas.microsoft.com/office/drawing/2014/main" id="{D6BBE394-8BAE-441E-83A0-2BA61C6C9909}"/>
                        </a:ext>
                      </a:extLst>
                    </p:cNvPr>
                    <p:cNvSpPr>
                      <a:spLocks/>
                    </p:cNvSpPr>
                    <p:nvPr/>
                  </p:nvSpPr>
                  <p:spPr bwMode="hidden">
                    <a:xfrm rot="4126480" flipH="1">
                      <a:off x="1819" y="144"/>
                      <a:ext cx="570"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grpSp>
                <p:nvGrpSpPr>
                  <p:cNvPr id="40005" name="Group 69">
                    <a:extLst>
                      <a:ext uri="{FF2B5EF4-FFF2-40B4-BE49-F238E27FC236}">
                        <a16:creationId xmlns:a16="http://schemas.microsoft.com/office/drawing/2014/main" id="{9762626C-E29F-415C-86F4-B85C9E0EB447}"/>
                      </a:ext>
                    </a:extLst>
                  </p:cNvPr>
                  <p:cNvGrpSpPr>
                    <a:grpSpLocks/>
                  </p:cNvGrpSpPr>
                  <p:nvPr/>
                </p:nvGrpSpPr>
                <p:grpSpPr bwMode="auto">
                  <a:xfrm>
                    <a:off x="2896" y="644"/>
                    <a:ext cx="1845" cy="566"/>
                    <a:chOff x="2822" y="672"/>
                    <a:chExt cx="1845" cy="566"/>
                  </a:xfrm>
                </p:grpSpPr>
                <p:sp>
                  <p:nvSpPr>
                    <p:cNvPr id="40006" name="Freeform 70">
                      <a:extLst>
                        <a:ext uri="{FF2B5EF4-FFF2-40B4-BE49-F238E27FC236}">
                          <a16:creationId xmlns:a16="http://schemas.microsoft.com/office/drawing/2014/main" id="{29E5FEDC-3EF3-425A-A09F-7336457B3E64}"/>
                        </a:ext>
                      </a:extLst>
                    </p:cNvPr>
                    <p:cNvSpPr>
                      <a:spLocks/>
                    </p:cNvSpPr>
                    <p:nvPr/>
                  </p:nvSpPr>
                  <p:spPr bwMode="hidden">
                    <a:xfrm rot="-1325434">
                      <a:off x="2822" y="1023"/>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40007" name="Freeform 71">
                      <a:extLst>
                        <a:ext uri="{FF2B5EF4-FFF2-40B4-BE49-F238E27FC236}">
                          <a16:creationId xmlns:a16="http://schemas.microsoft.com/office/drawing/2014/main" id="{48D111EF-84BB-4F48-AFBC-35066A177BA1}"/>
                        </a:ext>
                      </a:extLst>
                    </p:cNvPr>
                    <p:cNvSpPr>
                      <a:spLocks/>
                    </p:cNvSpPr>
                    <p:nvPr/>
                  </p:nvSpPr>
                  <p:spPr bwMode="hidden">
                    <a:xfrm rot="-1325434">
                      <a:off x="4005" y="672"/>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grpSp>
                <p:nvGrpSpPr>
                  <p:cNvPr id="40008" name="Group 72">
                    <a:extLst>
                      <a:ext uri="{FF2B5EF4-FFF2-40B4-BE49-F238E27FC236}">
                        <a16:creationId xmlns:a16="http://schemas.microsoft.com/office/drawing/2014/main" id="{229B630F-C069-4245-A6B4-06EEA52A6A69}"/>
                      </a:ext>
                    </a:extLst>
                  </p:cNvPr>
                  <p:cNvGrpSpPr>
                    <a:grpSpLocks/>
                  </p:cNvGrpSpPr>
                  <p:nvPr/>
                </p:nvGrpSpPr>
                <p:grpSpPr bwMode="auto">
                  <a:xfrm>
                    <a:off x="2757" y="417"/>
                    <a:ext cx="1781" cy="717"/>
                    <a:chOff x="2683" y="445"/>
                    <a:chExt cx="1781" cy="717"/>
                  </a:xfrm>
                </p:grpSpPr>
                <p:sp>
                  <p:nvSpPr>
                    <p:cNvPr id="40009" name="Freeform 73">
                      <a:extLst>
                        <a:ext uri="{FF2B5EF4-FFF2-40B4-BE49-F238E27FC236}">
                          <a16:creationId xmlns:a16="http://schemas.microsoft.com/office/drawing/2014/main" id="{88500194-7049-4E79-87B2-D857CBE6CE71}"/>
                        </a:ext>
                      </a:extLst>
                    </p:cNvPr>
                    <p:cNvSpPr>
                      <a:spLocks/>
                    </p:cNvSpPr>
                    <p:nvPr/>
                  </p:nvSpPr>
                  <p:spPr bwMode="hidden">
                    <a:xfrm rot="-1921064">
                      <a:off x="2683" y="947"/>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40010" name="Freeform 74">
                      <a:extLst>
                        <a:ext uri="{FF2B5EF4-FFF2-40B4-BE49-F238E27FC236}">
                          <a16:creationId xmlns:a16="http://schemas.microsoft.com/office/drawing/2014/main" id="{D6BE24B2-FDDE-4DE2-A2DE-12C0C43A2221}"/>
                        </a:ext>
                      </a:extLst>
                    </p:cNvPr>
                    <p:cNvSpPr>
                      <a:spLocks/>
                    </p:cNvSpPr>
                    <p:nvPr/>
                  </p:nvSpPr>
                  <p:spPr bwMode="hidden">
                    <a:xfrm rot="-1921064">
                      <a:off x="3802" y="445"/>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sp>
                <p:nvSpPr>
                  <p:cNvPr id="40011" name="Freeform 75">
                    <a:extLst>
                      <a:ext uri="{FF2B5EF4-FFF2-40B4-BE49-F238E27FC236}">
                        <a16:creationId xmlns:a16="http://schemas.microsoft.com/office/drawing/2014/main" id="{5B336BCE-5FCE-40CE-BBD1-253558DB212F}"/>
                      </a:ext>
                    </a:extLst>
                  </p:cNvPr>
                  <p:cNvSpPr>
                    <a:spLocks/>
                  </p:cNvSpPr>
                  <p:nvPr/>
                </p:nvSpPr>
                <p:spPr bwMode="hidden">
                  <a:xfrm rot="4578755" flipH="1">
                    <a:off x="2175" y="949"/>
                    <a:ext cx="1027" cy="14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40012" name="Freeform 76">
                    <a:extLst>
                      <a:ext uri="{FF2B5EF4-FFF2-40B4-BE49-F238E27FC236}">
                        <a16:creationId xmlns:a16="http://schemas.microsoft.com/office/drawing/2014/main" id="{4BDF5D2E-920F-4DB7-B78F-52F46AEABE22}"/>
                      </a:ext>
                    </a:extLst>
                  </p:cNvPr>
                  <p:cNvSpPr>
                    <a:spLocks/>
                  </p:cNvSpPr>
                  <p:nvPr/>
                </p:nvSpPr>
                <p:spPr bwMode="hidden">
                  <a:xfrm rot="4578755" flipH="1">
                    <a:off x="2199" y="196"/>
                    <a:ext cx="552" cy="22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nvGrpSpPr>
                  <p:cNvPr id="40013" name="Group 77">
                    <a:extLst>
                      <a:ext uri="{FF2B5EF4-FFF2-40B4-BE49-F238E27FC236}">
                        <a16:creationId xmlns:a16="http://schemas.microsoft.com/office/drawing/2014/main" id="{F90D64C6-E59F-476E-A2AF-20909A485D20}"/>
                      </a:ext>
                    </a:extLst>
                  </p:cNvPr>
                  <p:cNvGrpSpPr>
                    <a:grpSpLocks/>
                  </p:cNvGrpSpPr>
                  <p:nvPr/>
                </p:nvGrpSpPr>
                <p:grpSpPr bwMode="auto">
                  <a:xfrm>
                    <a:off x="2874" y="13"/>
                    <a:ext cx="640" cy="1520"/>
                    <a:chOff x="2800" y="41"/>
                    <a:chExt cx="640" cy="1520"/>
                  </a:xfrm>
                </p:grpSpPr>
                <p:sp>
                  <p:nvSpPr>
                    <p:cNvPr id="40014" name="Freeform 78">
                      <a:extLst>
                        <a:ext uri="{FF2B5EF4-FFF2-40B4-BE49-F238E27FC236}">
                          <a16:creationId xmlns:a16="http://schemas.microsoft.com/office/drawing/2014/main" id="{AC8C9D39-BD4E-4013-995B-722627C58E22}"/>
                        </a:ext>
                      </a:extLst>
                    </p:cNvPr>
                    <p:cNvSpPr>
                      <a:spLocks/>
                    </p:cNvSpPr>
                    <p:nvPr/>
                  </p:nvSpPr>
                  <p:spPr bwMode="hidden">
                    <a:xfrm rot="-3857755">
                      <a:off x="2361" y="938"/>
                      <a:ext cx="1062" cy="1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40015" name="Freeform 79">
                      <a:extLst>
                        <a:ext uri="{FF2B5EF4-FFF2-40B4-BE49-F238E27FC236}">
                          <a16:creationId xmlns:a16="http://schemas.microsoft.com/office/drawing/2014/main" id="{209ED0A6-087B-40A9-AE51-ACFB4E7EE9F4}"/>
                        </a:ext>
                      </a:extLst>
                    </p:cNvPr>
                    <p:cNvSpPr>
                      <a:spLocks/>
                    </p:cNvSpPr>
                    <p:nvPr/>
                  </p:nvSpPr>
                  <p:spPr bwMode="hidden">
                    <a:xfrm rot="-3857755">
                      <a:off x="3011" y="181"/>
                      <a:ext cx="570" cy="2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grpSp>
                <p:nvGrpSpPr>
                  <p:cNvPr id="40016" name="Group 80">
                    <a:extLst>
                      <a:ext uri="{FF2B5EF4-FFF2-40B4-BE49-F238E27FC236}">
                        <a16:creationId xmlns:a16="http://schemas.microsoft.com/office/drawing/2014/main" id="{342099AD-AFDB-421D-BFCE-39213719EB79}"/>
                      </a:ext>
                    </a:extLst>
                  </p:cNvPr>
                  <p:cNvGrpSpPr>
                    <a:grpSpLocks/>
                  </p:cNvGrpSpPr>
                  <p:nvPr/>
                </p:nvGrpSpPr>
                <p:grpSpPr bwMode="auto">
                  <a:xfrm>
                    <a:off x="3008" y="135"/>
                    <a:ext cx="1017" cy="1464"/>
                    <a:chOff x="2934" y="163"/>
                    <a:chExt cx="1017" cy="1464"/>
                  </a:xfrm>
                </p:grpSpPr>
                <p:sp>
                  <p:nvSpPr>
                    <p:cNvPr id="40017" name="Freeform 81">
                      <a:extLst>
                        <a:ext uri="{FF2B5EF4-FFF2-40B4-BE49-F238E27FC236}">
                          <a16:creationId xmlns:a16="http://schemas.microsoft.com/office/drawing/2014/main" id="{3DF430FE-699C-4C91-B5A8-5FD006FDC9B6}"/>
                        </a:ext>
                      </a:extLst>
                    </p:cNvPr>
                    <p:cNvSpPr>
                      <a:spLocks/>
                    </p:cNvSpPr>
                    <p:nvPr/>
                  </p:nvSpPr>
                  <p:spPr bwMode="hidden">
                    <a:xfrm rot="-2777260">
                      <a:off x="2491" y="915"/>
                      <a:ext cx="1155" cy="2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40018" name="Freeform 82">
                      <a:extLst>
                        <a:ext uri="{FF2B5EF4-FFF2-40B4-BE49-F238E27FC236}">
                          <a16:creationId xmlns:a16="http://schemas.microsoft.com/office/drawing/2014/main" id="{17F4E6EB-F996-45F3-812D-5B8F5C2C1715}"/>
                        </a:ext>
                      </a:extLst>
                    </p:cNvPr>
                    <p:cNvSpPr>
                      <a:spLocks/>
                    </p:cNvSpPr>
                    <p:nvPr/>
                  </p:nvSpPr>
                  <p:spPr bwMode="hidden">
                    <a:xfrm rot="-2777260">
                      <a:off x="3430" y="261"/>
                      <a:ext cx="620" cy="42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grpSp>
                <p:nvGrpSpPr>
                  <p:cNvPr id="40019" name="Group 83">
                    <a:extLst>
                      <a:ext uri="{FF2B5EF4-FFF2-40B4-BE49-F238E27FC236}">
                        <a16:creationId xmlns:a16="http://schemas.microsoft.com/office/drawing/2014/main" id="{CC0469FE-F269-4CBE-A523-4D807F426626}"/>
                      </a:ext>
                    </a:extLst>
                  </p:cNvPr>
                  <p:cNvGrpSpPr>
                    <a:grpSpLocks/>
                  </p:cNvGrpSpPr>
                  <p:nvPr/>
                </p:nvGrpSpPr>
                <p:grpSpPr bwMode="auto">
                  <a:xfrm>
                    <a:off x="2804" y="4"/>
                    <a:ext cx="243" cy="1448"/>
                    <a:chOff x="2730" y="32"/>
                    <a:chExt cx="243" cy="1448"/>
                  </a:xfrm>
                </p:grpSpPr>
                <p:sp>
                  <p:nvSpPr>
                    <p:cNvPr id="40020" name="Freeform 84">
                      <a:extLst>
                        <a:ext uri="{FF2B5EF4-FFF2-40B4-BE49-F238E27FC236}">
                          <a16:creationId xmlns:a16="http://schemas.microsoft.com/office/drawing/2014/main" id="{E3F94326-4C7F-4DB1-85DD-706E4A6C72E5}"/>
                        </a:ext>
                      </a:extLst>
                    </p:cNvPr>
                    <p:cNvSpPr>
                      <a:spLocks/>
                    </p:cNvSpPr>
                    <p:nvPr/>
                  </p:nvSpPr>
                  <p:spPr bwMode="hidden">
                    <a:xfrm rot="-4903748">
                      <a:off x="2296" y="960"/>
                      <a:ext cx="954" cy="8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40021" name="Freeform 85">
                      <a:extLst>
                        <a:ext uri="{FF2B5EF4-FFF2-40B4-BE49-F238E27FC236}">
                          <a16:creationId xmlns:a16="http://schemas.microsoft.com/office/drawing/2014/main" id="{9A7C498F-EB68-4673-864C-72992AF21EE6}"/>
                        </a:ext>
                      </a:extLst>
                    </p:cNvPr>
                    <p:cNvSpPr>
                      <a:spLocks/>
                    </p:cNvSpPr>
                    <p:nvPr/>
                  </p:nvSpPr>
                  <p:spPr bwMode="hidden">
                    <a:xfrm rot="-4903748">
                      <a:off x="2650" y="220"/>
                      <a:ext cx="512" cy="13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grpSp>
                <p:nvGrpSpPr>
                  <p:cNvPr id="40022" name="Group 86">
                    <a:extLst>
                      <a:ext uri="{FF2B5EF4-FFF2-40B4-BE49-F238E27FC236}">
                        <a16:creationId xmlns:a16="http://schemas.microsoft.com/office/drawing/2014/main" id="{9B146795-7238-4013-8D12-22C3FE031285}"/>
                      </a:ext>
                    </a:extLst>
                  </p:cNvPr>
                  <p:cNvGrpSpPr>
                    <a:grpSpLocks/>
                  </p:cNvGrpSpPr>
                  <p:nvPr/>
                </p:nvGrpSpPr>
                <p:grpSpPr bwMode="auto">
                  <a:xfrm>
                    <a:off x="1017" y="1741"/>
                    <a:ext cx="1085" cy="2450"/>
                    <a:chOff x="943" y="1769"/>
                    <a:chExt cx="1085" cy="2450"/>
                  </a:xfrm>
                </p:grpSpPr>
                <p:sp>
                  <p:nvSpPr>
                    <p:cNvPr id="40023" name="Freeform 87">
                      <a:extLst>
                        <a:ext uri="{FF2B5EF4-FFF2-40B4-BE49-F238E27FC236}">
                          <a16:creationId xmlns:a16="http://schemas.microsoft.com/office/drawing/2014/main" id="{71B5F4FD-709A-42B4-B2DB-B6C36824E081}"/>
                        </a:ext>
                      </a:extLst>
                    </p:cNvPr>
                    <p:cNvSpPr>
                      <a:spLocks/>
                    </p:cNvSpPr>
                    <p:nvPr/>
                  </p:nvSpPr>
                  <p:spPr bwMode="hidden">
                    <a:xfrm rot="18335692" flipH="1">
                      <a:off x="1010" y="2475"/>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40024" name="Freeform 88">
                      <a:extLst>
                        <a:ext uri="{FF2B5EF4-FFF2-40B4-BE49-F238E27FC236}">
                          <a16:creationId xmlns:a16="http://schemas.microsoft.com/office/drawing/2014/main" id="{38490C55-0ED1-4B9E-9BC7-CB76F40BB865}"/>
                        </a:ext>
                      </a:extLst>
                    </p:cNvPr>
                    <p:cNvSpPr>
                      <a:spLocks/>
                    </p:cNvSpPr>
                    <p:nvPr/>
                  </p:nvSpPr>
                  <p:spPr bwMode="hidden">
                    <a:xfrm rot="18335692" flipH="1">
                      <a:off x="725" y="3512"/>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grpSp>
                <p:nvGrpSpPr>
                  <p:cNvPr id="40025" name="Group 89">
                    <a:extLst>
                      <a:ext uri="{FF2B5EF4-FFF2-40B4-BE49-F238E27FC236}">
                        <a16:creationId xmlns:a16="http://schemas.microsoft.com/office/drawing/2014/main" id="{F53E78BB-2CEA-464C-9B34-1AFD066DE1CC}"/>
                      </a:ext>
                    </a:extLst>
                  </p:cNvPr>
                  <p:cNvGrpSpPr>
                    <a:grpSpLocks/>
                  </p:cNvGrpSpPr>
                  <p:nvPr/>
                </p:nvGrpSpPr>
                <p:grpSpPr bwMode="auto">
                  <a:xfrm>
                    <a:off x="1529" y="1908"/>
                    <a:ext cx="766" cy="2373"/>
                    <a:chOff x="1455" y="1936"/>
                    <a:chExt cx="766" cy="2373"/>
                  </a:xfrm>
                </p:grpSpPr>
                <p:sp>
                  <p:nvSpPr>
                    <p:cNvPr id="40026" name="Freeform 90">
                      <a:extLst>
                        <a:ext uri="{FF2B5EF4-FFF2-40B4-BE49-F238E27FC236}">
                          <a16:creationId xmlns:a16="http://schemas.microsoft.com/office/drawing/2014/main" id="{E4E16ABF-4556-4508-8C5A-545F14F54D8D}"/>
                        </a:ext>
                      </a:extLst>
                    </p:cNvPr>
                    <p:cNvSpPr>
                      <a:spLocks/>
                    </p:cNvSpPr>
                    <p:nvPr/>
                  </p:nvSpPr>
                  <p:spPr bwMode="hidden">
                    <a:xfrm rot="17542885" flipH="1">
                      <a:off x="1267" y="2578"/>
                      <a:ext cx="1595"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40027" name="Freeform 91">
                      <a:extLst>
                        <a:ext uri="{FF2B5EF4-FFF2-40B4-BE49-F238E27FC236}">
                          <a16:creationId xmlns:a16="http://schemas.microsoft.com/office/drawing/2014/main" id="{D5F2D030-F093-4D5C-A83D-1DFB92F84741}"/>
                        </a:ext>
                      </a:extLst>
                    </p:cNvPr>
                    <p:cNvSpPr>
                      <a:spLocks/>
                    </p:cNvSpPr>
                    <p:nvPr/>
                  </p:nvSpPr>
                  <p:spPr bwMode="hidden">
                    <a:xfrm rot="17542885" flipH="1">
                      <a:off x="1272" y="3636"/>
                      <a:ext cx="856"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grpSp>
                <p:nvGrpSpPr>
                  <p:cNvPr id="40028" name="Group 92">
                    <a:extLst>
                      <a:ext uri="{FF2B5EF4-FFF2-40B4-BE49-F238E27FC236}">
                        <a16:creationId xmlns:a16="http://schemas.microsoft.com/office/drawing/2014/main" id="{165E97F7-EDDC-499F-83C2-9D1A1A04B61F}"/>
                      </a:ext>
                    </a:extLst>
                  </p:cNvPr>
                  <p:cNvGrpSpPr>
                    <a:grpSpLocks/>
                  </p:cNvGrpSpPr>
                  <p:nvPr/>
                </p:nvGrpSpPr>
                <p:grpSpPr bwMode="auto">
                  <a:xfrm rot="88588">
                    <a:off x="2061" y="1962"/>
                    <a:ext cx="459" cy="2329"/>
                    <a:chOff x="1956" y="1990"/>
                    <a:chExt cx="492" cy="2604"/>
                  </a:xfrm>
                </p:grpSpPr>
                <p:sp>
                  <p:nvSpPr>
                    <p:cNvPr id="40029" name="Freeform 93">
                      <a:extLst>
                        <a:ext uri="{FF2B5EF4-FFF2-40B4-BE49-F238E27FC236}">
                          <a16:creationId xmlns:a16="http://schemas.microsoft.com/office/drawing/2014/main" id="{47E59D67-A410-4EBC-B247-24911A9C55B1}"/>
                        </a:ext>
                      </a:extLst>
                    </p:cNvPr>
                    <p:cNvSpPr>
                      <a:spLocks/>
                    </p:cNvSpPr>
                    <p:nvPr/>
                  </p:nvSpPr>
                  <p:spPr bwMode="hidden">
                    <a:xfrm rot="16782062" flipH="1">
                      <a:off x="1442" y="2695"/>
                      <a:ext cx="1711" cy="3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40030" name="Freeform 94">
                      <a:extLst>
                        <a:ext uri="{FF2B5EF4-FFF2-40B4-BE49-F238E27FC236}">
                          <a16:creationId xmlns:a16="http://schemas.microsoft.com/office/drawing/2014/main" id="{D37D962B-AE98-4770-9A83-EBF06950DF28}"/>
                        </a:ext>
                      </a:extLst>
                    </p:cNvPr>
                    <p:cNvSpPr>
                      <a:spLocks/>
                    </p:cNvSpPr>
                    <p:nvPr/>
                  </p:nvSpPr>
                  <p:spPr bwMode="hidden">
                    <a:xfrm rot="16782062" flipH="1">
                      <a:off x="1734" y="3898"/>
                      <a:ext cx="918" cy="47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grpSp>
                <p:nvGrpSpPr>
                  <p:cNvPr id="40031" name="Group 95">
                    <a:extLst>
                      <a:ext uri="{FF2B5EF4-FFF2-40B4-BE49-F238E27FC236}">
                        <a16:creationId xmlns:a16="http://schemas.microsoft.com/office/drawing/2014/main" id="{86BF29D1-D3F9-4076-97A9-ECE6CC29C5D3}"/>
                      </a:ext>
                    </a:extLst>
                  </p:cNvPr>
                  <p:cNvGrpSpPr>
                    <a:grpSpLocks/>
                  </p:cNvGrpSpPr>
                  <p:nvPr/>
                </p:nvGrpSpPr>
                <p:grpSpPr bwMode="auto">
                  <a:xfrm>
                    <a:off x="3408" y="1689"/>
                    <a:ext cx="1125" cy="2426"/>
                    <a:chOff x="3334" y="1717"/>
                    <a:chExt cx="1125" cy="2426"/>
                  </a:xfrm>
                </p:grpSpPr>
                <p:sp>
                  <p:nvSpPr>
                    <p:cNvPr id="40032" name="Freeform 96">
                      <a:extLst>
                        <a:ext uri="{FF2B5EF4-FFF2-40B4-BE49-F238E27FC236}">
                          <a16:creationId xmlns:a16="http://schemas.microsoft.com/office/drawing/2014/main" id="{EA7B3F9A-30A4-4703-8D9B-CBB84DD75F81}"/>
                        </a:ext>
                      </a:extLst>
                    </p:cNvPr>
                    <p:cNvSpPr>
                      <a:spLocks/>
                    </p:cNvSpPr>
                    <p:nvPr/>
                  </p:nvSpPr>
                  <p:spPr bwMode="hidden">
                    <a:xfrm rot="3144576">
                      <a:off x="2628" y="2423"/>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40033" name="Freeform 97">
                      <a:extLst>
                        <a:ext uri="{FF2B5EF4-FFF2-40B4-BE49-F238E27FC236}">
                          <a16:creationId xmlns:a16="http://schemas.microsoft.com/office/drawing/2014/main" id="{A654DF4C-6691-41D6-91DF-2EF34B50E243}"/>
                        </a:ext>
                      </a:extLst>
                    </p:cNvPr>
                    <p:cNvSpPr>
                      <a:spLocks/>
                    </p:cNvSpPr>
                    <p:nvPr/>
                  </p:nvSpPr>
                  <p:spPr bwMode="hidden">
                    <a:xfrm rot="3144576">
                      <a:off x="3751" y="3436"/>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grpSp>
                <p:nvGrpSpPr>
                  <p:cNvPr id="40034" name="Group 98">
                    <a:extLst>
                      <a:ext uri="{FF2B5EF4-FFF2-40B4-BE49-F238E27FC236}">
                        <a16:creationId xmlns:a16="http://schemas.microsoft.com/office/drawing/2014/main" id="{EB669CA9-BA87-4086-B3C6-757266ABC917}"/>
                      </a:ext>
                    </a:extLst>
                  </p:cNvPr>
                  <p:cNvGrpSpPr>
                    <a:grpSpLocks/>
                  </p:cNvGrpSpPr>
                  <p:nvPr/>
                </p:nvGrpSpPr>
                <p:grpSpPr bwMode="auto">
                  <a:xfrm>
                    <a:off x="3255" y="1838"/>
                    <a:ext cx="883" cy="2426"/>
                    <a:chOff x="3181" y="1866"/>
                    <a:chExt cx="883" cy="2426"/>
                  </a:xfrm>
                </p:grpSpPr>
                <p:sp>
                  <p:nvSpPr>
                    <p:cNvPr id="40035" name="Freeform 99">
                      <a:extLst>
                        <a:ext uri="{FF2B5EF4-FFF2-40B4-BE49-F238E27FC236}">
                          <a16:creationId xmlns:a16="http://schemas.microsoft.com/office/drawing/2014/main" id="{542B3AB7-B868-4145-B36C-90EC2332D9AB}"/>
                        </a:ext>
                      </a:extLst>
                    </p:cNvPr>
                    <p:cNvSpPr>
                      <a:spLocks/>
                    </p:cNvSpPr>
                    <p:nvPr/>
                  </p:nvSpPr>
                  <p:spPr bwMode="hidden">
                    <a:xfrm rot="3745735">
                      <a:off x="2506" y="2541"/>
                      <a:ext cx="1650" cy="29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40036" name="Freeform 100">
                      <a:extLst>
                        <a:ext uri="{FF2B5EF4-FFF2-40B4-BE49-F238E27FC236}">
                          <a16:creationId xmlns:a16="http://schemas.microsoft.com/office/drawing/2014/main" id="{CA407DB8-B12B-4111-83FE-CF27C52363E0}"/>
                        </a:ext>
                      </a:extLst>
                    </p:cNvPr>
                    <p:cNvSpPr>
                      <a:spLocks/>
                    </p:cNvSpPr>
                    <p:nvPr/>
                  </p:nvSpPr>
                  <p:spPr bwMode="hidden">
                    <a:xfrm rot="3745735">
                      <a:off x="3387" y="3615"/>
                      <a:ext cx="885" cy="46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grpSp>
                <p:nvGrpSpPr>
                  <p:cNvPr id="40037" name="Group 101">
                    <a:extLst>
                      <a:ext uri="{FF2B5EF4-FFF2-40B4-BE49-F238E27FC236}">
                        <a16:creationId xmlns:a16="http://schemas.microsoft.com/office/drawing/2014/main" id="{EDB6FC5B-AD41-42FC-8A8E-1D3089646467}"/>
                      </a:ext>
                    </a:extLst>
                  </p:cNvPr>
                  <p:cNvGrpSpPr>
                    <a:grpSpLocks/>
                  </p:cNvGrpSpPr>
                  <p:nvPr/>
                </p:nvGrpSpPr>
                <p:grpSpPr bwMode="auto">
                  <a:xfrm>
                    <a:off x="3080" y="1955"/>
                    <a:ext cx="619" cy="2386"/>
                    <a:chOff x="3006" y="1983"/>
                    <a:chExt cx="619" cy="2386"/>
                  </a:xfrm>
                </p:grpSpPr>
                <p:sp>
                  <p:nvSpPr>
                    <p:cNvPr id="40038" name="Freeform 102">
                      <a:extLst>
                        <a:ext uri="{FF2B5EF4-FFF2-40B4-BE49-F238E27FC236}">
                          <a16:creationId xmlns:a16="http://schemas.microsoft.com/office/drawing/2014/main" id="{C6D45302-1C45-4777-87E3-C1601421723F}"/>
                        </a:ext>
                      </a:extLst>
                    </p:cNvPr>
                    <p:cNvSpPr>
                      <a:spLocks/>
                    </p:cNvSpPr>
                    <p:nvPr/>
                  </p:nvSpPr>
                  <p:spPr bwMode="hidden">
                    <a:xfrm rot="4286818">
                      <a:off x="2328" y="2661"/>
                      <a:ext cx="1601" cy="2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40039" name="Freeform 103">
                      <a:extLst>
                        <a:ext uri="{FF2B5EF4-FFF2-40B4-BE49-F238E27FC236}">
                          <a16:creationId xmlns:a16="http://schemas.microsoft.com/office/drawing/2014/main" id="{0C38636D-A066-4C46-87BB-FBB271D29D57}"/>
                        </a:ext>
                      </a:extLst>
                    </p:cNvPr>
                    <p:cNvSpPr>
                      <a:spLocks/>
                    </p:cNvSpPr>
                    <p:nvPr/>
                  </p:nvSpPr>
                  <p:spPr bwMode="hidden">
                    <a:xfrm rot="4286818">
                      <a:off x="3002" y="3747"/>
                      <a:ext cx="859" cy="3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grpSp>
                <p:nvGrpSpPr>
                  <p:cNvPr id="40040" name="Group 104">
                    <a:extLst>
                      <a:ext uri="{FF2B5EF4-FFF2-40B4-BE49-F238E27FC236}">
                        <a16:creationId xmlns:a16="http://schemas.microsoft.com/office/drawing/2014/main" id="{C142B98A-8A93-47DF-8879-7FCB91715DF1}"/>
                      </a:ext>
                    </a:extLst>
                  </p:cNvPr>
                  <p:cNvGrpSpPr>
                    <a:grpSpLocks/>
                  </p:cNvGrpSpPr>
                  <p:nvPr/>
                </p:nvGrpSpPr>
                <p:grpSpPr bwMode="auto">
                  <a:xfrm>
                    <a:off x="2893" y="2073"/>
                    <a:ext cx="405" cy="2219"/>
                    <a:chOff x="2819" y="2101"/>
                    <a:chExt cx="405" cy="2219"/>
                  </a:xfrm>
                </p:grpSpPr>
                <p:sp>
                  <p:nvSpPr>
                    <p:cNvPr id="40041" name="Freeform 105">
                      <a:extLst>
                        <a:ext uri="{FF2B5EF4-FFF2-40B4-BE49-F238E27FC236}">
                          <a16:creationId xmlns:a16="http://schemas.microsoft.com/office/drawing/2014/main" id="{B6F19DB5-BA25-4C27-B73F-63B0B4793C45}"/>
                        </a:ext>
                      </a:extLst>
                    </p:cNvPr>
                    <p:cNvSpPr>
                      <a:spLocks/>
                    </p:cNvSpPr>
                    <p:nvPr/>
                  </p:nvSpPr>
                  <p:spPr bwMode="hidden">
                    <a:xfrm rot="4898956">
                      <a:off x="2206" y="2714"/>
                      <a:ext cx="1471" cy="2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40042" name="Freeform 106">
                      <a:extLst>
                        <a:ext uri="{FF2B5EF4-FFF2-40B4-BE49-F238E27FC236}">
                          <a16:creationId xmlns:a16="http://schemas.microsoft.com/office/drawing/2014/main" id="{2BC8D490-AD6A-452D-8965-51148452078D}"/>
                        </a:ext>
                      </a:extLst>
                    </p:cNvPr>
                    <p:cNvSpPr>
                      <a:spLocks/>
                    </p:cNvSpPr>
                    <p:nvPr/>
                  </p:nvSpPr>
                  <p:spPr bwMode="hidden">
                    <a:xfrm rot="4898956">
                      <a:off x="2636" y="3732"/>
                      <a:ext cx="790" cy="3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grpSp>
                <p:nvGrpSpPr>
                  <p:cNvPr id="40043" name="Group 107">
                    <a:extLst>
                      <a:ext uri="{FF2B5EF4-FFF2-40B4-BE49-F238E27FC236}">
                        <a16:creationId xmlns:a16="http://schemas.microsoft.com/office/drawing/2014/main" id="{F4D8B599-2AF6-422C-8776-D410CB874E21}"/>
                      </a:ext>
                    </a:extLst>
                  </p:cNvPr>
                  <p:cNvGrpSpPr>
                    <a:grpSpLocks/>
                  </p:cNvGrpSpPr>
                  <p:nvPr/>
                </p:nvGrpSpPr>
                <p:grpSpPr bwMode="auto">
                  <a:xfrm>
                    <a:off x="2372" y="2107"/>
                    <a:ext cx="426" cy="2185"/>
                    <a:chOff x="2287" y="2135"/>
                    <a:chExt cx="426" cy="2185"/>
                  </a:xfrm>
                </p:grpSpPr>
                <p:sp>
                  <p:nvSpPr>
                    <p:cNvPr id="40044" name="Freeform 108">
                      <a:extLst>
                        <a:ext uri="{FF2B5EF4-FFF2-40B4-BE49-F238E27FC236}">
                          <a16:creationId xmlns:a16="http://schemas.microsoft.com/office/drawing/2014/main" id="{E8143724-D449-4770-84D2-1D098581A952}"/>
                        </a:ext>
                      </a:extLst>
                    </p:cNvPr>
                    <p:cNvSpPr>
                      <a:spLocks/>
                    </p:cNvSpPr>
                    <p:nvPr/>
                  </p:nvSpPr>
                  <p:spPr bwMode="hidden">
                    <a:xfrm rot="5755659">
                      <a:off x="1900" y="2760"/>
                      <a:ext cx="1437" cy="18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40045" name="Freeform 109">
                      <a:extLst>
                        <a:ext uri="{FF2B5EF4-FFF2-40B4-BE49-F238E27FC236}">
                          <a16:creationId xmlns:a16="http://schemas.microsoft.com/office/drawing/2014/main" id="{3ADE67CB-4C29-41E7-93B2-5575E68FF890}"/>
                        </a:ext>
                      </a:extLst>
                    </p:cNvPr>
                    <p:cNvSpPr>
                      <a:spLocks/>
                    </p:cNvSpPr>
                    <p:nvPr/>
                  </p:nvSpPr>
                  <p:spPr bwMode="hidden">
                    <a:xfrm rot="5755659">
                      <a:off x="2049" y="3787"/>
                      <a:ext cx="771" cy="29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grpSp>
          </p:grpSp>
          <p:grpSp>
            <p:nvGrpSpPr>
              <p:cNvPr id="40046" name="Group 110">
                <a:extLst>
                  <a:ext uri="{FF2B5EF4-FFF2-40B4-BE49-F238E27FC236}">
                    <a16:creationId xmlns:a16="http://schemas.microsoft.com/office/drawing/2014/main" id="{81C5E4E4-C2D1-4892-83A2-1A6234606CBF}"/>
                  </a:ext>
                </a:extLst>
              </p:cNvPr>
              <p:cNvGrpSpPr>
                <a:grpSpLocks/>
              </p:cNvGrpSpPr>
              <p:nvPr/>
            </p:nvGrpSpPr>
            <p:grpSpPr bwMode="auto">
              <a:xfrm>
                <a:off x="74" y="313"/>
                <a:ext cx="5459" cy="3667"/>
                <a:chOff x="74" y="313"/>
                <a:chExt cx="5459" cy="3667"/>
              </a:xfrm>
            </p:grpSpPr>
            <p:grpSp>
              <p:nvGrpSpPr>
                <p:cNvPr id="40047" name="Group 111">
                  <a:extLst>
                    <a:ext uri="{FF2B5EF4-FFF2-40B4-BE49-F238E27FC236}">
                      <a16:creationId xmlns:a16="http://schemas.microsoft.com/office/drawing/2014/main" id="{D75CC19D-3F52-4639-AEBD-60B7B413D0B9}"/>
                    </a:ext>
                  </a:extLst>
                </p:cNvPr>
                <p:cNvGrpSpPr>
                  <a:grpSpLocks/>
                </p:cNvGrpSpPr>
                <p:nvPr/>
              </p:nvGrpSpPr>
              <p:grpSpPr bwMode="auto">
                <a:xfrm>
                  <a:off x="74" y="313"/>
                  <a:ext cx="5459" cy="3667"/>
                  <a:chOff x="74" y="313"/>
                  <a:chExt cx="5459" cy="3667"/>
                </a:xfrm>
              </p:grpSpPr>
              <p:sp>
                <p:nvSpPr>
                  <p:cNvPr id="40048" name="Arc 112">
                    <a:extLst>
                      <a:ext uri="{FF2B5EF4-FFF2-40B4-BE49-F238E27FC236}">
                        <a16:creationId xmlns:a16="http://schemas.microsoft.com/office/drawing/2014/main" id="{A50B1DAE-40C5-49FC-A8BD-886F8A0D69F1}"/>
                      </a:ext>
                    </a:extLst>
                  </p:cNvPr>
                  <p:cNvSpPr>
                    <a:spLocks/>
                  </p:cNvSpPr>
                  <p:nvPr/>
                </p:nvSpPr>
                <p:spPr bwMode="hidden">
                  <a:xfrm flipV="1">
                    <a:off x="2966" y="456"/>
                    <a:ext cx="2567" cy="2046"/>
                  </a:xfrm>
                  <a:custGeom>
                    <a:avLst/>
                    <a:gdLst>
                      <a:gd name="G0" fmla="+- 17826 0 0"/>
                      <a:gd name="G1" fmla="+- 0 0 0"/>
                      <a:gd name="G2" fmla="+- 21600 0 0"/>
                      <a:gd name="T0" fmla="*/ 36729 w 36729"/>
                      <a:gd name="T1" fmla="*/ 10451 h 21600"/>
                      <a:gd name="T2" fmla="*/ 0 w 36729"/>
                      <a:gd name="T3" fmla="*/ 12197 h 21600"/>
                      <a:gd name="T4" fmla="*/ 17826 w 36729"/>
                      <a:gd name="T5" fmla="*/ 0 h 21600"/>
                    </a:gdLst>
                    <a:ahLst/>
                    <a:cxnLst>
                      <a:cxn ang="0">
                        <a:pos x="T0" y="T1"/>
                      </a:cxn>
                      <a:cxn ang="0">
                        <a:pos x="T2" y="T3"/>
                      </a:cxn>
                      <a:cxn ang="0">
                        <a:pos x="T4" y="T5"/>
                      </a:cxn>
                    </a:cxnLst>
                    <a:rect l="0" t="0" r="r" b="b"/>
                    <a:pathLst>
                      <a:path w="36729" h="21600" fill="none" extrusionOk="0">
                        <a:moveTo>
                          <a:pt x="36729" y="10451"/>
                        </a:moveTo>
                        <a:cubicBezTo>
                          <a:pt x="32926" y="17330"/>
                          <a:pt x="25686" y="21600"/>
                          <a:pt x="17826" y="21600"/>
                        </a:cubicBezTo>
                        <a:cubicBezTo>
                          <a:pt x="10696" y="21600"/>
                          <a:pt x="4025" y="18081"/>
                          <a:pt x="-1" y="12197"/>
                        </a:cubicBezTo>
                      </a:path>
                      <a:path w="36729" h="21600" stroke="0" extrusionOk="0">
                        <a:moveTo>
                          <a:pt x="36729" y="10451"/>
                        </a:moveTo>
                        <a:cubicBezTo>
                          <a:pt x="32926" y="17330"/>
                          <a:pt x="25686" y="21600"/>
                          <a:pt x="17826" y="21600"/>
                        </a:cubicBezTo>
                        <a:cubicBezTo>
                          <a:pt x="10696" y="21600"/>
                          <a:pt x="4025" y="18081"/>
                          <a:pt x="-1" y="12197"/>
                        </a:cubicBezTo>
                        <a:lnTo>
                          <a:pt x="17826" y="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40049" name="Arc 113">
                    <a:extLst>
                      <a:ext uri="{FF2B5EF4-FFF2-40B4-BE49-F238E27FC236}">
                        <a16:creationId xmlns:a16="http://schemas.microsoft.com/office/drawing/2014/main" id="{89B85271-784C-4AE9-8F73-6DDABF28BD3B}"/>
                      </a:ext>
                    </a:extLst>
                  </p:cNvPr>
                  <p:cNvSpPr>
                    <a:spLocks/>
                  </p:cNvSpPr>
                  <p:nvPr/>
                </p:nvSpPr>
                <p:spPr bwMode="hidden">
                  <a:xfrm flipH="1">
                    <a:off x="388" y="1601"/>
                    <a:ext cx="2016" cy="2379"/>
                  </a:xfrm>
                  <a:custGeom>
                    <a:avLst/>
                    <a:gdLst>
                      <a:gd name="G0" fmla="+- 8873 0 0"/>
                      <a:gd name="G1" fmla="+- 21600 0 0"/>
                      <a:gd name="G2" fmla="+- 21600 0 0"/>
                      <a:gd name="T0" fmla="*/ 0 w 30473"/>
                      <a:gd name="T1" fmla="*/ 1907 h 22305"/>
                      <a:gd name="T2" fmla="*/ 30462 w 30473"/>
                      <a:gd name="T3" fmla="*/ 22305 h 22305"/>
                      <a:gd name="T4" fmla="*/ 8873 w 30473"/>
                      <a:gd name="T5" fmla="*/ 21600 h 22305"/>
                    </a:gdLst>
                    <a:ahLst/>
                    <a:cxnLst>
                      <a:cxn ang="0">
                        <a:pos x="T0" y="T1"/>
                      </a:cxn>
                      <a:cxn ang="0">
                        <a:pos x="T2" y="T3"/>
                      </a:cxn>
                      <a:cxn ang="0">
                        <a:pos x="T4" y="T5"/>
                      </a:cxn>
                    </a:cxnLst>
                    <a:rect l="0" t="0" r="r" b="b"/>
                    <a:pathLst>
                      <a:path w="30473" h="22305" fill="none" extrusionOk="0">
                        <a:moveTo>
                          <a:pt x="-1" y="1906"/>
                        </a:moveTo>
                        <a:cubicBezTo>
                          <a:pt x="2789" y="649"/>
                          <a:pt x="5813" y="0"/>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0"/>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40050" name="Arc 114">
                    <a:extLst>
                      <a:ext uri="{FF2B5EF4-FFF2-40B4-BE49-F238E27FC236}">
                        <a16:creationId xmlns:a16="http://schemas.microsoft.com/office/drawing/2014/main" id="{E47ED664-236D-413F-BBF0-556EFBCF0F01}"/>
                      </a:ext>
                    </a:extLst>
                  </p:cNvPr>
                  <p:cNvSpPr>
                    <a:spLocks/>
                  </p:cNvSpPr>
                  <p:nvPr/>
                </p:nvSpPr>
                <p:spPr bwMode="hidden">
                  <a:xfrm>
                    <a:off x="3029" y="1181"/>
                    <a:ext cx="1426"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40051" name="Arc 115">
                    <a:extLst>
                      <a:ext uri="{FF2B5EF4-FFF2-40B4-BE49-F238E27FC236}">
                        <a16:creationId xmlns:a16="http://schemas.microsoft.com/office/drawing/2014/main" id="{E71A109C-3D24-4E37-B2AA-5250C3C0096C}"/>
                      </a:ext>
                    </a:extLst>
                  </p:cNvPr>
                  <p:cNvSpPr>
                    <a:spLocks/>
                  </p:cNvSpPr>
                  <p:nvPr/>
                </p:nvSpPr>
                <p:spPr bwMode="hidden">
                  <a:xfrm flipH="1">
                    <a:off x="74" y="813"/>
                    <a:ext cx="2540" cy="2379"/>
                  </a:xfrm>
                  <a:custGeom>
                    <a:avLst/>
                    <a:gdLst>
                      <a:gd name="G0" fmla="+- 15230 0 0"/>
                      <a:gd name="G1" fmla="+- 21600 0 0"/>
                      <a:gd name="G2" fmla="+- 21600 0 0"/>
                      <a:gd name="T0" fmla="*/ 0 w 36830"/>
                      <a:gd name="T1" fmla="*/ 6283 h 22305"/>
                      <a:gd name="T2" fmla="*/ 36819 w 36830"/>
                      <a:gd name="T3" fmla="*/ 22305 h 22305"/>
                      <a:gd name="T4" fmla="*/ 15230 w 36830"/>
                      <a:gd name="T5" fmla="*/ 21600 h 22305"/>
                    </a:gdLst>
                    <a:ahLst/>
                    <a:cxnLst>
                      <a:cxn ang="0">
                        <a:pos x="T0" y="T1"/>
                      </a:cxn>
                      <a:cxn ang="0">
                        <a:pos x="T2" y="T3"/>
                      </a:cxn>
                      <a:cxn ang="0">
                        <a:pos x="T4" y="T5"/>
                      </a:cxn>
                    </a:cxnLst>
                    <a:rect l="0" t="0" r="r" b="b"/>
                    <a:pathLst>
                      <a:path w="36830" h="22305" fill="none" extrusionOk="0">
                        <a:moveTo>
                          <a:pt x="0" y="6283"/>
                        </a:moveTo>
                        <a:cubicBezTo>
                          <a:pt x="4047" y="2258"/>
                          <a:pt x="9522" y="0"/>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0"/>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40052" name="Arc 116">
                    <a:extLst>
                      <a:ext uri="{FF2B5EF4-FFF2-40B4-BE49-F238E27FC236}">
                        <a16:creationId xmlns:a16="http://schemas.microsoft.com/office/drawing/2014/main" id="{AB14E751-F573-4022-9AB3-86979E213B25}"/>
                      </a:ext>
                    </a:extLst>
                  </p:cNvPr>
                  <p:cNvSpPr>
                    <a:spLocks/>
                  </p:cNvSpPr>
                  <p:nvPr/>
                </p:nvSpPr>
                <p:spPr bwMode="hidden">
                  <a:xfrm flipH="1">
                    <a:off x="790" y="313"/>
                    <a:ext cx="1850" cy="2304"/>
                  </a:xfrm>
                  <a:custGeom>
                    <a:avLst/>
                    <a:gdLst>
                      <a:gd name="G0" fmla="+- 18231 0 0"/>
                      <a:gd name="G1" fmla="+- 21600 0 0"/>
                      <a:gd name="G2" fmla="+- 21600 0 0"/>
                      <a:gd name="T0" fmla="*/ 0 w 31881"/>
                      <a:gd name="T1" fmla="*/ 10016 h 21600"/>
                      <a:gd name="T2" fmla="*/ 31881 w 31881"/>
                      <a:gd name="T3" fmla="*/ 4860 h 21600"/>
                      <a:gd name="T4" fmla="*/ 18231 w 31881"/>
                      <a:gd name="T5" fmla="*/ 21600 h 21600"/>
                    </a:gdLst>
                    <a:ahLst/>
                    <a:cxnLst>
                      <a:cxn ang="0">
                        <a:pos x="T0" y="T1"/>
                      </a:cxn>
                      <a:cxn ang="0">
                        <a:pos x="T2" y="T3"/>
                      </a:cxn>
                      <a:cxn ang="0">
                        <a:pos x="T4" y="T5"/>
                      </a:cxn>
                    </a:cxnLst>
                    <a:rect l="0" t="0" r="r" b="b"/>
                    <a:pathLst>
                      <a:path w="31881" h="21600" fill="none" extrusionOk="0">
                        <a:moveTo>
                          <a:pt x="-1" y="10015"/>
                        </a:moveTo>
                        <a:cubicBezTo>
                          <a:pt x="3963" y="3778"/>
                          <a:pt x="10840" y="0"/>
                          <a:pt x="18231" y="0"/>
                        </a:cubicBezTo>
                        <a:cubicBezTo>
                          <a:pt x="23204" y="0"/>
                          <a:pt x="28026" y="1716"/>
                          <a:pt x="31881" y="4859"/>
                        </a:cubicBezTo>
                      </a:path>
                      <a:path w="31881" h="21600" stroke="0" extrusionOk="0">
                        <a:moveTo>
                          <a:pt x="-1" y="10015"/>
                        </a:moveTo>
                        <a:cubicBezTo>
                          <a:pt x="3963" y="3778"/>
                          <a:pt x="10840" y="0"/>
                          <a:pt x="18231" y="0"/>
                        </a:cubicBezTo>
                        <a:cubicBezTo>
                          <a:pt x="23204" y="0"/>
                          <a:pt x="28026" y="1716"/>
                          <a:pt x="31881" y="4859"/>
                        </a:cubicBezTo>
                        <a:lnTo>
                          <a:pt x="18231"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40053" name="Arc 117">
                    <a:extLst>
                      <a:ext uri="{FF2B5EF4-FFF2-40B4-BE49-F238E27FC236}">
                        <a16:creationId xmlns:a16="http://schemas.microsoft.com/office/drawing/2014/main" id="{A66787E7-3B68-4710-86EE-224EFE98A39F}"/>
                      </a:ext>
                    </a:extLst>
                  </p:cNvPr>
                  <p:cNvSpPr>
                    <a:spLocks/>
                  </p:cNvSpPr>
                  <p:nvPr/>
                </p:nvSpPr>
                <p:spPr bwMode="hidden">
                  <a:xfrm>
                    <a:off x="2763" y="1281"/>
                    <a:ext cx="764" cy="2304"/>
                  </a:xfrm>
                  <a:custGeom>
                    <a:avLst/>
                    <a:gdLst>
                      <a:gd name="G0" fmla="+- 13212 0 0"/>
                      <a:gd name="G1" fmla="+- 21600 0 0"/>
                      <a:gd name="G2" fmla="+- 21600 0 0"/>
                      <a:gd name="T0" fmla="*/ 0 w 31146"/>
                      <a:gd name="T1" fmla="*/ 4512 h 21600"/>
                      <a:gd name="T2" fmla="*/ 31146 w 31146"/>
                      <a:gd name="T3" fmla="*/ 9561 h 21600"/>
                      <a:gd name="T4" fmla="*/ 13212 w 31146"/>
                      <a:gd name="T5" fmla="*/ 21600 h 21600"/>
                    </a:gdLst>
                    <a:ahLst/>
                    <a:cxnLst>
                      <a:cxn ang="0">
                        <a:pos x="T0" y="T1"/>
                      </a:cxn>
                      <a:cxn ang="0">
                        <a:pos x="T2" y="T3"/>
                      </a:cxn>
                      <a:cxn ang="0">
                        <a:pos x="T4" y="T5"/>
                      </a:cxn>
                    </a:cxnLst>
                    <a:rect l="0" t="0" r="r" b="b"/>
                    <a:pathLst>
                      <a:path w="31146" h="21600" fill="none" extrusionOk="0">
                        <a:moveTo>
                          <a:pt x="-1" y="4511"/>
                        </a:moveTo>
                        <a:cubicBezTo>
                          <a:pt x="3783" y="1586"/>
                          <a:pt x="8429" y="0"/>
                          <a:pt x="13212" y="0"/>
                        </a:cubicBezTo>
                        <a:cubicBezTo>
                          <a:pt x="20409" y="0"/>
                          <a:pt x="27134" y="3585"/>
                          <a:pt x="31145" y="9561"/>
                        </a:cubicBezTo>
                      </a:path>
                      <a:path w="31146" h="21600" stroke="0" extrusionOk="0">
                        <a:moveTo>
                          <a:pt x="-1" y="4511"/>
                        </a:moveTo>
                        <a:cubicBezTo>
                          <a:pt x="3783" y="1586"/>
                          <a:pt x="8429" y="0"/>
                          <a:pt x="13212" y="0"/>
                        </a:cubicBezTo>
                        <a:cubicBezTo>
                          <a:pt x="20409" y="0"/>
                          <a:pt x="27134" y="3585"/>
                          <a:pt x="31145" y="9561"/>
                        </a:cubicBezTo>
                        <a:lnTo>
                          <a:pt x="13212" y="21600"/>
                        </a:lnTo>
                        <a:close/>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40054" name="Freeform 118">
                    <a:extLst>
                      <a:ext uri="{FF2B5EF4-FFF2-40B4-BE49-F238E27FC236}">
                        <a16:creationId xmlns:a16="http://schemas.microsoft.com/office/drawing/2014/main" id="{C615C2CC-0679-4FCC-9C89-A8A54A1D040C}"/>
                      </a:ext>
                    </a:extLst>
                  </p:cNvPr>
                  <p:cNvSpPr>
                    <a:spLocks/>
                  </p:cNvSpPr>
                  <p:nvPr/>
                </p:nvSpPr>
                <p:spPr bwMode="hidden">
                  <a:xfrm flipH="1">
                    <a:off x="1800" y="438"/>
                    <a:ext cx="418" cy="1524"/>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sp>
              <p:nvSpPr>
                <p:cNvPr id="40055" name="Freeform 119">
                  <a:extLst>
                    <a:ext uri="{FF2B5EF4-FFF2-40B4-BE49-F238E27FC236}">
                      <a16:creationId xmlns:a16="http://schemas.microsoft.com/office/drawing/2014/main" id="{4E881174-EC02-4819-976C-E5976CF58FE0}"/>
                    </a:ext>
                  </a:extLst>
                </p:cNvPr>
                <p:cNvSpPr>
                  <a:spLocks/>
                </p:cNvSpPr>
                <p:nvPr/>
              </p:nvSpPr>
              <p:spPr bwMode="hidden">
                <a:xfrm rot="20253369">
                  <a:off x="3280" y="1529"/>
                  <a:ext cx="442" cy="83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grpSp>
        <p:grpSp>
          <p:nvGrpSpPr>
            <p:cNvPr id="40056" name="Group 120">
              <a:extLst>
                <a:ext uri="{FF2B5EF4-FFF2-40B4-BE49-F238E27FC236}">
                  <a16:creationId xmlns:a16="http://schemas.microsoft.com/office/drawing/2014/main" id="{BF24737B-1590-45B4-98C9-91A2C66A8F44}"/>
                </a:ext>
              </a:extLst>
            </p:cNvPr>
            <p:cNvGrpSpPr>
              <a:grpSpLocks/>
            </p:cNvGrpSpPr>
            <p:nvPr/>
          </p:nvGrpSpPr>
          <p:grpSpPr bwMode="auto">
            <a:xfrm>
              <a:off x="1476" y="449"/>
              <a:ext cx="4038" cy="2966"/>
              <a:chOff x="210" y="337"/>
              <a:chExt cx="5198" cy="3818"/>
            </a:xfrm>
          </p:grpSpPr>
          <p:sp>
            <p:nvSpPr>
              <p:cNvPr id="40057" name="Freeform 121">
                <a:extLst>
                  <a:ext uri="{FF2B5EF4-FFF2-40B4-BE49-F238E27FC236}">
                    <a16:creationId xmlns:a16="http://schemas.microsoft.com/office/drawing/2014/main" id="{8EBC3DC1-1AE4-46E8-9C95-58C224B2B013}"/>
                  </a:ext>
                </a:extLst>
              </p:cNvPr>
              <p:cNvSpPr>
                <a:spLocks/>
              </p:cNvSpPr>
              <p:nvPr/>
            </p:nvSpPr>
            <p:spPr bwMode="hidden">
              <a:xfrm flipH="1">
                <a:off x="1934" y="2382"/>
                <a:ext cx="485" cy="147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40058" name="Arc 122">
                <a:extLst>
                  <a:ext uri="{FF2B5EF4-FFF2-40B4-BE49-F238E27FC236}">
                    <a16:creationId xmlns:a16="http://schemas.microsoft.com/office/drawing/2014/main" id="{065406E3-0EE4-4C2C-A12E-9DA003ED3B2D}"/>
                  </a:ext>
                </a:extLst>
              </p:cNvPr>
              <p:cNvSpPr>
                <a:spLocks/>
              </p:cNvSpPr>
              <p:nvPr/>
            </p:nvSpPr>
            <p:spPr bwMode="hidden">
              <a:xfrm flipH="1">
                <a:off x="1054" y="1851"/>
                <a:ext cx="2122" cy="2304"/>
              </a:xfrm>
              <a:custGeom>
                <a:avLst/>
                <a:gdLst>
                  <a:gd name="G0" fmla="+- 0 0 0"/>
                  <a:gd name="G1" fmla="+- 20897 0 0"/>
                  <a:gd name="G2" fmla="+- 21600 0 0"/>
                  <a:gd name="T0" fmla="*/ 5467 w 21600"/>
                  <a:gd name="T1" fmla="*/ 0 h 21602"/>
                  <a:gd name="T2" fmla="*/ 21589 w 21600"/>
                  <a:gd name="T3" fmla="*/ 21602 h 21602"/>
                  <a:gd name="T4" fmla="*/ 0 w 21600"/>
                  <a:gd name="T5" fmla="*/ 20897 h 21602"/>
                </a:gdLst>
                <a:ahLst/>
                <a:cxnLst>
                  <a:cxn ang="0">
                    <a:pos x="T0" y="T1"/>
                  </a:cxn>
                  <a:cxn ang="0">
                    <a:pos x="T2" y="T3"/>
                  </a:cxn>
                  <a:cxn ang="0">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40059" name="Arc 123">
                <a:extLst>
                  <a:ext uri="{FF2B5EF4-FFF2-40B4-BE49-F238E27FC236}">
                    <a16:creationId xmlns:a16="http://schemas.microsoft.com/office/drawing/2014/main" id="{63277F34-C864-46E7-B6B7-46089F38044F}"/>
                  </a:ext>
                </a:extLst>
              </p:cNvPr>
              <p:cNvSpPr>
                <a:spLocks/>
              </p:cNvSpPr>
              <p:nvPr/>
            </p:nvSpPr>
            <p:spPr bwMode="hidden">
              <a:xfrm flipH="1">
                <a:off x="1266" y="1480"/>
                <a:ext cx="1244" cy="2379"/>
              </a:xfrm>
              <a:custGeom>
                <a:avLst/>
                <a:gdLst>
                  <a:gd name="G0" fmla="+- 7340 0 0"/>
                  <a:gd name="G1" fmla="+- 21600 0 0"/>
                  <a:gd name="G2" fmla="+- 21600 0 0"/>
                  <a:gd name="T0" fmla="*/ 0 w 28940"/>
                  <a:gd name="T1" fmla="*/ 1285 h 22305"/>
                  <a:gd name="T2" fmla="*/ 28929 w 28940"/>
                  <a:gd name="T3" fmla="*/ 22305 h 22305"/>
                  <a:gd name="T4" fmla="*/ 7340 w 28940"/>
                  <a:gd name="T5" fmla="*/ 21600 h 22305"/>
                </a:gdLst>
                <a:ahLst/>
                <a:cxnLst>
                  <a:cxn ang="0">
                    <a:pos x="T0" y="T1"/>
                  </a:cxn>
                  <a:cxn ang="0">
                    <a:pos x="T2" y="T3"/>
                  </a:cxn>
                  <a:cxn ang="0">
                    <a:pos x="T4" y="T5"/>
                  </a:cxn>
                </a:cxnLst>
                <a:rect l="0" t="0" r="r" b="b"/>
                <a:pathLst>
                  <a:path w="28940" h="22305" fill="none" extrusionOk="0">
                    <a:moveTo>
                      <a:pt x="0" y="1285"/>
                    </a:moveTo>
                    <a:cubicBezTo>
                      <a:pt x="2353" y="434"/>
                      <a:pt x="4837" y="0"/>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0"/>
                      <a:pt x="7340" y="0"/>
                    </a:cubicBezTo>
                    <a:cubicBezTo>
                      <a:pt x="19269" y="0"/>
                      <a:pt x="28940" y="9670"/>
                      <a:pt x="28940" y="21600"/>
                    </a:cubicBezTo>
                    <a:cubicBezTo>
                      <a:pt x="28940" y="21835"/>
                      <a:pt x="28936" y="22070"/>
                      <a:pt x="28928" y="22304"/>
                    </a:cubicBezTo>
                    <a:lnTo>
                      <a:pt x="7340"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40060" name="Arc 124">
                <a:extLst>
                  <a:ext uri="{FF2B5EF4-FFF2-40B4-BE49-F238E27FC236}">
                    <a16:creationId xmlns:a16="http://schemas.microsoft.com/office/drawing/2014/main" id="{831B078E-39DB-435B-A311-63D0D3924E9F}"/>
                  </a:ext>
                </a:extLst>
              </p:cNvPr>
              <p:cNvSpPr>
                <a:spLocks/>
              </p:cNvSpPr>
              <p:nvPr/>
            </p:nvSpPr>
            <p:spPr bwMode="hidden">
              <a:xfrm flipH="1">
                <a:off x="210" y="1168"/>
                <a:ext cx="2376" cy="2379"/>
              </a:xfrm>
              <a:custGeom>
                <a:avLst/>
                <a:gdLst>
                  <a:gd name="G0" fmla="+- 12855 0 0"/>
                  <a:gd name="G1" fmla="+- 21600 0 0"/>
                  <a:gd name="G2" fmla="+- 21600 0 0"/>
                  <a:gd name="T0" fmla="*/ 0 w 34455"/>
                  <a:gd name="T1" fmla="*/ 4241 h 22305"/>
                  <a:gd name="T2" fmla="*/ 34444 w 34455"/>
                  <a:gd name="T3" fmla="*/ 22305 h 22305"/>
                  <a:gd name="T4" fmla="*/ 12855 w 34455"/>
                  <a:gd name="T5" fmla="*/ 21600 h 22305"/>
                </a:gdLst>
                <a:ahLst/>
                <a:cxnLst>
                  <a:cxn ang="0">
                    <a:pos x="T0" y="T1"/>
                  </a:cxn>
                  <a:cxn ang="0">
                    <a:pos x="T2" y="T3"/>
                  </a:cxn>
                  <a:cxn ang="0">
                    <a:pos x="T4" y="T5"/>
                  </a:cxn>
                </a:cxnLst>
                <a:rect l="0" t="0" r="r" b="b"/>
                <a:pathLst>
                  <a:path w="34455" h="22305" fill="none" extrusionOk="0">
                    <a:moveTo>
                      <a:pt x="0" y="4241"/>
                    </a:moveTo>
                    <a:cubicBezTo>
                      <a:pt x="3720" y="1486"/>
                      <a:pt x="8226" y="0"/>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0"/>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40061" name="Arc 125">
                <a:extLst>
                  <a:ext uri="{FF2B5EF4-FFF2-40B4-BE49-F238E27FC236}">
                    <a16:creationId xmlns:a16="http://schemas.microsoft.com/office/drawing/2014/main" id="{83FF1C0B-CB9D-438E-B62E-EABAE99FD1F5}"/>
                  </a:ext>
                </a:extLst>
              </p:cNvPr>
              <p:cNvSpPr>
                <a:spLocks/>
              </p:cNvSpPr>
              <p:nvPr/>
            </p:nvSpPr>
            <p:spPr bwMode="hidden">
              <a:xfrm>
                <a:off x="2840" y="1503"/>
                <a:ext cx="381"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40062" name="Arc 126">
                <a:extLst>
                  <a:ext uri="{FF2B5EF4-FFF2-40B4-BE49-F238E27FC236}">
                    <a16:creationId xmlns:a16="http://schemas.microsoft.com/office/drawing/2014/main" id="{75D10325-AEAC-4C00-84A1-F9C92D53062A}"/>
                  </a:ext>
                </a:extLst>
              </p:cNvPr>
              <p:cNvSpPr>
                <a:spLocks/>
              </p:cNvSpPr>
              <p:nvPr/>
            </p:nvSpPr>
            <p:spPr bwMode="hidden">
              <a:xfrm>
                <a:off x="2940" y="1492"/>
                <a:ext cx="1004" cy="2379"/>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40063" name="Freeform 127">
                <a:extLst>
                  <a:ext uri="{FF2B5EF4-FFF2-40B4-BE49-F238E27FC236}">
                    <a16:creationId xmlns:a16="http://schemas.microsoft.com/office/drawing/2014/main" id="{D2F2AFC7-8C62-41EB-B3E4-60D4A5C306A4}"/>
                  </a:ext>
                </a:extLst>
              </p:cNvPr>
              <p:cNvSpPr>
                <a:spLocks/>
              </p:cNvSpPr>
              <p:nvPr/>
            </p:nvSpPr>
            <p:spPr bwMode="hidden">
              <a:xfrm>
                <a:off x="3301" y="2635"/>
                <a:ext cx="485" cy="147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40064" name="Freeform 128">
                <a:extLst>
                  <a:ext uri="{FF2B5EF4-FFF2-40B4-BE49-F238E27FC236}">
                    <a16:creationId xmlns:a16="http://schemas.microsoft.com/office/drawing/2014/main" id="{1566E97B-0BEE-4890-B4B1-AB7F837FB296}"/>
                  </a:ext>
                </a:extLst>
              </p:cNvPr>
              <p:cNvSpPr>
                <a:spLocks/>
              </p:cNvSpPr>
              <p:nvPr/>
            </p:nvSpPr>
            <p:spPr bwMode="hidden">
              <a:xfrm rot="19660755" flipV="1">
                <a:off x="2546" y="2150"/>
                <a:ext cx="442" cy="83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40065" name="Freeform 129">
                <a:extLst>
                  <a:ext uri="{FF2B5EF4-FFF2-40B4-BE49-F238E27FC236}">
                    <a16:creationId xmlns:a16="http://schemas.microsoft.com/office/drawing/2014/main" id="{E9FE7DCF-9D6D-43FD-AD69-8AC185920ACD}"/>
                  </a:ext>
                </a:extLst>
              </p:cNvPr>
              <p:cNvSpPr>
                <a:spLocks/>
              </p:cNvSpPr>
              <p:nvPr/>
            </p:nvSpPr>
            <p:spPr bwMode="hidden">
              <a:xfrm flipH="1">
                <a:off x="489" y="2504"/>
                <a:ext cx="1085" cy="1524"/>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40066" name="Freeform 130">
                <a:extLst>
                  <a:ext uri="{FF2B5EF4-FFF2-40B4-BE49-F238E27FC236}">
                    <a16:creationId xmlns:a16="http://schemas.microsoft.com/office/drawing/2014/main" id="{17888B16-0D81-4D50-A05E-BFDB67461375}"/>
                  </a:ext>
                </a:extLst>
              </p:cNvPr>
              <p:cNvSpPr>
                <a:spLocks/>
              </p:cNvSpPr>
              <p:nvPr/>
            </p:nvSpPr>
            <p:spPr bwMode="hidden">
              <a:xfrm flipH="1">
                <a:off x="1000" y="893"/>
                <a:ext cx="696" cy="1524"/>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40067" name="Freeform 131">
                <a:extLst>
                  <a:ext uri="{FF2B5EF4-FFF2-40B4-BE49-F238E27FC236}">
                    <a16:creationId xmlns:a16="http://schemas.microsoft.com/office/drawing/2014/main" id="{8F59D456-E44E-408D-A217-69C5AA1A596A}"/>
                  </a:ext>
                </a:extLst>
              </p:cNvPr>
              <p:cNvSpPr>
                <a:spLocks/>
              </p:cNvSpPr>
              <p:nvPr/>
            </p:nvSpPr>
            <p:spPr bwMode="hidden">
              <a:xfrm>
                <a:off x="4401" y="2280"/>
                <a:ext cx="1007" cy="1601"/>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40068" name="Freeform 132">
                <a:extLst>
                  <a:ext uri="{FF2B5EF4-FFF2-40B4-BE49-F238E27FC236}">
                    <a16:creationId xmlns:a16="http://schemas.microsoft.com/office/drawing/2014/main" id="{EE536DD4-943B-411D-95FC-BA08BE7A7C0F}"/>
                  </a:ext>
                </a:extLst>
              </p:cNvPr>
              <p:cNvSpPr>
                <a:spLocks/>
              </p:cNvSpPr>
              <p:nvPr/>
            </p:nvSpPr>
            <p:spPr bwMode="hidden">
              <a:xfrm>
                <a:off x="3878" y="1470"/>
                <a:ext cx="1518" cy="106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40069" name="Freeform 133">
                <a:extLst>
                  <a:ext uri="{FF2B5EF4-FFF2-40B4-BE49-F238E27FC236}">
                    <a16:creationId xmlns:a16="http://schemas.microsoft.com/office/drawing/2014/main" id="{1CE2D73F-914E-43D0-8FF7-351A313389EC}"/>
                  </a:ext>
                </a:extLst>
              </p:cNvPr>
              <p:cNvSpPr>
                <a:spLocks/>
              </p:cNvSpPr>
              <p:nvPr/>
            </p:nvSpPr>
            <p:spPr bwMode="hidden">
              <a:xfrm>
                <a:off x="3934" y="337"/>
                <a:ext cx="663" cy="1434"/>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40070" name="Freeform 134">
                <a:extLst>
                  <a:ext uri="{FF2B5EF4-FFF2-40B4-BE49-F238E27FC236}">
                    <a16:creationId xmlns:a16="http://schemas.microsoft.com/office/drawing/2014/main" id="{E97EE0A3-DA3E-497E-AB01-F1B3F25A9EC1}"/>
                  </a:ext>
                </a:extLst>
              </p:cNvPr>
              <p:cNvSpPr>
                <a:spLocks/>
              </p:cNvSpPr>
              <p:nvPr/>
            </p:nvSpPr>
            <p:spPr bwMode="hidden">
              <a:xfrm rot="1346631" flipH="1">
                <a:off x="1702" y="1506"/>
                <a:ext cx="442" cy="83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grpSp>
      <p:sp>
        <p:nvSpPr>
          <p:cNvPr id="40071" name="Rectangle 135">
            <a:extLst>
              <a:ext uri="{FF2B5EF4-FFF2-40B4-BE49-F238E27FC236}">
                <a16:creationId xmlns:a16="http://schemas.microsoft.com/office/drawing/2014/main" id="{2094F921-12FD-48AB-9068-243A4C977649}"/>
              </a:ext>
            </a:extLst>
          </p:cNvPr>
          <p:cNvSpPr>
            <a:spLocks noGrp="1" noChangeArrowheads="1"/>
          </p:cNvSpPr>
          <p:nvPr>
            <p:ph type="ctrTitle" sz="quarter"/>
          </p:nvPr>
        </p:nvSpPr>
        <p:spPr>
          <a:xfrm>
            <a:off x="685800" y="1827213"/>
            <a:ext cx="7772400" cy="1627187"/>
          </a:xfrm>
        </p:spPr>
        <p:txBody>
          <a:bodyPr/>
          <a:lstStyle>
            <a:lvl1pPr>
              <a:defRPr/>
            </a:lvl1pPr>
          </a:lstStyle>
          <a:p>
            <a:pPr lvl="0"/>
            <a:r>
              <a:rPr lang="sl-SI" altLang="sl-SI" noProof="0"/>
              <a:t>Click to edit Master title style</a:t>
            </a:r>
          </a:p>
        </p:txBody>
      </p:sp>
      <p:sp>
        <p:nvSpPr>
          <p:cNvPr id="40072" name="Rectangle 136">
            <a:extLst>
              <a:ext uri="{FF2B5EF4-FFF2-40B4-BE49-F238E27FC236}">
                <a16:creationId xmlns:a16="http://schemas.microsoft.com/office/drawing/2014/main" id="{4A57D9DE-E8BD-4F6A-A242-6145C5C4F436}"/>
              </a:ext>
            </a:extLst>
          </p:cNvPr>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sl-SI" altLang="sl-SI" noProof="0"/>
              <a:t>Click to edit Master subtitle style</a:t>
            </a:r>
          </a:p>
        </p:txBody>
      </p:sp>
      <p:sp>
        <p:nvSpPr>
          <p:cNvPr id="40073" name="Rectangle 137">
            <a:extLst>
              <a:ext uri="{FF2B5EF4-FFF2-40B4-BE49-F238E27FC236}">
                <a16:creationId xmlns:a16="http://schemas.microsoft.com/office/drawing/2014/main" id="{8E07326F-CD7D-4ECC-A1F8-918292E7EEB3}"/>
              </a:ext>
            </a:extLst>
          </p:cNvPr>
          <p:cNvSpPr>
            <a:spLocks noGrp="1" noChangeArrowheads="1"/>
          </p:cNvSpPr>
          <p:nvPr>
            <p:ph type="dt" sz="quarter" idx="2"/>
          </p:nvPr>
        </p:nvSpPr>
        <p:spPr/>
        <p:txBody>
          <a:bodyPr/>
          <a:lstStyle>
            <a:lvl1pPr>
              <a:defRPr/>
            </a:lvl1pPr>
          </a:lstStyle>
          <a:p>
            <a:endParaRPr lang="sl-SI" altLang="sl-SI"/>
          </a:p>
        </p:txBody>
      </p:sp>
      <p:sp>
        <p:nvSpPr>
          <p:cNvPr id="40074" name="Rectangle 138">
            <a:extLst>
              <a:ext uri="{FF2B5EF4-FFF2-40B4-BE49-F238E27FC236}">
                <a16:creationId xmlns:a16="http://schemas.microsoft.com/office/drawing/2014/main" id="{2FAEB911-4344-459D-82AA-572906C48020}"/>
              </a:ext>
            </a:extLst>
          </p:cNvPr>
          <p:cNvSpPr>
            <a:spLocks noGrp="1" noChangeArrowheads="1"/>
          </p:cNvSpPr>
          <p:nvPr>
            <p:ph type="ftr" sz="quarter" idx="3"/>
          </p:nvPr>
        </p:nvSpPr>
        <p:spPr/>
        <p:txBody>
          <a:bodyPr/>
          <a:lstStyle>
            <a:lvl1pPr>
              <a:defRPr/>
            </a:lvl1pPr>
          </a:lstStyle>
          <a:p>
            <a:endParaRPr lang="sl-SI" altLang="sl-SI"/>
          </a:p>
        </p:txBody>
      </p:sp>
      <p:sp>
        <p:nvSpPr>
          <p:cNvPr id="40075" name="Rectangle 139">
            <a:extLst>
              <a:ext uri="{FF2B5EF4-FFF2-40B4-BE49-F238E27FC236}">
                <a16:creationId xmlns:a16="http://schemas.microsoft.com/office/drawing/2014/main" id="{F5EC8327-F962-45C1-B259-8CD07403D2C9}"/>
              </a:ext>
            </a:extLst>
          </p:cNvPr>
          <p:cNvSpPr>
            <a:spLocks noGrp="1" noChangeArrowheads="1"/>
          </p:cNvSpPr>
          <p:nvPr>
            <p:ph type="sldNum" sz="quarter" idx="4"/>
          </p:nvPr>
        </p:nvSpPr>
        <p:spPr/>
        <p:txBody>
          <a:bodyPr/>
          <a:lstStyle>
            <a:lvl1pPr>
              <a:defRPr/>
            </a:lvl1pPr>
          </a:lstStyle>
          <a:p>
            <a:fld id="{E107630D-07CE-4461-961A-F1223C4340DE}" type="slidenum">
              <a:rPr lang="sl-SI" altLang="sl-SI"/>
              <a:pPr/>
              <a:t>‹#›</a:t>
            </a:fld>
            <a:endParaRPr lang="sl-SI" altLang="sl-SI"/>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6A9D8-517C-4ADF-9956-97FE7328B495}"/>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A86672E8-DE61-4EB9-8AA1-9B27C5CF38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8EC60FB2-FA92-4A39-BD4D-CB41B952ED27}"/>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60AA2C20-0FBE-42BE-BC54-55E3209E0D7F}"/>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C20FD6AD-C198-44FD-A65E-A96C0CB98100}"/>
              </a:ext>
            </a:extLst>
          </p:cNvPr>
          <p:cNvSpPr>
            <a:spLocks noGrp="1"/>
          </p:cNvSpPr>
          <p:nvPr>
            <p:ph type="sldNum" sz="quarter" idx="12"/>
          </p:nvPr>
        </p:nvSpPr>
        <p:spPr/>
        <p:txBody>
          <a:bodyPr/>
          <a:lstStyle>
            <a:lvl1pPr>
              <a:defRPr/>
            </a:lvl1pPr>
          </a:lstStyle>
          <a:p>
            <a:fld id="{EA892AA0-C0F0-4843-A641-C10C2B571B95}" type="slidenum">
              <a:rPr lang="sl-SI" altLang="sl-SI"/>
              <a:pPr/>
              <a:t>‹#›</a:t>
            </a:fld>
            <a:endParaRPr lang="sl-SI" altLang="sl-SI"/>
          </a:p>
        </p:txBody>
      </p:sp>
    </p:spTree>
    <p:extLst>
      <p:ext uri="{BB962C8B-B14F-4D97-AF65-F5344CB8AC3E}">
        <p14:creationId xmlns:p14="http://schemas.microsoft.com/office/powerpoint/2010/main" val="19488595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F16FC-2D9A-4B32-9ADD-9BAFC482FFC4}"/>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C1A04DB3-66C1-4987-BE9B-CA39D5BCD083}"/>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C9FA8853-90E2-453D-81AA-87ED8A3C6047}"/>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D8913614-F38B-4E38-A986-E31294BFED43}"/>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1652EB6C-E50B-4AF7-B24A-144023D12873}"/>
              </a:ext>
            </a:extLst>
          </p:cNvPr>
          <p:cNvSpPr>
            <a:spLocks noGrp="1"/>
          </p:cNvSpPr>
          <p:nvPr>
            <p:ph type="sldNum" sz="quarter" idx="12"/>
          </p:nvPr>
        </p:nvSpPr>
        <p:spPr/>
        <p:txBody>
          <a:bodyPr/>
          <a:lstStyle>
            <a:lvl1pPr>
              <a:defRPr/>
            </a:lvl1pPr>
          </a:lstStyle>
          <a:p>
            <a:fld id="{B64F7087-D11D-477D-A1A1-05F89209CFFE}" type="slidenum">
              <a:rPr lang="sl-SI" altLang="sl-SI"/>
              <a:pPr/>
              <a:t>‹#›</a:t>
            </a:fld>
            <a:endParaRPr lang="sl-SI" altLang="sl-SI"/>
          </a:p>
        </p:txBody>
      </p:sp>
    </p:spTree>
    <p:extLst>
      <p:ext uri="{BB962C8B-B14F-4D97-AF65-F5344CB8AC3E}">
        <p14:creationId xmlns:p14="http://schemas.microsoft.com/office/powerpoint/2010/main" val="8107099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BF39D-31FC-422A-85EA-FAE8A78B35FC}"/>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40BC5121-23AF-4E8E-B7F0-44B284CBDB62}"/>
              </a:ext>
            </a:extLst>
          </p:cNvPr>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1A7F79FD-7714-4538-9D03-07BA5B82E690}"/>
              </a:ext>
            </a:extLst>
          </p:cNvPr>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B3507374-6C7F-4905-912D-826D622A5356}"/>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B5045D62-1026-41C8-BAE3-688DF94E61C0}"/>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ACAE240F-F2BE-4A5E-9005-1B1F9D775508}"/>
              </a:ext>
            </a:extLst>
          </p:cNvPr>
          <p:cNvSpPr>
            <a:spLocks noGrp="1"/>
          </p:cNvSpPr>
          <p:nvPr>
            <p:ph type="sldNum" sz="quarter" idx="12"/>
          </p:nvPr>
        </p:nvSpPr>
        <p:spPr/>
        <p:txBody>
          <a:bodyPr/>
          <a:lstStyle>
            <a:lvl1pPr>
              <a:defRPr/>
            </a:lvl1pPr>
          </a:lstStyle>
          <a:p>
            <a:fld id="{3EB6C067-F9F2-45E0-987C-F23B1B03D0E5}" type="slidenum">
              <a:rPr lang="sl-SI" altLang="sl-SI"/>
              <a:pPr/>
              <a:t>‹#›</a:t>
            </a:fld>
            <a:endParaRPr lang="sl-SI" altLang="sl-SI"/>
          </a:p>
        </p:txBody>
      </p:sp>
    </p:spTree>
    <p:extLst>
      <p:ext uri="{BB962C8B-B14F-4D97-AF65-F5344CB8AC3E}">
        <p14:creationId xmlns:p14="http://schemas.microsoft.com/office/powerpoint/2010/main" val="2706509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9B414-57AC-46B9-B2A3-D15564737557}"/>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3A195D5F-6BF1-45B4-AE77-AAB54515BEA9}"/>
              </a:ext>
            </a:extLst>
          </p:cNvPr>
          <p:cNvSpPr>
            <a:spLocks noGrp="1"/>
          </p:cNvSpPr>
          <p:nvPr>
            <p:ph type="dt" sz="half" idx="10"/>
          </p:nvPr>
        </p:nvSpPr>
        <p:spPr/>
        <p:txBody>
          <a:bodyPr/>
          <a:lstStyle>
            <a:lvl1pPr>
              <a:defRPr/>
            </a:lvl1pPr>
          </a:lstStyle>
          <a:p>
            <a:endParaRPr lang="sl-SI" altLang="sl-SI"/>
          </a:p>
        </p:txBody>
      </p:sp>
      <p:sp>
        <p:nvSpPr>
          <p:cNvPr id="4" name="Footer Placeholder 3">
            <a:extLst>
              <a:ext uri="{FF2B5EF4-FFF2-40B4-BE49-F238E27FC236}">
                <a16:creationId xmlns:a16="http://schemas.microsoft.com/office/drawing/2014/main" id="{BFF17F9E-CD4D-472F-943D-A8EDF837B385}"/>
              </a:ext>
            </a:extLst>
          </p:cNvPr>
          <p:cNvSpPr>
            <a:spLocks noGrp="1"/>
          </p:cNvSpPr>
          <p:nvPr>
            <p:ph type="ftr" sz="quarter" idx="11"/>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972BD803-F928-4449-BAE6-343388943B7D}"/>
              </a:ext>
            </a:extLst>
          </p:cNvPr>
          <p:cNvSpPr>
            <a:spLocks noGrp="1"/>
          </p:cNvSpPr>
          <p:nvPr>
            <p:ph type="sldNum" sz="quarter" idx="12"/>
          </p:nvPr>
        </p:nvSpPr>
        <p:spPr/>
        <p:txBody>
          <a:bodyPr/>
          <a:lstStyle>
            <a:lvl1pPr>
              <a:defRPr/>
            </a:lvl1pPr>
          </a:lstStyle>
          <a:p>
            <a:fld id="{D78A8A56-9CE2-4AA9-AF70-59845391FC08}" type="slidenum">
              <a:rPr lang="sl-SI" altLang="sl-SI"/>
              <a:pPr/>
              <a:t>‹#›</a:t>
            </a:fld>
            <a:endParaRPr lang="sl-SI" altLang="sl-SI"/>
          </a:p>
        </p:txBody>
      </p:sp>
    </p:spTree>
    <p:extLst>
      <p:ext uri="{BB962C8B-B14F-4D97-AF65-F5344CB8AC3E}">
        <p14:creationId xmlns:p14="http://schemas.microsoft.com/office/powerpoint/2010/main" val="268002438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1F42A-40D5-41C2-BBFC-79CD64A154C3}"/>
              </a:ext>
            </a:extLst>
          </p:cNvPr>
          <p:cNvSpPr>
            <a:spLocks noGrp="1"/>
          </p:cNvSpPr>
          <p:nvPr>
            <p:ph type="title"/>
          </p:nvPr>
        </p:nvSpPr>
        <p:spPr>
          <a:xfrm>
            <a:off x="630238" y="365125"/>
            <a:ext cx="78867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F724B679-C027-4CB0-AC30-5399F9BCFE6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F0B0F5-5A1A-4547-A35A-701DF0FBAF5B}"/>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C3E9B1C5-66C5-43D7-B465-80C74D20386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3256FEE-3412-4D73-84E5-14CA928DA806}"/>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35D8BD17-8891-44E4-9ACE-A227F00D0A79}"/>
              </a:ext>
            </a:extLst>
          </p:cNvPr>
          <p:cNvSpPr>
            <a:spLocks noGrp="1"/>
          </p:cNvSpPr>
          <p:nvPr>
            <p:ph type="dt" sz="half" idx="10"/>
          </p:nvPr>
        </p:nvSpPr>
        <p:spPr/>
        <p:txBody>
          <a:bodyPr/>
          <a:lstStyle>
            <a:lvl1pPr>
              <a:defRPr/>
            </a:lvl1pPr>
          </a:lstStyle>
          <a:p>
            <a:endParaRPr lang="sl-SI" altLang="sl-SI"/>
          </a:p>
        </p:txBody>
      </p:sp>
      <p:sp>
        <p:nvSpPr>
          <p:cNvPr id="8" name="Footer Placeholder 7">
            <a:extLst>
              <a:ext uri="{FF2B5EF4-FFF2-40B4-BE49-F238E27FC236}">
                <a16:creationId xmlns:a16="http://schemas.microsoft.com/office/drawing/2014/main" id="{ACB26F15-D753-4B9D-80DC-61BEE87D1F05}"/>
              </a:ext>
            </a:extLst>
          </p:cNvPr>
          <p:cNvSpPr>
            <a:spLocks noGrp="1"/>
          </p:cNvSpPr>
          <p:nvPr>
            <p:ph type="ftr" sz="quarter" idx="11"/>
          </p:nvPr>
        </p:nvSpPr>
        <p:spPr/>
        <p:txBody>
          <a:bodyPr/>
          <a:lstStyle>
            <a:lvl1pPr>
              <a:defRPr/>
            </a:lvl1pPr>
          </a:lstStyle>
          <a:p>
            <a:endParaRPr lang="sl-SI" altLang="sl-SI"/>
          </a:p>
        </p:txBody>
      </p:sp>
      <p:sp>
        <p:nvSpPr>
          <p:cNvPr id="9" name="Slide Number Placeholder 8">
            <a:extLst>
              <a:ext uri="{FF2B5EF4-FFF2-40B4-BE49-F238E27FC236}">
                <a16:creationId xmlns:a16="http://schemas.microsoft.com/office/drawing/2014/main" id="{3ADC47E5-884E-442E-BB1A-033FA5EBB7CA}"/>
              </a:ext>
            </a:extLst>
          </p:cNvPr>
          <p:cNvSpPr>
            <a:spLocks noGrp="1"/>
          </p:cNvSpPr>
          <p:nvPr>
            <p:ph type="sldNum" sz="quarter" idx="12"/>
          </p:nvPr>
        </p:nvSpPr>
        <p:spPr/>
        <p:txBody>
          <a:bodyPr/>
          <a:lstStyle>
            <a:lvl1pPr>
              <a:defRPr/>
            </a:lvl1pPr>
          </a:lstStyle>
          <a:p>
            <a:fld id="{EF04450A-CDCD-4CB2-8B69-19B494A7B595}" type="slidenum">
              <a:rPr lang="sl-SI" altLang="sl-SI"/>
              <a:pPr/>
              <a:t>‹#›</a:t>
            </a:fld>
            <a:endParaRPr lang="sl-SI" altLang="sl-SI"/>
          </a:p>
        </p:txBody>
      </p:sp>
    </p:spTree>
    <p:extLst>
      <p:ext uri="{BB962C8B-B14F-4D97-AF65-F5344CB8AC3E}">
        <p14:creationId xmlns:p14="http://schemas.microsoft.com/office/powerpoint/2010/main" val="20225892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06B12-2F05-4B97-8D91-F510A325489F}"/>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BB77CE9F-38BF-4623-936E-D298A9274686}"/>
              </a:ext>
            </a:extLst>
          </p:cNvPr>
          <p:cNvSpPr>
            <a:spLocks noGrp="1"/>
          </p:cNvSpPr>
          <p:nvPr>
            <p:ph type="dt" sz="half" idx="10"/>
          </p:nvPr>
        </p:nvSpPr>
        <p:spPr/>
        <p:txBody>
          <a:bodyPr/>
          <a:lstStyle>
            <a:lvl1pPr>
              <a:defRPr/>
            </a:lvl1pPr>
          </a:lstStyle>
          <a:p>
            <a:endParaRPr lang="sl-SI" altLang="sl-SI"/>
          </a:p>
        </p:txBody>
      </p:sp>
      <p:sp>
        <p:nvSpPr>
          <p:cNvPr id="4" name="Footer Placeholder 3">
            <a:extLst>
              <a:ext uri="{FF2B5EF4-FFF2-40B4-BE49-F238E27FC236}">
                <a16:creationId xmlns:a16="http://schemas.microsoft.com/office/drawing/2014/main" id="{EE4A1242-6B34-4B26-8F4B-A8A8C255A27F}"/>
              </a:ext>
            </a:extLst>
          </p:cNvPr>
          <p:cNvSpPr>
            <a:spLocks noGrp="1"/>
          </p:cNvSpPr>
          <p:nvPr>
            <p:ph type="ftr" sz="quarter" idx="11"/>
          </p:nvPr>
        </p:nvSpPr>
        <p:spPr/>
        <p:txBody>
          <a:bodyPr/>
          <a:lstStyle>
            <a:lvl1pPr>
              <a:defRPr/>
            </a:lvl1pPr>
          </a:lstStyle>
          <a:p>
            <a:endParaRPr lang="sl-SI" altLang="sl-SI"/>
          </a:p>
        </p:txBody>
      </p:sp>
      <p:sp>
        <p:nvSpPr>
          <p:cNvPr id="5" name="Slide Number Placeholder 4">
            <a:extLst>
              <a:ext uri="{FF2B5EF4-FFF2-40B4-BE49-F238E27FC236}">
                <a16:creationId xmlns:a16="http://schemas.microsoft.com/office/drawing/2014/main" id="{401B0E31-4883-4863-A4AF-95248F04BA64}"/>
              </a:ext>
            </a:extLst>
          </p:cNvPr>
          <p:cNvSpPr>
            <a:spLocks noGrp="1"/>
          </p:cNvSpPr>
          <p:nvPr>
            <p:ph type="sldNum" sz="quarter" idx="12"/>
          </p:nvPr>
        </p:nvSpPr>
        <p:spPr/>
        <p:txBody>
          <a:bodyPr/>
          <a:lstStyle>
            <a:lvl1pPr>
              <a:defRPr/>
            </a:lvl1pPr>
          </a:lstStyle>
          <a:p>
            <a:fld id="{68B67D3D-E1A9-4B82-B251-5D5130A560B7}" type="slidenum">
              <a:rPr lang="sl-SI" altLang="sl-SI"/>
              <a:pPr/>
              <a:t>‹#›</a:t>
            </a:fld>
            <a:endParaRPr lang="sl-SI" altLang="sl-SI"/>
          </a:p>
        </p:txBody>
      </p:sp>
    </p:spTree>
    <p:extLst>
      <p:ext uri="{BB962C8B-B14F-4D97-AF65-F5344CB8AC3E}">
        <p14:creationId xmlns:p14="http://schemas.microsoft.com/office/powerpoint/2010/main" val="6743990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A83025-A79C-4C58-B9A6-E1643164DC99}"/>
              </a:ext>
            </a:extLst>
          </p:cNvPr>
          <p:cNvSpPr>
            <a:spLocks noGrp="1"/>
          </p:cNvSpPr>
          <p:nvPr>
            <p:ph type="dt" sz="half" idx="10"/>
          </p:nvPr>
        </p:nvSpPr>
        <p:spPr/>
        <p:txBody>
          <a:bodyPr/>
          <a:lstStyle>
            <a:lvl1pPr>
              <a:defRPr/>
            </a:lvl1pPr>
          </a:lstStyle>
          <a:p>
            <a:endParaRPr lang="sl-SI" altLang="sl-SI"/>
          </a:p>
        </p:txBody>
      </p:sp>
      <p:sp>
        <p:nvSpPr>
          <p:cNvPr id="3" name="Footer Placeholder 2">
            <a:extLst>
              <a:ext uri="{FF2B5EF4-FFF2-40B4-BE49-F238E27FC236}">
                <a16:creationId xmlns:a16="http://schemas.microsoft.com/office/drawing/2014/main" id="{76BB6851-7CEE-4438-84D2-F5943C708AC1}"/>
              </a:ext>
            </a:extLst>
          </p:cNvPr>
          <p:cNvSpPr>
            <a:spLocks noGrp="1"/>
          </p:cNvSpPr>
          <p:nvPr>
            <p:ph type="ftr" sz="quarter" idx="11"/>
          </p:nvPr>
        </p:nvSpPr>
        <p:spPr/>
        <p:txBody>
          <a:bodyPr/>
          <a:lstStyle>
            <a:lvl1pPr>
              <a:defRPr/>
            </a:lvl1pPr>
          </a:lstStyle>
          <a:p>
            <a:endParaRPr lang="sl-SI" altLang="sl-SI"/>
          </a:p>
        </p:txBody>
      </p:sp>
      <p:sp>
        <p:nvSpPr>
          <p:cNvPr id="4" name="Slide Number Placeholder 3">
            <a:extLst>
              <a:ext uri="{FF2B5EF4-FFF2-40B4-BE49-F238E27FC236}">
                <a16:creationId xmlns:a16="http://schemas.microsoft.com/office/drawing/2014/main" id="{BB09B4C2-E09A-4447-990A-4C6D9BDDA4E7}"/>
              </a:ext>
            </a:extLst>
          </p:cNvPr>
          <p:cNvSpPr>
            <a:spLocks noGrp="1"/>
          </p:cNvSpPr>
          <p:nvPr>
            <p:ph type="sldNum" sz="quarter" idx="12"/>
          </p:nvPr>
        </p:nvSpPr>
        <p:spPr/>
        <p:txBody>
          <a:bodyPr/>
          <a:lstStyle>
            <a:lvl1pPr>
              <a:defRPr/>
            </a:lvl1pPr>
          </a:lstStyle>
          <a:p>
            <a:fld id="{F0BADEFB-ABFD-4B89-BEDA-C47BE7E010C0}" type="slidenum">
              <a:rPr lang="sl-SI" altLang="sl-SI"/>
              <a:pPr/>
              <a:t>‹#›</a:t>
            </a:fld>
            <a:endParaRPr lang="sl-SI" altLang="sl-SI"/>
          </a:p>
        </p:txBody>
      </p:sp>
    </p:spTree>
    <p:extLst>
      <p:ext uri="{BB962C8B-B14F-4D97-AF65-F5344CB8AC3E}">
        <p14:creationId xmlns:p14="http://schemas.microsoft.com/office/powerpoint/2010/main" val="209346140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67641-17C7-46D2-9DA5-21771419718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4754605F-0F7E-43C1-94CB-6BA4856FECE4}"/>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7E25104A-5DC0-40D2-8A9F-B8845237367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2D164C-B334-4141-9915-2B9619218522}"/>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43832813-F702-4C23-9BD1-4A116A319C5A}"/>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66E69BB5-FED5-446D-8F81-01690E943481}"/>
              </a:ext>
            </a:extLst>
          </p:cNvPr>
          <p:cNvSpPr>
            <a:spLocks noGrp="1"/>
          </p:cNvSpPr>
          <p:nvPr>
            <p:ph type="sldNum" sz="quarter" idx="12"/>
          </p:nvPr>
        </p:nvSpPr>
        <p:spPr/>
        <p:txBody>
          <a:bodyPr/>
          <a:lstStyle>
            <a:lvl1pPr>
              <a:defRPr/>
            </a:lvl1pPr>
          </a:lstStyle>
          <a:p>
            <a:fld id="{A00993AB-5A45-4824-9695-DFE260C28EF7}" type="slidenum">
              <a:rPr lang="sl-SI" altLang="sl-SI"/>
              <a:pPr/>
              <a:t>‹#›</a:t>
            </a:fld>
            <a:endParaRPr lang="sl-SI" altLang="sl-SI"/>
          </a:p>
        </p:txBody>
      </p:sp>
    </p:spTree>
    <p:extLst>
      <p:ext uri="{BB962C8B-B14F-4D97-AF65-F5344CB8AC3E}">
        <p14:creationId xmlns:p14="http://schemas.microsoft.com/office/powerpoint/2010/main" val="15684264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D9694-BDAA-40F8-B003-2C2ADFA9B40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69A79A4F-5575-4187-9419-0B658CFCF64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F6AE6C6B-1641-4D69-BA38-536DC209295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FDC76B-ECC5-4AF9-B6F9-978785785469}"/>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CBC3363F-653E-4053-806A-FDD25985E5DC}"/>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147501A0-8CB6-4095-B253-343FA1E76A8D}"/>
              </a:ext>
            </a:extLst>
          </p:cNvPr>
          <p:cNvSpPr>
            <a:spLocks noGrp="1"/>
          </p:cNvSpPr>
          <p:nvPr>
            <p:ph type="sldNum" sz="quarter" idx="12"/>
          </p:nvPr>
        </p:nvSpPr>
        <p:spPr/>
        <p:txBody>
          <a:bodyPr/>
          <a:lstStyle>
            <a:lvl1pPr>
              <a:defRPr/>
            </a:lvl1pPr>
          </a:lstStyle>
          <a:p>
            <a:fld id="{13E1A402-AFE6-47CD-8B41-8601A45E0318}" type="slidenum">
              <a:rPr lang="sl-SI" altLang="sl-SI"/>
              <a:pPr/>
              <a:t>‹#›</a:t>
            </a:fld>
            <a:endParaRPr lang="sl-SI" altLang="sl-SI"/>
          </a:p>
        </p:txBody>
      </p:sp>
    </p:spTree>
    <p:extLst>
      <p:ext uri="{BB962C8B-B14F-4D97-AF65-F5344CB8AC3E}">
        <p14:creationId xmlns:p14="http://schemas.microsoft.com/office/powerpoint/2010/main" val="284702611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FAD7A-232B-4D42-82E8-F79518274E7D}"/>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F01BEAB9-9D98-45D7-A3F7-908A20E60B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1C7E6B9F-6AC7-40E9-956B-9F5B830DD2CC}"/>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EC7B3964-74E4-480E-A856-AF9254E72001}"/>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0A5986B3-B792-4CB0-B3E1-8BA0A23E0D44}"/>
              </a:ext>
            </a:extLst>
          </p:cNvPr>
          <p:cNvSpPr>
            <a:spLocks noGrp="1"/>
          </p:cNvSpPr>
          <p:nvPr>
            <p:ph type="sldNum" sz="quarter" idx="12"/>
          </p:nvPr>
        </p:nvSpPr>
        <p:spPr/>
        <p:txBody>
          <a:bodyPr/>
          <a:lstStyle>
            <a:lvl1pPr>
              <a:defRPr/>
            </a:lvl1pPr>
          </a:lstStyle>
          <a:p>
            <a:fld id="{14CB02F0-8364-43CE-B6E8-155D9164C491}" type="slidenum">
              <a:rPr lang="sl-SI" altLang="sl-SI"/>
              <a:pPr/>
              <a:t>‹#›</a:t>
            </a:fld>
            <a:endParaRPr lang="sl-SI" altLang="sl-SI"/>
          </a:p>
        </p:txBody>
      </p:sp>
    </p:spTree>
    <p:extLst>
      <p:ext uri="{BB962C8B-B14F-4D97-AF65-F5344CB8AC3E}">
        <p14:creationId xmlns:p14="http://schemas.microsoft.com/office/powerpoint/2010/main" val="376000384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991322-3ED0-48ED-984A-C6D03622017F}"/>
              </a:ext>
            </a:extLst>
          </p:cNvPr>
          <p:cNvSpPr>
            <a:spLocks noGrp="1"/>
          </p:cNvSpPr>
          <p:nvPr>
            <p:ph type="title" orient="vert"/>
          </p:nvPr>
        </p:nvSpPr>
        <p:spPr>
          <a:xfrm>
            <a:off x="6515100" y="301625"/>
            <a:ext cx="1943100" cy="5794375"/>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620F25ED-0643-4FAD-9D09-F5746B8329DC}"/>
              </a:ext>
            </a:extLst>
          </p:cNvPr>
          <p:cNvSpPr>
            <a:spLocks noGrp="1"/>
          </p:cNvSpPr>
          <p:nvPr>
            <p:ph type="body" orient="vert" idx="1"/>
          </p:nvPr>
        </p:nvSpPr>
        <p:spPr>
          <a:xfrm>
            <a:off x="685800" y="301625"/>
            <a:ext cx="5676900" cy="57943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70561041-B954-43A7-876E-E5BBC66E987F}"/>
              </a:ext>
            </a:extLst>
          </p:cNvPr>
          <p:cNvSpPr>
            <a:spLocks noGrp="1"/>
          </p:cNvSpPr>
          <p:nvPr>
            <p:ph type="dt" sz="half" idx="10"/>
          </p:nvPr>
        </p:nvSpPr>
        <p:spPr/>
        <p:txBody>
          <a:bodyPr/>
          <a:lstStyle>
            <a:lvl1pPr>
              <a:defRPr/>
            </a:lvl1pPr>
          </a:lstStyle>
          <a:p>
            <a:endParaRPr lang="sl-SI" altLang="sl-SI"/>
          </a:p>
        </p:txBody>
      </p:sp>
      <p:sp>
        <p:nvSpPr>
          <p:cNvPr id="5" name="Footer Placeholder 4">
            <a:extLst>
              <a:ext uri="{FF2B5EF4-FFF2-40B4-BE49-F238E27FC236}">
                <a16:creationId xmlns:a16="http://schemas.microsoft.com/office/drawing/2014/main" id="{116EC01A-89D7-4987-BDFB-85BA517E75C7}"/>
              </a:ext>
            </a:extLst>
          </p:cNvPr>
          <p:cNvSpPr>
            <a:spLocks noGrp="1"/>
          </p:cNvSpPr>
          <p:nvPr>
            <p:ph type="ftr" sz="quarter" idx="11"/>
          </p:nvPr>
        </p:nvSpPr>
        <p:spPr/>
        <p:txBody>
          <a:bodyPr/>
          <a:lstStyle>
            <a:lvl1pPr>
              <a:defRPr/>
            </a:lvl1pPr>
          </a:lstStyle>
          <a:p>
            <a:endParaRPr lang="sl-SI" altLang="sl-SI"/>
          </a:p>
        </p:txBody>
      </p:sp>
      <p:sp>
        <p:nvSpPr>
          <p:cNvPr id="6" name="Slide Number Placeholder 5">
            <a:extLst>
              <a:ext uri="{FF2B5EF4-FFF2-40B4-BE49-F238E27FC236}">
                <a16:creationId xmlns:a16="http://schemas.microsoft.com/office/drawing/2014/main" id="{6D1D1205-4819-48D3-8C53-442205B173CD}"/>
              </a:ext>
            </a:extLst>
          </p:cNvPr>
          <p:cNvSpPr>
            <a:spLocks noGrp="1"/>
          </p:cNvSpPr>
          <p:nvPr>
            <p:ph type="sldNum" sz="quarter" idx="12"/>
          </p:nvPr>
        </p:nvSpPr>
        <p:spPr/>
        <p:txBody>
          <a:bodyPr/>
          <a:lstStyle>
            <a:lvl1pPr>
              <a:defRPr/>
            </a:lvl1pPr>
          </a:lstStyle>
          <a:p>
            <a:fld id="{9A2DCFD9-6B70-4D19-973C-471ADA60A436}" type="slidenum">
              <a:rPr lang="sl-SI" altLang="sl-SI"/>
              <a:pPr/>
              <a:t>‹#›</a:t>
            </a:fld>
            <a:endParaRPr lang="sl-SI" altLang="sl-SI"/>
          </a:p>
        </p:txBody>
      </p:sp>
    </p:spTree>
    <p:extLst>
      <p:ext uri="{BB962C8B-B14F-4D97-AF65-F5344CB8AC3E}">
        <p14:creationId xmlns:p14="http://schemas.microsoft.com/office/powerpoint/2010/main" val="2339216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0EC786-056C-4AE0-80EC-5A335FB1099C}"/>
              </a:ext>
            </a:extLst>
          </p:cNvPr>
          <p:cNvSpPr>
            <a:spLocks noGrp="1"/>
          </p:cNvSpPr>
          <p:nvPr>
            <p:ph type="dt" sz="half" idx="10"/>
          </p:nvPr>
        </p:nvSpPr>
        <p:spPr/>
        <p:txBody>
          <a:bodyPr/>
          <a:lstStyle>
            <a:lvl1pPr>
              <a:defRPr/>
            </a:lvl1pPr>
          </a:lstStyle>
          <a:p>
            <a:endParaRPr lang="sl-SI" altLang="sl-SI"/>
          </a:p>
        </p:txBody>
      </p:sp>
      <p:sp>
        <p:nvSpPr>
          <p:cNvPr id="3" name="Footer Placeholder 2">
            <a:extLst>
              <a:ext uri="{FF2B5EF4-FFF2-40B4-BE49-F238E27FC236}">
                <a16:creationId xmlns:a16="http://schemas.microsoft.com/office/drawing/2014/main" id="{0E128EC8-1B2C-450E-B5EA-EA611D3224BC}"/>
              </a:ext>
            </a:extLst>
          </p:cNvPr>
          <p:cNvSpPr>
            <a:spLocks noGrp="1"/>
          </p:cNvSpPr>
          <p:nvPr>
            <p:ph type="ftr" sz="quarter" idx="11"/>
          </p:nvPr>
        </p:nvSpPr>
        <p:spPr/>
        <p:txBody>
          <a:bodyPr/>
          <a:lstStyle>
            <a:lvl1pPr>
              <a:defRPr/>
            </a:lvl1pPr>
          </a:lstStyle>
          <a:p>
            <a:endParaRPr lang="sl-SI" altLang="sl-SI"/>
          </a:p>
        </p:txBody>
      </p:sp>
      <p:sp>
        <p:nvSpPr>
          <p:cNvPr id="4" name="Slide Number Placeholder 3">
            <a:extLst>
              <a:ext uri="{FF2B5EF4-FFF2-40B4-BE49-F238E27FC236}">
                <a16:creationId xmlns:a16="http://schemas.microsoft.com/office/drawing/2014/main" id="{E295B804-8974-493C-8434-C75552BBBFD9}"/>
              </a:ext>
            </a:extLst>
          </p:cNvPr>
          <p:cNvSpPr>
            <a:spLocks noGrp="1"/>
          </p:cNvSpPr>
          <p:nvPr>
            <p:ph type="sldNum" sz="quarter" idx="12"/>
          </p:nvPr>
        </p:nvSpPr>
        <p:spPr/>
        <p:txBody>
          <a:bodyPr/>
          <a:lstStyle>
            <a:lvl1pPr>
              <a:defRPr/>
            </a:lvl1pPr>
          </a:lstStyle>
          <a:p>
            <a:fld id="{5FB546F9-C138-4E42-982C-4CB59FFE92A9}" type="slidenum">
              <a:rPr lang="sl-SI" altLang="sl-SI"/>
              <a:pPr/>
              <a:t>‹#›</a:t>
            </a:fld>
            <a:endParaRPr lang="sl-SI" altLang="sl-SI"/>
          </a:p>
        </p:txBody>
      </p:sp>
    </p:spTree>
    <p:extLst>
      <p:ext uri="{BB962C8B-B14F-4D97-AF65-F5344CB8AC3E}">
        <p14:creationId xmlns:p14="http://schemas.microsoft.com/office/powerpoint/2010/main" val="3214208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F737F-578E-4697-9115-E8E32973238F}"/>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03F3520F-EE62-440D-8147-A3D4955CEC3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7DE06519-E1A5-4E75-AEDF-67DA0B02D1B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3683C4-20DB-4E61-BF6F-6E46D2F4E1B1}"/>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C6BD9C4B-B161-400D-A20A-7DAB7B1EC465}"/>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87DBF0C8-1672-4311-8503-F587C72E84C6}"/>
              </a:ext>
            </a:extLst>
          </p:cNvPr>
          <p:cNvSpPr>
            <a:spLocks noGrp="1"/>
          </p:cNvSpPr>
          <p:nvPr>
            <p:ph type="sldNum" sz="quarter" idx="12"/>
          </p:nvPr>
        </p:nvSpPr>
        <p:spPr/>
        <p:txBody>
          <a:bodyPr/>
          <a:lstStyle>
            <a:lvl1pPr>
              <a:defRPr/>
            </a:lvl1pPr>
          </a:lstStyle>
          <a:p>
            <a:fld id="{E8D4FF9A-D7E0-46B8-8203-A6681E597BFF}" type="slidenum">
              <a:rPr lang="sl-SI" altLang="sl-SI"/>
              <a:pPr/>
              <a:t>‹#›</a:t>
            </a:fld>
            <a:endParaRPr lang="sl-SI" altLang="sl-SI"/>
          </a:p>
        </p:txBody>
      </p:sp>
    </p:spTree>
    <p:extLst>
      <p:ext uri="{BB962C8B-B14F-4D97-AF65-F5344CB8AC3E}">
        <p14:creationId xmlns:p14="http://schemas.microsoft.com/office/powerpoint/2010/main" val="579168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54BD2-DF02-40F2-AF26-E8D01EFD646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193E2A1B-68AF-4F2B-AB6A-46CC97C44A6B}"/>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3BB052AA-90DD-4AF2-A176-198A6571E39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B69296-21CC-442E-83C8-72469310897F}"/>
              </a:ext>
            </a:extLst>
          </p:cNvPr>
          <p:cNvSpPr>
            <a:spLocks noGrp="1"/>
          </p:cNvSpPr>
          <p:nvPr>
            <p:ph type="dt" sz="half" idx="10"/>
          </p:nvPr>
        </p:nvSpPr>
        <p:spPr/>
        <p:txBody>
          <a:bodyPr/>
          <a:lstStyle>
            <a:lvl1pPr>
              <a:defRPr/>
            </a:lvl1pPr>
          </a:lstStyle>
          <a:p>
            <a:endParaRPr lang="sl-SI" altLang="sl-SI"/>
          </a:p>
        </p:txBody>
      </p:sp>
      <p:sp>
        <p:nvSpPr>
          <p:cNvPr id="6" name="Footer Placeholder 5">
            <a:extLst>
              <a:ext uri="{FF2B5EF4-FFF2-40B4-BE49-F238E27FC236}">
                <a16:creationId xmlns:a16="http://schemas.microsoft.com/office/drawing/2014/main" id="{C44B6D71-6E45-4915-A22E-5C394163E900}"/>
              </a:ext>
            </a:extLst>
          </p:cNvPr>
          <p:cNvSpPr>
            <a:spLocks noGrp="1"/>
          </p:cNvSpPr>
          <p:nvPr>
            <p:ph type="ftr" sz="quarter" idx="11"/>
          </p:nvPr>
        </p:nvSpPr>
        <p:spPr/>
        <p:txBody>
          <a:bodyPr/>
          <a:lstStyle>
            <a:lvl1pPr>
              <a:defRPr/>
            </a:lvl1pPr>
          </a:lstStyle>
          <a:p>
            <a:endParaRPr lang="sl-SI" altLang="sl-SI"/>
          </a:p>
        </p:txBody>
      </p:sp>
      <p:sp>
        <p:nvSpPr>
          <p:cNvPr id="7" name="Slide Number Placeholder 6">
            <a:extLst>
              <a:ext uri="{FF2B5EF4-FFF2-40B4-BE49-F238E27FC236}">
                <a16:creationId xmlns:a16="http://schemas.microsoft.com/office/drawing/2014/main" id="{33C83E08-2E30-4CB6-80B7-033DFB563544}"/>
              </a:ext>
            </a:extLst>
          </p:cNvPr>
          <p:cNvSpPr>
            <a:spLocks noGrp="1"/>
          </p:cNvSpPr>
          <p:nvPr>
            <p:ph type="sldNum" sz="quarter" idx="12"/>
          </p:nvPr>
        </p:nvSpPr>
        <p:spPr/>
        <p:txBody>
          <a:bodyPr/>
          <a:lstStyle>
            <a:lvl1pPr>
              <a:defRPr/>
            </a:lvl1pPr>
          </a:lstStyle>
          <a:p>
            <a:fld id="{BC260B1C-DE95-48B3-9048-E0C3AABC0A89}" type="slidenum">
              <a:rPr lang="sl-SI" altLang="sl-SI"/>
              <a:pPr/>
              <a:t>‹#›</a:t>
            </a:fld>
            <a:endParaRPr lang="sl-SI" altLang="sl-SI"/>
          </a:p>
        </p:txBody>
      </p:sp>
    </p:spTree>
    <p:extLst>
      <p:ext uri="{BB962C8B-B14F-4D97-AF65-F5344CB8AC3E}">
        <p14:creationId xmlns:p14="http://schemas.microsoft.com/office/powerpoint/2010/main" val="357420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22530" name="Group 2">
            <a:extLst>
              <a:ext uri="{FF2B5EF4-FFF2-40B4-BE49-F238E27FC236}">
                <a16:creationId xmlns:a16="http://schemas.microsoft.com/office/drawing/2014/main" id="{0BD320E6-9D45-4AB0-AA55-D8FD8524A7E2}"/>
              </a:ext>
            </a:extLst>
          </p:cNvPr>
          <p:cNvGrpSpPr>
            <a:grpSpLocks/>
          </p:cNvGrpSpPr>
          <p:nvPr/>
        </p:nvGrpSpPr>
        <p:grpSpPr bwMode="auto">
          <a:xfrm>
            <a:off x="0" y="0"/>
            <a:ext cx="9144000" cy="6858000"/>
            <a:chOff x="0" y="0"/>
            <a:chExt cx="5760" cy="4320"/>
          </a:xfrm>
        </p:grpSpPr>
        <p:sp>
          <p:nvSpPr>
            <p:cNvPr id="22531" name="Freeform 3">
              <a:extLst>
                <a:ext uri="{FF2B5EF4-FFF2-40B4-BE49-F238E27FC236}">
                  <a16:creationId xmlns:a16="http://schemas.microsoft.com/office/drawing/2014/main" id="{D365E3E4-8106-44A0-B9B2-EA5F12200365}"/>
                </a:ext>
              </a:extLst>
            </p:cNvPr>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2532" name="Freeform 4">
              <a:extLst>
                <a:ext uri="{FF2B5EF4-FFF2-40B4-BE49-F238E27FC236}">
                  <a16:creationId xmlns:a16="http://schemas.microsoft.com/office/drawing/2014/main" id="{704551A2-63DD-44B1-98B8-95C1D9F7A2E5}"/>
                </a:ext>
              </a:extLst>
            </p:cNvPr>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sp>
        <p:nvSpPr>
          <p:cNvPr id="22533" name="Freeform 5">
            <a:extLst>
              <a:ext uri="{FF2B5EF4-FFF2-40B4-BE49-F238E27FC236}">
                <a16:creationId xmlns:a16="http://schemas.microsoft.com/office/drawing/2014/main" id="{84A870B2-1B84-4AA1-B07C-0E85EE500FCE}"/>
              </a:ext>
            </a:extLst>
          </p:cNvPr>
          <p:cNvSpPr>
            <a:spLocks/>
          </p:cNvSpPr>
          <p:nvPr/>
        </p:nvSpPr>
        <p:spPr bwMode="hidden">
          <a:xfrm>
            <a:off x="6248400" y="626268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nvGrpSpPr>
          <p:cNvPr id="22534" name="Group 6">
            <a:extLst>
              <a:ext uri="{FF2B5EF4-FFF2-40B4-BE49-F238E27FC236}">
                <a16:creationId xmlns:a16="http://schemas.microsoft.com/office/drawing/2014/main" id="{475DC340-C570-4AF9-A2B8-E70A3115E464}"/>
              </a:ext>
            </a:extLst>
          </p:cNvPr>
          <p:cNvGrpSpPr>
            <a:grpSpLocks/>
          </p:cNvGrpSpPr>
          <p:nvPr/>
        </p:nvGrpSpPr>
        <p:grpSpPr bwMode="auto">
          <a:xfrm>
            <a:off x="0" y="6019800"/>
            <a:ext cx="7848600" cy="857250"/>
            <a:chOff x="0" y="3792"/>
            <a:chExt cx="4944" cy="540"/>
          </a:xfrm>
        </p:grpSpPr>
        <p:sp>
          <p:nvSpPr>
            <p:cNvPr id="22535" name="Freeform 7">
              <a:extLst>
                <a:ext uri="{FF2B5EF4-FFF2-40B4-BE49-F238E27FC236}">
                  <a16:creationId xmlns:a16="http://schemas.microsoft.com/office/drawing/2014/main" id="{08FCC5F6-003D-48D9-94E0-2336D27DE925}"/>
                </a:ext>
              </a:extLst>
            </p:cNvPr>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nvGrpSpPr>
            <p:cNvPr id="22536" name="Group 8">
              <a:extLst>
                <a:ext uri="{FF2B5EF4-FFF2-40B4-BE49-F238E27FC236}">
                  <a16:creationId xmlns:a16="http://schemas.microsoft.com/office/drawing/2014/main" id="{0D6E9258-9721-4BC7-BEF9-307BC1577F6B}"/>
                </a:ext>
              </a:extLst>
            </p:cNvPr>
            <p:cNvGrpSpPr>
              <a:grpSpLocks/>
            </p:cNvGrpSpPr>
            <p:nvPr userDrawn="1"/>
          </p:nvGrpSpPr>
          <p:grpSpPr bwMode="auto">
            <a:xfrm>
              <a:off x="2486" y="3792"/>
              <a:ext cx="2458" cy="540"/>
              <a:chOff x="2486" y="3792"/>
              <a:chExt cx="2458" cy="540"/>
            </a:xfrm>
          </p:grpSpPr>
          <p:sp>
            <p:nvSpPr>
              <p:cNvPr id="22537" name="Freeform 9">
                <a:extLst>
                  <a:ext uri="{FF2B5EF4-FFF2-40B4-BE49-F238E27FC236}">
                    <a16:creationId xmlns:a16="http://schemas.microsoft.com/office/drawing/2014/main" id="{FABDCF07-2C73-4A0E-972D-409CE7BFF272}"/>
                  </a:ext>
                </a:extLst>
              </p:cNvPr>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2538" name="Freeform 10">
                <a:extLst>
                  <a:ext uri="{FF2B5EF4-FFF2-40B4-BE49-F238E27FC236}">
                    <a16:creationId xmlns:a16="http://schemas.microsoft.com/office/drawing/2014/main" id="{EA2EE2AF-C555-4CCA-AB39-5337AB37F2A1}"/>
                  </a:ext>
                </a:extLst>
              </p:cNvPr>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2539" name="Freeform 11">
                <a:extLst>
                  <a:ext uri="{FF2B5EF4-FFF2-40B4-BE49-F238E27FC236}">
                    <a16:creationId xmlns:a16="http://schemas.microsoft.com/office/drawing/2014/main" id="{C8529335-C3A7-45C2-A0B4-07CD8671523A}"/>
                  </a:ext>
                </a:extLst>
              </p:cNvPr>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2540" name="Freeform 12">
                <a:extLst>
                  <a:ext uri="{FF2B5EF4-FFF2-40B4-BE49-F238E27FC236}">
                    <a16:creationId xmlns:a16="http://schemas.microsoft.com/office/drawing/2014/main" id="{277F2635-52E3-47CB-ADA3-08D87BDCC6C9}"/>
                  </a:ext>
                </a:extLst>
              </p:cNvPr>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2541" name="Freeform 13">
                <a:extLst>
                  <a:ext uri="{FF2B5EF4-FFF2-40B4-BE49-F238E27FC236}">
                    <a16:creationId xmlns:a16="http://schemas.microsoft.com/office/drawing/2014/main" id="{CB6AA18A-6AA3-4E95-A0BA-802B3960E61B}"/>
                  </a:ext>
                </a:extLst>
              </p:cNvPr>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sp>
          <p:nvSpPr>
            <p:cNvPr id="22542" name="Freeform 14">
              <a:extLst>
                <a:ext uri="{FF2B5EF4-FFF2-40B4-BE49-F238E27FC236}">
                  <a16:creationId xmlns:a16="http://schemas.microsoft.com/office/drawing/2014/main" id="{757FFB52-33B5-44C0-A6C2-A04FD8DECC78}"/>
                </a:ext>
              </a:extLst>
            </p:cNvPr>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grpSp>
        <p:nvGrpSpPr>
          <p:cNvPr id="22543" name="Group 15">
            <a:extLst>
              <a:ext uri="{FF2B5EF4-FFF2-40B4-BE49-F238E27FC236}">
                <a16:creationId xmlns:a16="http://schemas.microsoft.com/office/drawing/2014/main" id="{3ED96CEC-4A81-4015-A9D1-731872D9DC58}"/>
              </a:ext>
            </a:extLst>
          </p:cNvPr>
          <p:cNvGrpSpPr>
            <a:grpSpLocks/>
          </p:cNvGrpSpPr>
          <p:nvPr/>
        </p:nvGrpSpPr>
        <p:grpSpPr bwMode="auto">
          <a:xfrm>
            <a:off x="627063" y="6021388"/>
            <a:ext cx="5684837" cy="849312"/>
            <a:chOff x="395" y="3793"/>
            <a:chExt cx="3581" cy="535"/>
          </a:xfrm>
        </p:grpSpPr>
        <p:sp>
          <p:nvSpPr>
            <p:cNvPr id="22544" name="Freeform 16">
              <a:extLst>
                <a:ext uri="{FF2B5EF4-FFF2-40B4-BE49-F238E27FC236}">
                  <a16:creationId xmlns:a16="http://schemas.microsoft.com/office/drawing/2014/main" id="{C0383234-3E62-4602-87E5-445B8C98BE51}"/>
                </a:ext>
              </a:extLst>
            </p:cNvPr>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2545" name="Freeform 17">
              <a:extLst>
                <a:ext uri="{FF2B5EF4-FFF2-40B4-BE49-F238E27FC236}">
                  <a16:creationId xmlns:a16="http://schemas.microsoft.com/office/drawing/2014/main" id="{D25F67EA-758E-44E1-8D74-FC31DA8E1705}"/>
                </a:ext>
              </a:extLst>
            </p:cNvPr>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2546" name="Freeform 18">
              <a:extLst>
                <a:ext uri="{FF2B5EF4-FFF2-40B4-BE49-F238E27FC236}">
                  <a16:creationId xmlns:a16="http://schemas.microsoft.com/office/drawing/2014/main" id="{C99049B7-358C-44F8-A879-5C9ECF0D0269}"/>
                </a:ext>
              </a:extLst>
            </p:cNvPr>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2547" name="Freeform 19">
              <a:extLst>
                <a:ext uri="{FF2B5EF4-FFF2-40B4-BE49-F238E27FC236}">
                  <a16:creationId xmlns:a16="http://schemas.microsoft.com/office/drawing/2014/main" id="{C32592D0-E05D-48BE-839B-8F4444A9099B}"/>
                </a:ext>
              </a:extLst>
            </p:cNvPr>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2548" name="Freeform 20">
              <a:extLst>
                <a:ext uri="{FF2B5EF4-FFF2-40B4-BE49-F238E27FC236}">
                  <a16:creationId xmlns:a16="http://schemas.microsoft.com/office/drawing/2014/main" id="{535D4499-1443-4EC2-A22A-EEE511DCCFBF}"/>
                </a:ext>
              </a:extLst>
            </p:cNvPr>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2549" name="Freeform 21">
              <a:extLst>
                <a:ext uri="{FF2B5EF4-FFF2-40B4-BE49-F238E27FC236}">
                  <a16:creationId xmlns:a16="http://schemas.microsoft.com/office/drawing/2014/main" id="{AE943CD8-429E-42E7-8308-CE161FCB1077}"/>
                </a:ext>
              </a:extLst>
            </p:cNvPr>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sp>
        <p:nvSpPr>
          <p:cNvPr id="22550" name="Rectangle 22">
            <a:extLst>
              <a:ext uri="{FF2B5EF4-FFF2-40B4-BE49-F238E27FC236}">
                <a16:creationId xmlns:a16="http://schemas.microsoft.com/office/drawing/2014/main" id="{86FF0042-37A3-4F1B-9268-5EA2CB3E9D28}"/>
              </a:ext>
            </a:extLst>
          </p:cNvPr>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l-SI" altLang="sl-SI"/>
              <a:t>Click to edit Master title style</a:t>
            </a:r>
          </a:p>
        </p:txBody>
      </p:sp>
      <p:sp>
        <p:nvSpPr>
          <p:cNvPr id="22551" name="Rectangle 23">
            <a:extLst>
              <a:ext uri="{FF2B5EF4-FFF2-40B4-BE49-F238E27FC236}">
                <a16:creationId xmlns:a16="http://schemas.microsoft.com/office/drawing/2014/main" id="{7627CDA2-1DF4-4C14-B114-BD445987A6DB}"/>
              </a:ext>
            </a:extLst>
          </p:cNvPr>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a:t>Click to edit Master text styles</a:t>
            </a:r>
          </a:p>
          <a:p>
            <a:pPr lvl="1"/>
            <a:r>
              <a:rPr lang="sl-SI" altLang="sl-SI"/>
              <a:t>Second level</a:t>
            </a:r>
          </a:p>
          <a:p>
            <a:pPr lvl="2"/>
            <a:r>
              <a:rPr lang="sl-SI" altLang="sl-SI"/>
              <a:t>Third level</a:t>
            </a:r>
          </a:p>
          <a:p>
            <a:pPr lvl="3"/>
            <a:r>
              <a:rPr lang="sl-SI" altLang="sl-SI"/>
              <a:t>Fourth level</a:t>
            </a:r>
          </a:p>
          <a:p>
            <a:pPr lvl="4"/>
            <a:r>
              <a:rPr lang="sl-SI" altLang="sl-SI"/>
              <a:t>Fifth level</a:t>
            </a:r>
          </a:p>
        </p:txBody>
      </p:sp>
      <p:sp>
        <p:nvSpPr>
          <p:cNvPr id="22552" name="Rectangle 24">
            <a:extLst>
              <a:ext uri="{FF2B5EF4-FFF2-40B4-BE49-F238E27FC236}">
                <a16:creationId xmlns:a16="http://schemas.microsoft.com/office/drawing/2014/main" id="{9E13FBF2-2612-4A2F-AC44-740A4A7E58A0}"/>
              </a:ext>
            </a:extLst>
          </p:cNvPr>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sl-SI" altLang="sl-SI"/>
          </a:p>
        </p:txBody>
      </p:sp>
      <p:sp>
        <p:nvSpPr>
          <p:cNvPr id="22553" name="Rectangle 25">
            <a:extLst>
              <a:ext uri="{FF2B5EF4-FFF2-40B4-BE49-F238E27FC236}">
                <a16:creationId xmlns:a16="http://schemas.microsoft.com/office/drawing/2014/main" id="{61E3FAFD-ECEA-4912-AFBD-F5C92A8E6429}"/>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sl-SI" altLang="sl-SI"/>
          </a:p>
        </p:txBody>
      </p:sp>
      <p:sp>
        <p:nvSpPr>
          <p:cNvPr id="22554" name="Rectangle 26">
            <a:extLst>
              <a:ext uri="{FF2B5EF4-FFF2-40B4-BE49-F238E27FC236}">
                <a16:creationId xmlns:a16="http://schemas.microsoft.com/office/drawing/2014/main" id="{28CDE5F1-4CBA-4801-8520-6E467A391B2B}"/>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F50DC77A-88A3-4B9C-AAD3-8B38DA7DE7A2}" type="slidenum">
              <a:rPr lang="sl-SI" altLang="sl-SI"/>
              <a:pPr/>
              <a:t>‹#›</a:t>
            </a:fld>
            <a:endParaRPr lang="sl-SI" altLang="sl-SI"/>
          </a:p>
        </p:txBody>
      </p:sp>
    </p:spTree>
  </p:cSld>
  <p:clrMap bg1="dk2" tx1="lt1" bg2="dk1" tx2="lt2" accent1="accent1" accent2="accent2" accent3="accent3" accent4="accent4" accent5="accent5" accent6="accent6" hlink="hlink" folHlink="folHlink"/>
  <p:sldLayoutIdLst>
    <p:sldLayoutId id="2147483658"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fontAlgn="base">
        <a:spcBef>
          <a:spcPct val="20000"/>
        </a:spcBef>
        <a:spcAft>
          <a:spcPct val="0"/>
        </a:spcAft>
        <a:buClr>
          <a:schemeClr val="tx2"/>
        </a:buClr>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31F936F8-07D1-496B-8A0F-CA806160E2F2}"/>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l-SI" altLang="sl-SI"/>
              <a:t>Click to edit Master title style</a:t>
            </a:r>
          </a:p>
        </p:txBody>
      </p:sp>
      <p:sp>
        <p:nvSpPr>
          <p:cNvPr id="25603" name="Rectangle 3">
            <a:extLst>
              <a:ext uri="{FF2B5EF4-FFF2-40B4-BE49-F238E27FC236}">
                <a16:creationId xmlns:a16="http://schemas.microsoft.com/office/drawing/2014/main" id="{C8A15262-5BEC-4791-96AF-7811ED0FA11A}"/>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a:t>Click to edit Master text styles</a:t>
            </a:r>
          </a:p>
          <a:p>
            <a:pPr lvl="1"/>
            <a:r>
              <a:rPr lang="sl-SI" altLang="sl-SI"/>
              <a:t>Second level</a:t>
            </a:r>
          </a:p>
          <a:p>
            <a:pPr lvl="2"/>
            <a:r>
              <a:rPr lang="sl-SI" altLang="sl-SI"/>
              <a:t>Third level</a:t>
            </a:r>
          </a:p>
          <a:p>
            <a:pPr lvl="3"/>
            <a:r>
              <a:rPr lang="sl-SI" altLang="sl-SI"/>
              <a:t>Fourth level</a:t>
            </a:r>
          </a:p>
          <a:p>
            <a:pPr lvl="4"/>
            <a:r>
              <a:rPr lang="sl-SI" altLang="sl-SI"/>
              <a:t>Fifth level</a:t>
            </a:r>
          </a:p>
        </p:txBody>
      </p:sp>
      <p:sp>
        <p:nvSpPr>
          <p:cNvPr id="25604" name="Rectangle 4">
            <a:extLst>
              <a:ext uri="{FF2B5EF4-FFF2-40B4-BE49-F238E27FC236}">
                <a16:creationId xmlns:a16="http://schemas.microsoft.com/office/drawing/2014/main" id="{D1945829-7AB2-4CE2-A2CA-3B16E96713F6}"/>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sl-SI" altLang="sl-SI"/>
          </a:p>
        </p:txBody>
      </p:sp>
      <p:sp>
        <p:nvSpPr>
          <p:cNvPr id="25605" name="Rectangle 5">
            <a:extLst>
              <a:ext uri="{FF2B5EF4-FFF2-40B4-BE49-F238E27FC236}">
                <a16:creationId xmlns:a16="http://schemas.microsoft.com/office/drawing/2014/main" id="{BD8479E1-A6DF-4793-9D31-60A94D8A1F19}"/>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sl-SI" altLang="sl-SI"/>
          </a:p>
        </p:txBody>
      </p:sp>
      <p:sp>
        <p:nvSpPr>
          <p:cNvPr id="25606" name="Rectangle 6">
            <a:extLst>
              <a:ext uri="{FF2B5EF4-FFF2-40B4-BE49-F238E27FC236}">
                <a16:creationId xmlns:a16="http://schemas.microsoft.com/office/drawing/2014/main" id="{0C2CC521-FF17-45E4-94A9-E691D01BA119}"/>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C47D64C-1DB3-4988-8736-174AA03D8154}" type="slidenum">
              <a:rPr lang="sl-SI" altLang="sl-SI"/>
              <a:pPr/>
              <a:t>‹#›</a:t>
            </a:fld>
            <a:endParaRPr lang="sl-SI" altLang="sl-SI"/>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27650" name="Group 2">
            <a:extLst>
              <a:ext uri="{FF2B5EF4-FFF2-40B4-BE49-F238E27FC236}">
                <a16:creationId xmlns:a16="http://schemas.microsoft.com/office/drawing/2014/main" id="{8502DC32-97FB-4130-AC58-71C96DBE7D80}"/>
              </a:ext>
            </a:extLst>
          </p:cNvPr>
          <p:cNvGrpSpPr>
            <a:grpSpLocks/>
          </p:cNvGrpSpPr>
          <p:nvPr/>
        </p:nvGrpSpPr>
        <p:grpSpPr bwMode="auto">
          <a:xfrm>
            <a:off x="0" y="0"/>
            <a:ext cx="9144000" cy="6934200"/>
            <a:chOff x="0" y="0"/>
            <a:chExt cx="5760" cy="4368"/>
          </a:xfrm>
        </p:grpSpPr>
        <p:sp>
          <p:nvSpPr>
            <p:cNvPr id="27651" name="Freeform 3">
              <a:extLst>
                <a:ext uri="{FF2B5EF4-FFF2-40B4-BE49-F238E27FC236}">
                  <a16:creationId xmlns:a16="http://schemas.microsoft.com/office/drawing/2014/main" id="{A9E2D21C-E368-473D-94AF-D85573CE366B}"/>
                </a:ext>
              </a:extLst>
            </p:cNvPr>
            <p:cNvSpPr>
              <a:spLocks/>
            </p:cNvSpPr>
            <p:nvPr/>
          </p:nvSpPr>
          <p:spPr bwMode="hidden">
            <a:xfrm>
              <a:off x="0" y="2208"/>
              <a:ext cx="2515" cy="1970"/>
            </a:xfrm>
            <a:custGeom>
              <a:avLst/>
              <a:gdLst>
                <a:gd name="T0" fmla="*/ 744 w 2515"/>
                <a:gd name="T1" fmla="*/ 1669 h 1970"/>
                <a:gd name="T2" fmla="*/ 852 w 2515"/>
                <a:gd name="T3" fmla="*/ 1400 h 1970"/>
                <a:gd name="T4" fmla="*/ 876 w 2515"/>
                <a:gd name="T5" fmla="*/ 1171 h 1970"/>
                <a:gd name="T6" fmla="*/ 979 w 2515"/>
                <a:gd name="T7" fmla="*/ 1370 h 1970"/>
                <a:gd name="T8" fmla="*/ 1231 w 2515"/>
                <a:gd name="T9" fmla="*/ 1621 h 1970"/>
                <a:gd name="T10" fmla="*/ 1471 w 2515"/>
                <a:gd name="T11" fmla="*/ 1693 h 1970"/>
                <a:gd name="T12" fmla="*/ 1819 w 2515"/>
                <a:gd name="T13" fmla="*/ 1678 h 1970"/>
                <a:gd name="T14" fmla="*/ 1893 w 2515"/>
                <a:gd name="T15" fmla="*/ 1513 h 1970"/>
                <a:gd name="T16" fmla="*/ 1874 w 2515"/>
                <a:gd name="T17" fmla="*/ 1285 h 1970"/>
                <a:gd name="T18" fmla="*/ 1783 w 2515"/>
                <a:gd name="T19" fmla="*/ 967 h 1970"/>
                <a:gd name="T20" fmla="*/ 1289 w 2515"/>
                <a:gd name="T21" fmla="*/ 873 h 1970"/>
                <a:gd name="T22" fmla="*/ 1549 w 2515"/>
                <a:gd name="T23" fmla="*/ 745 h 1970"/>
                <a:gd name="T24" fmla="*/ 1753 w 2515"/>
                <a:gd name="T25" fmla="*/ 732 h 1970"/>
                <a:gd name="T26" fmla="*/ 2107 w 2515"/>
                <a:gd name="T27" fmla="*/ 618 h 1970"/>
                <a:gd name="T28" fmla="*/ 2377 w 2515"/>
                <a:gd name="T29" fmla="*/ 438 h 1970"/>
                <a:gd name="T30" fmla="*/ 2420 w 2515"/>
                <a:gd name="T31" fmla="*/ 343 h 1970"/>
                <a:gd name="T32" fmla="*/ 2077 w 2515"/>
                <a:gd name="T33" fmla="*/ 331 h 1970"/>
                <a:gd name="T34" fmla="*/ 1951 w 2515"/>
                <a:gd name="T35" fmla="*/ 301 h 1970"/>
                <a:gd name="T36" fmla="*/ 1645 w 2515"/>
                <a:gd name="T37" fmla="*/ 289 h 1970"/>
                <a:gd name="T38" fmla="*/ 1297 w 2515"/>
                <a:gd name="T39" fmla="*/ 408 h 1970"/>
                <a:gd name="T40" fmla="*/ 1308 w 2515"/>
                <a:gd name="T41" fmla="*/ 337 h 1970"/>
                <a:gd name="T42" fmla="*/ 1453 w 2515"/>
                <a:gd name="T43" fmla="*/ 168 h 1970"/>
                <a:gd name="T44" fmla="*/ 1477 w 2515"/>
                <a:gd name="T45" fmla="*/ 36 h 1970"/>
                <a:gd name="T46" fmla="*/ 1417 w 2515"/>
                <a:gd name="T47" fmla="*/ 24 h 1970"/>
                <a:gd name="T48" fmla="*/ 1189 w 2515"/>
                <a:gd name="T49" fmla="*/ 102 h 1970"/>
                <a:gd name="T50" fmla="*/ 1026 w 2515"/>
                <a:gd name="T51" fmla="*/ 144 h 1970"/>
                <a:gd name="T52" fmla="*/ 889 w 2515"/>
                <a:gd name="T53" fmla="*/ 331 h 1970"/>
                <a:gd name="T54" fmla="*/ 726 w 2515"/>
                <a:gd name="T55" fmla="*/ 480 h 1970"/>
                <a:gd name="T56" fmla="*/ 643 w 2515"/>
                <a:gd name="T57" fmla="*/ 540 h 1970"/>
                <a:gd name="T58" fmla="*/ 600 w 2515"/>
                <a:gd name="T59" fmla="*/ 516 h 1970"/>
                <a:gd name="T60" fmla="*/ 552 w 2515"/>
                <a:gd name="T61" fmla="*/ 486 h 1970"/>
                <a:gd name="T62" fmla="*/ 528 w 2515"/>
                <a:gd name="T63" fmla="*/ 462 h 1970"/>
                <a:gd name="T64" fmla="*/ 474 w 2515"/>
                <a:gd name="T65" fmla="*/ 426 h 1970"/>
                <a:gd name="T66" fmla="*/ 415 w 2515"/>
                <a:gd name="T67" fmla="*/ 390 h 1970"/>
                <a:gd name="T68" fmla="*/ 366 w 2515"/>
                <a:gd name="T69" fmla="*/ 366 h 1970"/>
                <a:gd name="T70" fmla="*/ 192 w 2515"/>
                <a:gd name="T71" fmla="*/ 234 h 1970"/>
                <a:gd name="T72" fmla="*/ 570 w 2515"/>
                <a:gd name="T73" fmla="*/ 564 h 1970"/>
                <a:gd name="T74" fmla="*/ 444 w 2515"/>
                <a:gd name="T75" fmla="*/ 732 h 1970"/>
                <a:gd name="T76" fmla="*/ 318 w 2515"/>
                <a:gd name="T77" fmla="*/ 787 h 1970"/>
                <a:gd name="T78" fmla="*/ 127 w 2515"/>
                <a:gd name="T79" fmla="*/ 853 h 1970"/>
                <a:gd name="T80" fmla="*/ 0 w 2515"/>
                <a:gd name="T81" fmla="*/ 1165 h 1970"/>
                <a:gd name="T82" fmla="*/ 372 w 2515"/>
                <a:gd name="T83" fmla="*/ 1015 h 1970"/>
                <a:gd name="T84" fmla="*/ 222 w 2515"/>
                <a:gd name="T85" fmla="*/ 1262 h 1970"/>
                <a:gd name="T86" fmla="*/ 139 w 2515"/>
                <a:gd name="T87" fmla="*/ 1459 h 1970"/>
                <a:gd name="T88" fmla="*/ 102 w 2515"/>
                <a:gd name="T89" fmla="*/ 1495 h 1970"/>
                <a:gd name="T90" fmla="*/ 84 w 2515"/>
                <a:gd name="T91" fmla="*/ 1519 h 1970"/>
                <a:gd name="T92" fmla="*/ 96 w 2515"/>
                <a:gd name="T93" fmla="*/ 1537 h 1970"/>
                <a:gd name="T94" fmla="*/ 127 w 2515"/>
                <a:gd name="T95" fmla="*/ 1567 h 1970"/>
                <a:gd name="T96" fmla="*/ 145 w 2515"/>
                <a:gd name="T97" fmla="*/ 1633 h 1970"/>
                <a:gd name="T98" fmla="*/ 156 w 2515"/>
                <a:gd name="T99" fmla="*/ 1693 h 1970"/>
                <a:gd name="T100" fmla="*/ 162 w 2515"/>
                <a:gd name="T101" fmla="*/ 1723 h 1970"/>
                <a:gd name="T102" fmla="*/ 216 w 2515"/>
                <a:gd name="T103" fmla="*/ 1802 h 1970"/>
                <a:gd name="T104" fmla="*/ 228 w 2515"/>
                <a:gd name="T105" fmla="*/ 1850 h 1970"/>
                <a:gd name="T106" fmla="*/ 240 w 2515"/>
                <a:gd name="T107" fmla="*/ 1904 h 1970"/>
                <a:gd name="T108" fmla="*/ 246 w 2515"/>
                <a:gd name="T109" fmla="*/ 1922 h 1970"/>
                <a:gd name="T110" fmla="*/ 258 w 2515"/>
                <a:gd name="T111" fmla="*/ 1970 h 1970"/>
                <a:gd name="T112" fmla="*/ 462 w 2515"/>
                <a:gd name="T113" fmla="*/ 1922 h 1970"/>
                <a:gd name="T114" fmla="*/ 624 w 2515"/>
                <a:gd name="T115" fmla="*/ 1778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7652" name="Freeform 4">
              <a:extLst>
                <a:ext uri="{FF2B5EF4-FFF2-40B4-BE49-F238E27FC236}">
                  <a16:creationId xmlns:a16="http://schemas.microsoft.com/office/drawing/2014/main" id="{607714E3-C3AA-4294-9465-F24C88523FEF}"/>
                </a:ext>
              </a:extLst>
            </p:cNvPr>
            <p:cNvSpPr>
              <a:spLocks/>
            </p:cNvSpPr>
            <p:nvPr/>
          </p:nvSpPr>
          <p:spPr bwMode="hidden">
            <a:xfrm>
              <a:off x="0" y="2496"/>
              <a:ext cx="2112" cy="1604"/>
            </a:xfrm>
            <a:custGeom>
              <a:avLst/>
              <a:gdLst>
                <a:gd name="T0" fmla="*/ 580 w 2123"/>
                <a:gd name="T1" fmla="*/ 1043 h 1696"/>
                <a:gd name="T2" fmla="*/ 544 w 2123"/>
                <a:gd name="T3" fmla="*/ 683 h 1696"/>
                <a:gd name="T4" fmla="*/ 670 w 2123"/>
                <a:gd name="T5" fmla="*/ 395 h 1696"/>
                <a:gd name="T6" fmla="*/ 927 w 2123"/>
                <a:gd name="T7" fmla="*/ 587 h 1696"/>
                <a:gd name="T8" fmla="*/ 1214 w 2123"/>
                <a:gd name="T9" fmla="*/ 869 h 1696"/>
                <a:gd name="T10" fmla="*/ 1483 w 2123"/>
                <a:gd name="T11" fmla="*/ 1109 h 1696"/>
                <a:gd name="T12" fmla="*/ 1800 w 2123"/>
                <a:gd name="T13" fmla="*/ 1360 h 1696"/>
                <a:gd name="T14" fmla="*/ 1883 w 2123"/>
                <a:gd name="T15" fmla="*/ 1414 h 1696"/>
                <a:gd name="T16" fmla="*/ 1836 w 2123"/>
                <a:gd name="T17" fmla="*/ 1354 h 1696"/>
                <a:gd name="T18" fmla="*/ 1411 w 2123"/>
                <a:gd name="T19" fmla="*/ 1001 h 1696"/>
                <a:gd name="T20" fmla="*/ 1088 w 2123"/>
                <a:gd name="T21" fmla="*/ 683 h 1696"/>
                <a:gd name="T22" fmla="*/ 723 w 2123"/>
                <a:gd name="T23" fmla="*/ 329 h 1696"/>
                <a:gd name="T24" fmla="*/ 999 w 2123"/>
                <a:gd name="T25" fmla="*/ 311 h 1696"/>
                <a:gd name="T26" fmla="*/ 1286 w 2123"/>
                <a:gd name="T27" fmla="*/ 317 h 1696"/>
                <a:gd name="T28" fmla="*/ 1614 w 2123"/>
                <a:gd name="T29" fmla="*/ 269 h 1696"/>
                <a:gd name="T30" fmla="*/ 2123 w 2123"/>
                <a:gd name="T31" fmla="*/ 197 h 1696"/>
                <a:gd name="T32" fmla="*/ 2075 w 2123"/>
                <a:gd name="T33" fmla="*/ 173 h 1696"/>
                <a:gd name="T34" fmla="*/ 1543 w 2123"/>
                <a:gd name="T35" fmla="*/ 257 h 1696"/>
                <a:gd name="T36" fmla="*/ 1208 w 2123"/>
                <a:gd name="T37" fmla="*/ 275 h 1696"/>
                <a:gd name="T38" fmla="*/ 759 w 2123"/>
                <a:gd name="T39" fmla="*/ 257 h 1696"/>
                <a:gd name="T40" fmla="*/ 819 w 2123"/>
                <a:gd name="T41" fmla="*/ 227 h 1696"/>
                <a:gd name="T42" fmla="*/ 1142 w 2123"/>
                <a:gd name="T43" fmla="*/ 0 h 1696"/>
                <a:gd name="T44" fmla="*/ 1088 w 2123"/>
                <a:gd name="T45" fmla="*/ 30 h 1696"/>
                <a:gd name="T46" fmla="*/ 1010 w 2123"/>
                <a:gd name="T47" fmla="*/ 84 h 1696"/>
                <a:gd name="T48" fmla="*/ 855 w 2123"/>
                <a:gd name="T49" fmla="*/ 191 h 1696"/>
                <a:gd name="T50" fmla="*/ 670 w 2123"/>
                <a:gd name="T51" fmla="*/ 281 h 1696"/>
                <a:gd name="T52" fmla="*/ 634 w 2123"/>
                <a:gd name="T53" fmla="*/ 359 h 1696"/>
                <a:gd name="T54" fmla="*/ 305 w 2123"/>
                <a:gd name="T55" fmla="*/ 587 h 1696"/>
                <a:gd name="T56" fmla="*/ 0 w 2123"/>
                <a:gd name="T57" fmla="*/ 725 h 1696"/>
                <a:gd name="T58" fmla="*/ 0 w 2123"/>
                <a:gd name="T59" fmla="*/ 731 h 1696"/>
                <a:gd name="T60" fmla="*/ 0 w 2123"/>
                <a:gd name="T61" fmla="*/ 767 h 1696"/>
                <a:gd name="T62" fmla="*/ 299 w 2123"/>
                <a:gd name="T63" fmla="*/ 635 h 1696"/>
                <a:gd name="T64" fmla="*/ 592 w 2123"/>
                <a:gd name="T65" fmla="*/ 431 h 1696"/>
                <a:gd name="T66" fmla="*/ 508 w 2123"/>
                <a:gd name="T67" fmla="*/ 671 h 1696"/>
                <a:gd name="T68" fmla="*/ 526 w 2123"/>
                <a:gd name="T69" fmla="*/ 995 h 1696"/>
                <a:gd name="T70" fmla="*/ 460 w 2123"/>
                <a:gd name="T71" fmla="*/ 1168 h 1696"/>
                <a:gd name="T72" fmla="*/ 329 w 2123"/>
                <a:gd name="T73" fmla="*/ 1480 h 1696"/>
                <a:gd name="T74" fmla="*/ 323 w 2123"/>
                <a:gd name="T75" fmla="*/ 1696 h 1696"/>
                <a:gd name="T76" fmla="*/ 329 w 2123"/>
                <a:gd name="T77" fmla="*/ 1696 h 1696"/>
                <a:gd name="T78" fmla="*/ 347 w 2123"/>
                <a:gd name="T79" fmla="*/ 1552 h 1696"/>
                <a:gd name="T80" fmla="*/ 580 w 2123"/>
                <a:gd name="T81" fmla="*/ 1043 h 1696"/>
                <a:gd name="T82" fmla="*/ 580 w 2123"/>
                <a:gd name="T83" fmla="*/ 1043 h 1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7653" name="Freeform 5">
              <a:extLst>
                <a:ext uri="{FF2B5EF4-FFF2-40B4-BE49-F238E27FC236}">
                  <a16:creationId xmlns:a16="http://schemas.microsoft.com/office/drawing/2014/main" id="{79EABB48-4412-4E5F-9072-C9C1667CE507}"/>
                </a:ext>
              </a:extLst>
            </p:cNvPr>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7654" name="Freeform 6">
              <a:extLst>
                <a:ext uri="{FF2B5EF4-FFF2-40B4-BE49-F238E27FC236}">
                  <a16:creationId xmlns:a16="http://schemas.microsoft.com/office/drawing/2014/main" id="{9D3F2602-B034-4B25-9DF6-6C498B10BCAA}"/>
                </a:ext>
              </a:extLst>
            </p:cNvPr>
            <p:cNvSpPr>
              <a:spLocks/>
            </p:cNvSpPr>
            <p:nvPr/>
          </p:nvSpPr>
          <p:spPr bwMode="hidden">
            <a:xfrm>
              <a:off x="0" y="524"/>
              <a:ext cx="973" cy="1195"/>
            </a:xfrm>
            <a:custGeom>
              <a:avLst/>
              <a:gdLst>
                <a:gd name="T0" fmla="*/ 323 w 969"/>
                <a:gd name="T1" fmla="*/ 1186 h 1192"/>
                <a:gd name="T2" fmla="*/ 490 w 969"/>
                <a:gd name="T3" fmla="*/ 1192 h 1192"/>
                <a:gd name="T4" fmla="*/ 580 w 969"/>
                <a:gd name="T5" fmla="*/ 1150 h 1192"/>
                <a:gd name="T6" fmla="*/ 813 w 969"/>
                <a:gd name="T7" fmla="*/ 1085 h 1192"/>
                <a:gd name="T8" fmla="*/ 933 w 969"/>
                <a:gd name="T9" fmla="*/ 1055 h 1192"/>
                <a:gd name="T10" fmla="*/ 759 w 969"/>
                <a:gd name="T11" fmla="*/ 989 h 1192"/>
                <a:gd name="T12" fmla="*/ 556 w 969"/>
                <a:gd name="T13" fmla="*/ 953 h 1192"/>
                <a:gd name="T14" fmla="*/ 197 w 969"/>
                <a:gd name="T15" fmla="*/ 971 h 1192"/>
                <a:gd name="T16" fmla="*/ 299 w 969"/>
                <a:gd name="T17" fmla="*/ 893 h 1192"/>
                <a:gd name="T18" fmla="*/ 496 w 969"/>
                <a:gd name="T19" fmla="*/ 803 h 1192"/>
                <a:gd name="T20" fmla="*/ 694 w 969"/>
                <a:gd name="T21" fmla="*/ 671 h 1192"/>
                <a:gd name="T22" fmla="*/ 700 w 969"/>
                <a:gd name="T23" fmla="*/ 671 h 1192"/>
                <a:gd name="T24" fmla="*/ 712 w 969"/>
                <a:gd name="T25" fmla="*/ 665 h 1192"/>
                <a:gd name="T26" fmla="*/ 753 w 969"/>
                <a:gd name="T27" fmla="*/ 647 h 1192"/>
                <a:gd name="T28" fmla="*/ 777 w 969"/>
                <a:gd name="T29" fmla="*/ 641 h 1192"/>
                <a:gd name="T30" fmla="*/ 789 w 969"/>
                <a:gd name="T31" fmla="*/ 629 h 1192"/>
                <a:gd name="T32" fmla="*/ 795 w 969"/>
                <a:gd name="T33" fmla="*/ 617 h 1192"/>
                <a:gd name="T34" fmla="*/ 789 w 969"/>
                <a:gd name="T35" fmla="*/ 611 h 1192"/>
                <a:gd name="T36" fmla="*/ 783 w 969"/>
                <a:gd name="T37" fmla="*/ 599 h 1192"/>
                <a:gd name="T38" fmla="*/ 783 w 969"/>
                <a:gd name="T39" fmla="*/ 575 h 1192"/>
                <a:gd name="T40" fmla="*/ 795 w 969"/>
                <a:gd name="T41" fmla="*/ 545 h 1192"/>
                <a:gd name="T42" fmla="*/ 807 w 969"/>
                <a:gd name="T43" fmla="*/ 515 h 1192"/>
                <a:gd name="T44" fmla="*/ 825 w 969"/>
                <a:gd name="T45" fmla="*/ 485 h 1192"/>
                <a:gd name="T46" fmla="*/ 837 w 969"/>
                <a:gd name="T47" fmla="*/ 455 h 1192"/>
                <a:gd name="T48" fmla="*/ 843 w 969"/>
                <a:gd name="T49" fmla="*/ 437 h 1192"/>
                <a:gd name="T50" fmla="*/ 849 w 969"/>
                <a:gd name="T51" fmla="*/ 431 h 1192"/>
                <a:gd name="T52" fmla="*/ 849 w 969"/>
                <a:gd name="T53" fmla="*/ 347 h 1192"/>
                <a:gd name="T54" fmla="*/ 849 w 969"/>
                <a:gd name="T55" fmla="*/ 341 h 1192"/>
                <a:gd name="T56" fmla="*/ 855 w 969"/>
                <a:gd name="T57" fmla="*/ 335 h 1192"/>
                <a:gd name="T58" fmla="*/ 873 w 969"/>
                <a:gd name="T59" fmla="*/ 305 h 1192"/>
                <a:gd name="T60" fmla="*/ 885 w 969"/>
                <a:gd name="T61" fmla="*/ 269 h 1192"/>
                <a:gd name="T62" fmla="*/ 897 w 969"/>
                <a:gd name="T63" fmla="*/ 239 h 1192"/>
                <a:gd name="T64" fmla="*/ 903 w 969"/>
                <a:gd name="T65" fmla="*/ 227 h 1192"/>
                <a:gd name="T66" fmla="*/ 909 w 969"/>
                <a:gd name="T67" fmla="*/ 215 h 1192"/>
                <a:gd name="T68" fmla="*/ 927 w 969"/>
                <a:gd name="T69" fmla="*/ 173 h 1192"/>
                <a:gd name="T70" fmla="*/ 945 w 969"/>
                <a:gd name="T71" fmla="*/ 137 h 1192"/>
                <a:gd name="T72" fmla="*/ 951 w 969"/>
                <a:gd name="T73" fmla="*/ 125 h 1192"/>
                <a:gd name="T74" fmla="*/ 951 w 969"/>
                <a:gd name="T75" fmla="*/ 119 h 1192"/>
                <a:gd name="T76" fmla="*/ 969 w 969"/>
                <a:gd name="T77" fmla="*/ 0 h 1192"/>
                <a:gd name="T78" fmla="*/ 945 w 969"/>
                <a:gd name="T79" fmla="*/ 47 h 1192"/>
                <a:gd name="T80" fmla="*/ 783 w 969"/>
                <a:gd name="T81" fmla="*/ 113 h 1192"/>
                <a:gd name="T82" fmla="*/ 706 w 969"/>
                <a:gd name="T83" fmla="*/ 161 h 1192"/>
                <a:gd name="T84" fmla="*/ 460 w 969"/>
                <a:gd name="T85" fmla="*/ 233 h 1192"/>
                <a:gd name="T86" fmla="*/ 281 w 969"/>
                <a:gd name="T87" fmla="*/ 287 h 1192"/>
                <a:gd name="T88" fmla="*/ 173 w 969"/>
                <a:gd name="T89" fmla="*/ 293 h 1192"/>
                <a:gd name="T90" fmla="*/ 12 w 969"/>
                <a:gd name="T91" fmla="*/ 485 h 1192"/>
                <a:gd name="T92" fmla="*/ 0 w 969"/>
                <a:gd name="T93" fmla="*/ 509 h 1192"/>
                <a:gd name="T94" fmla="*/ 0 w 969"/>
                <a:gd name="T95" fmla="*/ 1186 h 1192"/>
                <a:gd name="T96" fmla="*/ 96 w 969"/>
                <a:gd name="T97" fmla="*/ 1180 h 1192"/>
                <a:gd name="T98" fmla="*/ 323 w 969"/>
                <a:gd name="T99" fmla="*/ 1186 h 1192"/>
                <a:gd name="T100" fmla="*/ 323 w 969"/>
                <a:gd name="T101" fmla="*/ 1186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7655" name="Freeform 7">
              <a:extLst>
                <a:ext uri="{FF2B5EF4-FFF2-40B4-BE49-F238E27FC236}">
                  <a16:creationId xmlns:a16="http://schemas.microsoft.com/office/drawing/2014/main" id="{D63A6A60-27FD-4250-8DA5-8F625D65DED1}"/>
                </a:ext>
              </a:extLst>
            </p:cNvPr>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7656" name="Freeform 8">
              <a:extLst>
                <a:ext uri="{FF2B5EF4-FFF2-40B4-BE49-F238E27FC236}">
                  <a16:creationId xmlns:a16="http://schemas.microsoft.com/office/drawing/2014/main" id="{9C0B10B0-F4F5-444C-AF55-2C253C89A70A}"/>
                </a:ext>
              </a:extLst>
            </p:cNvPr>
            <p:cNvSpPr>
              <a:spLocks/>
            </p:cNvSpPr>
            <p:nvPr/>
          </p:nvSpPr>
          <p:spPr bwMode="hidden">
            <a:xfrm>
              <a:off x="3525" y="1"/>
              <a:ext cx="2185" cy="1508"/>
            </a:xfrm>
            <a:custGeom>
              <a:avLst/>
              <a:gdLst>
                <a:gd name="T0" fmla="*/ 1034 w 2176"/>
                <a:gd name="T1" fmla="*/ 767 h 1505"/>
                <a:gd name="T2" fmla="*/ 1190 w 2176"/>
                <a:gd name="T3" fmla="*/ 1235 h 1505"/>
                <a:gd name="T4" fmla="*/ 956 w 2176"/>
                <a:gd name="T5" fmla="*/ 1193 h 1505"/>
                <a:gd name="T6" fmla="*/ 723 w 2176"/>
                <a:gd name="T7" fmla="*/ 1127 h 1505"/>
                <a:gd name="T8" fmla="*/ 442 w 2176"/>
                <a:gd name="T9" fmla="*/ 1109 h 1505"/>
                <a:gd name="T10" fmla="*/ 0 w 2176"/>
                <a:gd name="T11" fmla="*/ 1079 h 1505"/>
                <a:gd name="T12" fmla="*/ 30 w 2176"/>
                <a:gd name="T13" fmla="*/ 1115 h 1505"/>
                <a:gd name="T14" fmla="*/ 496 w 2176"/>
                <a:gd name="T15" fmla="*/ 1133 h 1505"/>
                <a:gd name="T16" fmla="*/ 777 w 2176"/>
                <a:gd name="T17" fmla="*/ 1187 h 1505"/>
                <a:gd name="T18" fmla="*/ 1130 w 2176"/>
                <a:gd name="T19" fmla="*/ 1301 h 1505"/>
                <a:gd name="T20" fmla="*/ 1070 w 2176"/>
                <a:gd name="T21" fmla="*/ 1319 h 1505"/>
                <a:gd name="T22" fmla="*/ 711 w 2176"/>
                <a:gd name="T23" fmla="*/ 1505 h 1505"/>
                <a:gd name="T24" fmla="*/ 765 w 2176"/>
                <a:gd name="T25" fmla="*/ 1481 h 1505"/>
                <a:gd name="T26" fmla="*/ 861 w 2176"/>
                <a:gd name="T27" fmla="*/ 1439 h 1505"/>
                <a:gd name="T28" fmla="*/ 1022 w 2176"/>
                <a:gd name="T29" fmla="*/ 1355 h 1505"/>
                <a:gd name="T30" fmla="*/ 1214 w 2176"/>
                <a:gd name="T31" fmla="*/ 1295 h 1505"/>
                <a:gd name="T32" fmla="*/ 1267 w 2176"/>
                <a:gd name="T33" fmla="*/ 1223 h 1505"/>
                <a:gd name="T34" fmla="*/ 1632 w 2176"/>
                <a:gd name="T35" fmla="*/ 1043 h 1505"/>
                <a:gd name="T36" fmla="*/ 1931 w 2176"/>
                <a:gd name="T37" fmla="*/ 953 h 1505"/>
                <a:gd name="T38" fmla="*/ 2176 w 2176"/>
                <a:gd name="T39" fmla="*/ 821 h 1505"/>
                <a:gd name="T40" fmla="*/ 1961 w 2176"/>
                <a:gd name="T41" fmla="*/ 911 h 1505"/>
                <a:gd name="T42" fmla="*/ 1656 w 2176"/>
                <a:gd name="T43" fmla="*/ 989 h 1505"/>
                <a:gd name="T44" fmla="*/ 1339 w 2176"/>
                <a:gd name="T45" fmla="*/ 1151 h 1505"/>
                <a:gd name="T46" fmla="*/ 1501 w 2176"/>
                <a:gd name="T47" fmla="*/ 905 h 1505"/>
                <a:gd name="T48" fmla="*/ 1620 w 2176"/>
                <a:gd name="T49" fmla="*/ 545 h 1505"/>
                <a:gd name="T50" fmla="*/ 1740 w 2176"/>
                <a:gd name="T51" fmla="*/ 372 h 1505"/>
                <a:gd name="T52" fmla="*/ 1979 w 2176"/>
                <a:gd name="T53" fmla="*/ 60 h 1505"/>
                <a:gd name="T54" fmla="*/ 2003 w 2176"/>
                <a:gd name="T55" fmla="*/ 0 h 1505"/>
                <a:gd name="T56" fmla="*/ 1973 w 2176"/>
                <a:gd name="T57" fmla="*/ 0 h 1505"/>
                <a:gd name="T58" fmla="*/ 1596 w 2176"/>
                <a:gd name="T59" fmla="*/ 480 h 1505"/>
                <a:gd name="T60" fmla="*/ 1477 w 2176"/>
                <a:gd name="T61" fmla="*/ 887 h 1505"/>
                <a:gd name="T62" fmla="*/ 1255 w 2176"/>
                <a:gd name="T63" fmla="*/ 1175 h 1505"/>
                <a:gd name="T64" fmla="*/ 1130 w 2176"/>
                <a:gd name="T65" fmla="*/ 905 h 1505"/>
                <a:gd name="T66" fmla="*/ 1010 w 2176"/>
                <a:gd name="T67" fmla="*/ 540 h 1505"/>
                <a:gd name="T68" fmla="*/ 885 w 2176"/>
                <a:gd name="T69" fmla="*/ 222 h 1505"/>
                <a:gd name="T70" fmla="*/ 789 w 2176"/>
                <a:gd name="T71" fmla="*/ 0 h 1505"/>
                <a:gd name="T72" fmla="*/ 753 w 2176"/>
                <a:gd name="T73" fmla="*/ 0 h 1505"/>
                <a:gd name="T74" fmla="*/ 903 w 2176"/>
                <a:gd name="T75" fmla="*/ 354 h 1505"/>
                <a:gd name="T76" fmla="*/ 1034 w 2176"/>
                <a:gd name="T77" fmla="*/ 767 h 1505"/>
                <a:gd name="T78" fmla="*/ 1034 w 2176"/>
                <a:gd name="T79" fmla="*/ 767 h 1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7657" name="Freeform 9">
              <a:extLst>
                <a:ext uri="{FF2B5EF4-FFF2-40B4-BE49-F238E27FC236}">
                  <a16:creationId xmlns:a16="http://schemas.microsoft.com/office/drawing/2014/main" id="{1F8F54EE-7C08-4714-A497-C78E86E3E7E0}"/>
                </a:ext>
              </a:extLst>
            </p:cNvPr>
            <p:cNvSpPr>
              <a:spLocks/>
            </p:cNvSpPr>
            <p:nvPr/>
          </p:nvSpPr>
          <p:spPr bwMode="hidden">
            <a:xfrm>
              <a:off x="0" y="649"/>
              <a:ext cx="816" cy="806"/>
            </a:xfrm>
            <a:custGeom>
              <a:avLst/>
              <a:gdLst>
                <a:gd name="T0" fmla="*/ 161 w 813"/>
                <a:gd name="T1" fmla="*/ 564 h 804"/>
                <a:gd name="T2" fmla="*/ 329 w 813"/>
                <a:gd name="T3" fmla="*/ 438 h 804"/>
                <a:gd name="T4" fmla="*/ 646 w 813"/>
                <a:gd name="T5" fmla="*/ 216 h 804"/>
                <a:gd name="T6" fmla="*/ 813 w 813"/>
                <a:gd name="T7" fmla="*/ 0 h 804"/>
                <a:gd name="T8" fmla="*/ 676 w 813"/>
                <a:gd name="T9" fmla="*/ 150 h 804"/>
                <a:gd name="T10" fmla="*/ 144 w 813"/>
                <a:gd name="T11" fmla="*/ 504 h 804"/>
                <a:gd name="T12" fmla="*/ 0 w 813"/>
                <a:gd name="T13" fmla="*/ 732 h 804"/>
                <a:gd name="T14" fmla="*/ 0 w 813"/>
                <a:gd name="T15" fmla="*/ 804 h 804"/>
                <a:gd name="T16" fmla="*/ 161 w 813"/>
                <a:gd name="T17" fmla="*/ 564 h 804"/>
                <a:gd name="T18" fmla="*/ 161 w 813"/>
                <a:gd name="T19" fmla="*/ 56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7658" name="Freeform 10">
              <a:extLst>
                <a:ext uri="{FF2B5EF4-FFF2-40B4-BE49-F238E27FC236}">
                  <a16:creationId xmlns:a16="http://schemas.microsoft.com/office/drawing/2014/main" id="{335F56AB-178B-43D3-8B91-4385F9529E12}"/>
                </a:ext>
              </a:extLst>
            </p:cNvPr>
            <p:cNvSpPr>
              <a:spLocks/>
            </p:cNvSpPr>
            <p:nvPr/>
          </p:nvSpPr>
          <p:spPr bwMode="hidden">
            <a:xfrm>
              <a:off x="0" y="1545"/>
              <a:ext cx="762" cy="107"/>
            </a:xfrm>
            <a:custGeom>
              <a:avLst/>
              <a:gdLst>
                <a:gd name="T0" fmla="*/ 460 w 759"/>
                <a:gd name="T1" fmla="*/ 66 h 107"/>
                <a:gd name="T2" fmla="*/ 759 w 759"/>
                <a:gd name="T3" fmla="*/ 0 h 107"/>
                <a:gd name="T4" fmla="*/ 496 w 759"/>
                <a:gd name="T5" fmla="*/ 36 h 107"/>
                <a:gd name="T6" fmla="*/ 138 w 759"/>
                <a:gd name="T7" fmla="*/ 48 h 107"/>
                <a:gd name="T8" fmla="*/ 0 w 759"/>
                <a:gd name="T9" fmla="*/ 78 h 107"/>
                <a:gd name="T10" fmla="*/ 0 w 759"/>
                <a:gd name="T11" fmla="*/ 107 h 107"/>
                <a:gd name="T12" fmla="*/ 96 w 759"/>
                <a:gd name="T13" fmla="*/ 89 h 107"/>
                <a:gd name="T14" fmla="*/ 460 w 759"/>
                <a:gd name="T15" fmla="*/ 66 h 107"/>
                <a:gd name="T16" fmla="*/ 460 w 759"/>
                <a:gd name="T17" fmla="*/ 6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7659" name="Freeform 11">
              <a:extLst>
                <a:ext uri="{FF2B5EF4-FFF2-40B4-BE49-F238E27FC236}">
                  <a16:creationId xmlns:a16="http://schemas.microsoft.com/office/drawing/2014/main" id="{00117802-2964-451A-886E-A026EC3EEC11}"/>
                </a:ext>
              </a:extLst>
            </p:cNvPr>
            <p:cNvSpPr>
              <a:spLocks/>
            </p:cNvSpPr>
            <p:nvPr/>
          </p:nvSpPr>
          <p:spPr bwMode="hidden">
            <a:xfrm>
              <a:off x="2314" y="3431"/>
              <a:ext cx="3182" cy="745"/>
            </a:xfrm>
            <a:custGeom>
              <a:avLst/>
              <a:gdLst>
                <a:gd name="T0" fmla="*/ 1387 w 3169"/>
                <a:gd name="T1" fmla="*/ 239 h 743"/>
                <a:gd name="T2" fmla="*/ 1734 w 3169"/>
                <a:gd name="T3" fmla="*/ 233 h 743"/>
                <a:gd name="T4" fmla="*/ 2087 w 3169"/>
                <a:gd name="T5" fmla="*/ 251 h 743"/>
                <a:gd name="T6" fmla="*/ 2505 w 3169"/>
                <a:gd name="T7" fmla="*/ 233 h 743"/>
                <a:gd name="T8" fmla="*/ 3169 w 3169"/>
                <a:gd name="T9" fmla="*/ 204 h 743"/>
                <a:gd name="T10" fmla="*/ 3115 w 3169"/>
                <a:gd name="T11" fmla="*/ 186 h 743"/>
                <a:gd name="T12" fmla="*/ 2422 w 3169"/>
                <a:gd name="T13" fmla="*/ 221 h 743"/>
                <a:gd name="T14" fmla="*/ 2003 w 3169"/>
                <a:gd name="T15" fmla="*/ 221 h 743"/>
                <a:gd name="T16" fmla="*/ 1459 w 3169"/>
                <a:gd name="T17" fmla="*/ 186 h 743"/>
                <a:gd name="T18" fmla="*/ 1543 w 3169"/>
                <a:gd name="T19" fmla="*/ 168 h 743"/>
                <a:gd name="T20" fmla="*/ 2039 w 3169"/>
                <a:gd name="T21" fmla="*/ 0 h 743"/>
                <a:gd name="T22" fmla="*/ 1961 w 3169"/>
                <a:gd name="T23" fmla="*/ 24 h 743"/>
                <a:gd name="T24" fmla="*/ 1836 w 3169"/>
                <a:gd name="T25" fmla="*/ 66 h 743"/>
                <a:gd name="T26" fmla="*/ 1602 w 3169"/>
                <a:gd name="T27" fmla="*/ 138 h 743"/>
                <a:gd name="T28" fmla="*/ 1339 w 3169"/>
                <a:gd name="T29" fmla="*/ 198 h 743"/>
                <a:gd name="T30" fmla="*/ 1268 w 3169"/>
                <a:gd name="T31" fmla="*/ 251 h 743"/>
                <a:gd name="T32" fmla="*/ 765 w 3169"/>
                <a:gd name="T33" fmla="*/ 413 h 743"/>
                <a:gd name="T34" fmla="*/ 335 w 3169"/>
                <a:gd name="T35" fmla="*/ 503 h 743"/>
                <a:gd name="T36" fmla="*/ 0 w 3169"/>
                <a:gd name="T37" fmla="*/ 617 h 743"/>
                <a:gd name="T38" fmla="*/ 299 w 3169"/>
                <a:gd name="T39" fmla="*/ 539 h 743"/>
                <a:gd name="T40" fmla="*/ 735 w 3169"/>
                <a:gd name="T41" fmla="*/ 449 h 743"/>
                <a:gd name="T42" fmla="*/ 1178 w 3169"/>
                <a:gd name="T43" fmla="*/ 311 h 743"/>
                <a:gd name="T44" fmla="*/ 981 w 3169"/>
                <a:gd name="T45" fmla="*/ 491 h 743"/>
                <a:gd name="T46" fmla="*/ 867 w 3169"/>
                <a:gd name="T47" fmla="*/ 743 h 743"/>
                <a:gd name="T48" fmla="*/ 861 w 3169"/>
                <a:gd name="T49" fmla="*/ 743 h 743"/>
                <a:gd name="T50" fmla="*/ 933 w 3169"/>
                <a:gd name="T51" fmla="*/ 743 h 743"/>
                <a:gd name="T52" fmla="*/ 1022 w 3169"/>
                <a:gd name="T53" fmla="*/ 497 h 743"/>
                <a:gd name="T54" fmla="*/ 1297 w 3169"/>
                <a:gd name="T55" fmla="*/ 281 h 743"/>
                <a:gd name="T56" fmla="*/ 1531 w 3169"/>
                <a:gd name="T57" fmla="*/ 449 h 743"/>
                <a:gd name="T58" fmla="*/ 1770 w 3169"/>
                <a:gd name="T59" fmla="*/ 677 h 743"/>
                <a:gd name="T60" fmla="*/ 1854 w 3169"/>
                <a:gd name="T61" fmla="*/ 743 h 743"/>
                <a:gd name="T62" fmla="*/ 1919 w 3169"/>
                <a:gd name="T63" fmla="*/ 743 h 743"/>
                <a:gd name="T64" fmla="*/ 1692 w 3169"/>
                <a:gd name="T65" fmla="*/ 527 h 743"/>
                <a:gd name="T66" fmla="*/ 1387 w 3169"/>
                <a:gd name="T67" fmla="*/ 239 h 743"/>
                <a:gd name="T68" fmla="*/ 1387 w 3169"/>
                <a:gd name="T69" fmla="*/ 239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7660" name="Rectangle 12">
              <a:extLst>
                <a:ext uri="{FF2B5EF4-FFF2-40B4-BE49-F238E27FC236}">
                  <a16:creationId xmlns:a16="http://schemas.microsoft.com/office/drawing/2014/main" id="{66A22501-94C2-4AF1-8953-AB9A1CBDFF33}"/>
                </a:ext>
              </a:extLst>
            </p:cNvPr>
            <p:cNvSpPr>
              <a:spLocks noChangeArrowheads="1"/>
            </p:cNvSpPr>
            <p:nvPr/>
          </p:nvSpPr>
          <p:spPr bwMode="hidden">
            <a:xfrm>
              <a:off x="192" y="127"/>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p>
          </p:txBody>
        </p:sp>
        <p:sp>
          <p:nvSpPr>
            <p:cNvPr id="27661" name="Rectangle 13">
              <a:extLst>
                <a:ext uri="{FF2B5EF4-FFF2-40B4-BE49-F238E27FC236}">
                  <a16:creationId xmlns:a16="http://schemas.microsoft.com/office/drawing/2014/main" id="{FCC3F4A5-3CC3-4BC1-9A93-3CFCF388098D}"/>
                </a:ext>
              </a:extLst>
            </p:cNvPr>
            <p:cNvSpPr>
              <a:spLocks noChangeArrowheads="1"/>
            </p:cNvSpPr>
            <p:nvPr/>
          </p:nvSpPr>
          <p:spPr bwMode="hidden">
            <a:xfrm>
              <a:off x="204" y="131"/>
              <a:ext cx="1" cy="1"/>
            </a:xfrm>
            <a:prstGeom prst="rect">
              <a:avLst/>
            </a:prstGeom>
            <a:solidFill>
              <a:srgbClr val="9A1E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sl-SI"/>
            </a:p>
          </p:txBody>
        </p:sp>
        <p:sp>
          <p:nvSpPr>
            <p:cNvPr id="27662" name="Freeform 14">
              <a:extLst>
                <a:ext uri="{FF2B5EF4-FFF2-40B4-BE49-F238E27FC236}">
                  <a16:creationId xmlns:a16="http://schemas.microsoft.com/office/drawing/2014/main" id="{D447C6CA-53AF-485A-A2AD-B2B74C635728}"/>
                </a:ext>
              </a:extLst>
            </p:cNvPr>
            <p:cNvSpPr>
              <a:spLocks/>
            </p:cNvSpPr>
            <p:nvPr/>
          </p:nvSpPr>
          <p:spPr bwMode="hidden">
            <a:xfrm>
              <a:off x="0" y="4032"/>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7663" name="Freeform 15">
              <a:extLst>
                <a:ext uri="{FF2B5EF4-FFF2-40B4-BE49-F238E27FC236}">
                  <a16:creationId xmlns:a16="http://schemas.microsoft.com/office/drawing/2014/main" id="{6E8182E3-8ED2-4A88-A4EE-0F799FAAF466}"/>
                </a:ext>
              </a:extLst>
            </p:cNvPr>
            <p:cNvSpPr>
              <a:spLocks/>
            </p:cNvSpPr>
            <p:nvPr/>
          </p:nvSpPr>
          <p:spPr bwMode="hidden">
            <a:xfrm>
              <a:off x="0" y="4032"/>
              <a:ext cx="5760" cy="336"/>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7664" name="Freeform 16">
              <a:extLst>
                <a:ext uri="{FF2B5EF4-FFF2-40B4-BE49-F238E27FC236}">
                  <a16:creationId xmlns:a16="http://schemas.microsoft.com/office/drawing/2014/main" id="{DCB5E024-CE1F-4CBE-AD81-520EA37E19CA}"/>
                </a:ext>
              </a:extLst>
            </p:cNvPr>
            <p:cNvSpPr>
              <a:spLocks/>
            </p:cNvSpPr>
            <p:nvPr/>
          </p:nvSpPr>
          <p:spPr bwMode="hidden">
            <a:xfrm>
              <a:off x="0" y="0"/>
              <a:ext cx="5760" cy="288"/>
            </a:xfrm>
            <a:custGeom>
              <a:avLst/>
              <a:gdLst>
                <a:gd name="T0" fmla="*/ 5740 w 5740"/>
                <a:gd name="T1" fmla="*/ 288 h 288"/>
                <a:gd name="T2" fmla="*/ 0 w 5740"/>
                <a:gd name="T3" fmla="*/ 288 h 288"/>
                <a:gd name="T4" fmla="*/ 0 w 5740"/>
                <a:gd name="T5" fmla="*/ 0 h 288"/>
                <a:gd name="T6" fmla="*/ 5740 w 5740"/>
                <a:gd name="T7" fmla="*/ 0 h 288"/>
                <a:gd name="T8" fmla="*/ 5740 w 5740"/>
                <a:gd name="T9" fmla="*/ 288 h 288"/>
                <a:gd name="T10" fmla="*/ 5740 w 5740"/>
                <a:gd name="T11" fmla="*/ 288 h 288"/>
              </a:gdLst>
              <a:ahLst/>
              <a:cxnLst>
                <a:cxn ang="0">
                  <a:pos x="T0" y="T1"/>
                </a:cxn>
                <a:cxn ang="0">
                  <a:pos x="T2" y="T3"/>
                </a:cxn>
                <a:cxn ang="0">
                  <a:pos x="T4" y="T5"/>
                </a:cxn>
                <a:cxn ang="0">
                  <a:pos x="T6" y="T7"/>
                </a:cxn>
                <a:cxn ang="0">
                  <a:pos x="T8" y="T9"/>
                </a:cxn>
                <a:cxn ang="0">
                  <a:pos x="T10" y="T11"/>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7665" name="Freeform 17">
              <a:extLst>
                <a:ext uri="{FF2B5EF4-FFF2-40B4-BE49-F238E27FC236}">
                  <a16:creationId xmlns:a16="http://schemas.microsoft.com/office/drawing/2014/main" id="{AEF5C8F9-6565-4AFA-9F72-2C2F33792D41}"/>
                </a:ext>
              </a:extLst>
            </p:cNvPr>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7666" name="Freeform 18">
              <a:extLst>
                <a:ext uri="{FF2B5EF4-FFF2-40B4-BE49-F238E27FC236}">
                  <a16:creationId xmlns:a16="http://schemas.microsoft.com/office/drawing/2014/main" id="{466DE278-8B98-484F-976F-797B3C442CC2}"/>
                </a:ext>
              </a:extLst>
            </p:cNvPr>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7667" name="Freeform 19">
              <a:extLst>
                <a:ext uri="{FF2B5EF4-FFF2-40B4-BE49-F238E27FC236}">
                  <a16:creationId xmlns:a16="http://schemas.microsoft.com/office/drawing/2014/main" id="{550D751A-503F-4A19-9AEF-C187EF928826}"/>
                </a:ext>
              </a:extLst>
            </p:cNvPr>
            <p:cNvSpPr>
              <a:spLocks/>
            </p:cNvSpPr>
            <p:nvPr/>
          </p:nvSpPr>
          <p:spPr bwMode="hidden">
            <a:xfrm>
              <a:off x="2932" y="1728"/>
              <a:ext cx="2828" cy="2366"/>
            </a:xfrm>
            <a:custGeom>
              <a:avLst/>
              <a:gdLst>
                <a:gd name="T0" fmla="*/ 1814 w 2828"/>
                <a:gd name="T1" fmla="*/ 606 h 2366"/>
                <a:gd name="T2" fmla="*/ 1615 w 2828"/>
                <a:gd name="T3" fmla="*/ 252 h 2366"/>
                <a:gd name="T4" fmla="*/ 1345 w 2828"/>
                <a:gd name="T5" fmla="*/ 132 h 2366"/>
                <a:gd name="T6" fmla="*/ 1381 w 2828"/>
                <a:gd name="T7" fmla="*/ 492 h 2366"/>
                <a:gd name="T8" fmla="*/ 955 w 2828"/>
                <a:gd name="T9" fmla="*/ 221 h 2366"/>
                <a:gd name="T10" fmla="*/ 877 w 2828"/>
                <a:gd name="T11" fmla="*/ 161 h 2366"/>
                <a:gd name="T12" fmla="*/ 841 w 2828"/>
                <a:gd name="T13" fmla="*/ 167 h 2366"/>
                <a:gd name="T14" fmla="*/ 720 w 2828"/>
                <a:gd name="T15" fmla="*/ 161 h 2366"/>
                <a:gd name="T16" fmla="*/ 613 w 2828"/>
                <a:gd name="T17" fmla="*/ 144 h 2366"/>
                <a:gd name="T18" fmla="*/ 492 w 2828"/>
                <a:gd name="T19" fmla="*/ 161 h 2366"/>
                <a:gd name="T20" fmla="*/ 432 w 2828"/>
                <a:gd name="T21" fmla="*/ 150 h 2366"/>
                <a:gd name="T22" fmla="*/ 342 w 2828"/>
                <a:gd name="T23" fmla="*/ 138 h 2366"/>
                <a:gd name="T24" fmla="*/ 246 w 2828"/>
                <a:gd name="T25" fmla="*/ 126 h 2366"/>
                <a:gd name="T26" fmla="*/ 174 w 2828"/>
                <a:gd name="T27" fmla="*/ 114 h 2366"/>
                <a:gd name="T28" fmla="*/ 216 w 2828"/>
                <a:gd name="T29" fmla="*/ 240 h 2366"/>
                <a:gd name="T30" fmla="*/ 607 w 2828"/>
                <a:gd name="T31" fmla="*/ 588 h 2366"/>
                <a:gd name="T32" fmla="*/ 1177 w 2828"/>
                <a:gd name="T33" fmla="*/ 817 h 2366"/>
                <a:gd name="T34" fmla="*/ 972 w 2828"/>
                <a:gd name="T35" fmla="*/ 871 h 2366"/>
                <a:gd name="T36" fmla="*/ 492 w 2828"/>
                <a:gd name="T37" fmla="*/ 1111 h 2366"/>
                <a:gd name="T38" fmla="*/ 276 w 2828"/>
                <a:gd name="T39" fmla="*/ 1441 h 2366"/>
                <a:gd name="T40" fmla="*/ 42 w 2828"/>
                <a:gd name="T41" fmla="*/ 1441 h 2366"/>
                <a:gd name="T42" fmla="*/ 367 w 2828"/>
                <a:gd name="T43" fmla="*/ 1585 h 2366"/>
                <a:gd name="T44" fmla="*/ 949 w 2828"/>
                <a:gd name="T45" fmla="*/ 1712 h 2366"/>
                <a:gd name="T46" fmla="*/ 1519 w 2828"/>
                <a:gd name="T47" fmla="*/ 1537 h 2366"/>
                <a:gd name="T48" fmla="*/ 1735 w 2828"/>
                <a:gd name="T49" fmla="*/ 1513 h 2366"/>
                <a:gd name="T50" fmla="*/ 1723 w 2828"/>
                <a:gd name="T51" fmla="*/ 1802 h 2366"/>
                <a:gd name="T52" fmla="*/ 2042 w 2828"/>
                <a:gd name="T53" fmla="*/ 2229 h 2366"/>
                <a:gd name="T54" fmla="*/ 2191 w 2828"/>
                <a:gd name="T55" fmla="*/ 2133 h 2366"/>
                <a:gd name="T56" fmla="*/ 2270 w 2828"/>
                <a:gd name="T57" fmla="*/ 1970 h 2366"/>
                <a:gd name="T58" fmla="*/ 2233 w 2828"/>
                <a:gd name="T59" fmla="*/ 1573 h 2366"/>
                <a:gd name="T60" fmla="*/ 2294 w 2828"/>
                <a:gd name="T61" fmla="*/ 1483 h 2366"/>
                <a:gd name="T62" fmla="*/ 2588 w 2828"/>
                <a:gd name="T63" fmla="*/ 1688 h 2366"/>
                <a:gd name="T64" fmla="*/ 2695 w 2828"/>
                <a:gd name="T65" fmla="*/ 1682 h 2366"/>
                <a:gd name="T66" fmla="*/ 2588 w 2828"/>
                <a:gd name="T67" fmla="*/ 1543 h 2366"/>
                <a:gd name="T68" fmla="*/ 2510 w 2828"/>
                <a:gd name="T69" fmla="*/ 1357 h 2366"/>
                <a:gd name="T70" fmla="*/ 2354 w 2828"/>
                <a:gd name="T71" fmla="*/ 1184 h 2366"/>
                <a:gd name="T72" fmla="*/ 2102 w 2828"/>
                <a:gd name="T73" fmla="*/ 931 h 2366"/>
                <a:gd name="T74" fmla="*/ 2137 w 2828"/>
                <a:gd name="T75" fmla="*/ 907 h 2366"/>
                <a:gd name="T76" fmla="*/ 2215 w 2828"/>
                <a:gd name="T77" fmla="*/ 871 h 2366"/>
                <a:gd name="T78" fmla="*/ 2324 w 2828"/>
                <a:gd name="T79" fmla="*/ 817 h 2366"/>
                <a:gd name="T80" fmla="*/ 2372 w 2828"/>
                <a:gd name="T81" fmla="*/ 787 h 2366"/>
                <a:gd name="T82" fmla="*/ 2078 w 2828"/>
                <a:gd name="T83" fmla="*/ 865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27668" name="Freeform 20">
              <a:extLst>
                <a:ext uri="{FF2B5EF4-FFF2-40B4-BE49-F238E27FC236}">
                  <a16:creationId xmlns:a16="http://schemas.microsoft.com/office/drawing/2014/main" id="{3FE76276-E52E-4FA4-8F71-37DF74F7F665}"/>
                </a:ext>
              </a:extLst>
            </p:cNvPr>
            <p:cNvSpPr>
              <a:spLocks/>
            </p:cNvSpPr>
            <p:nvPr/>
          </p:nvSpPr>
          <p:spPr bwMode="hidden">
            <a:xfrm>
              <a:off x="3160" y="1860"/>
              <a:ext cx="2162" cy="1934"/>
            </a:xfrm>
            <a:custGeom>
              <a:avLst/>
              <a:gdLst>
                <a:gd name="T0" fmla="*/ 1842 w 2153"/>
                <a:gd name="T1" fmla="*/ 851 h 1930"/>
                <a:gd name="T2" fmla="*/ 1937 w 2153"/>
                <a:gd name="T3" fmla="*/ 1019 h 1930"/>
                <a:gd name="T4" fmla="*/ 2051 w 2153"/>
                <a:gd name="T5" fmla="*/ 1168 h 1930"/>
                <a:gd name="T6" fmla="*/ 2117 w 2153"/>
                <a:gd name="T7" fmla="*/ 1246 h 1930"/>
                <a:gd name="T8" fmla="*/ 2153 w 2153"/>
                <a:gd name="T9" fmla="*/ 1294 h 1930"/>
                <a:gd name="T10" fmla="*/ 1889 w 2153"/>
                <a:gd name="T11" fmla="*/ 977 h 1930"/>
                <a:gd name="T12" fmla="*/ 1860 w 2153"/>
                <a:gd name="T13" fmla="*/ 929 h 1930"/>
                <a:gd name="T14" fmla="*/ 1782 w 2153"/>
                <a:gd name="T15" fmla="*/ 1240 h 1930"/>
                <a:gd name="T16" fmla="*/ 1770 w 2153"/>
                <a:gd name="T17" fmla="*/ 1486 h 1930"/>
                <a:gd name="T18" fmla="*/ 1818 w 2153"/>
                <a:gd name="T19" fmla="*/ 1906 h 1930"/>
                <a:gd name="T20" fmla="*/ 1788 w 2153"/>
                <a:gd name="T21" fmla="*/ 1930 h 1930"/>
                <a:gd name="T22" fmla="*/ 1746 w 2153"/>
                <a:gd name="T23" fmla="*/ 1534 h 1930"/>
                <a:gd name="T24" fmla="*/ 1728 w 2153"/>
                <a:gd name="T25" fmla="*/ 1288 h 1930"/>
                <a:gd name="T26" fmla="*/ 1764 w 2153"/>
                <a:gd name="T27" fmla="*/ 1085 h 1930"/>
                <a:gd name="T28" fmla="*/ 1770 w 2153"/>
                <a:gd name="T29" fmla="*/ 875 h 1930"/>
                <a:gd name="T30" fmla="*/ 1268 w 2153"/>
                <a:gd name="T31" fmla="*/ 1007 h 1930"/>
                <a:gd name="T32" fmla="*/ 825 w 2153"/>
                <a:gd name="T33" fmla="*/ 1132 h 1930"/>
                <a:gd name="T34" fmla="*/ 323 w 2153"/>
                <a:gd name="T35" fmla="*/ 1312 h 1930"/>
                <a:gd name="T36" fmla="*/ 18 w 2153"/>
                <a:gd name="T37" fmla="*/ 1420 h 1930"/>
                <a:gd name="T38" fmla="*/ 311 w 2153"/>
                <a:gd name="T39" fmla="*/ 1282 h 1930"/>
                <a:gd name="T40" fmla="*/ 682 w 2153"/>
                <a:gd name="T41" fmla="*/ 1144 h 1930"/>
                <a:gd name="T42" fmla="*/ 1022 w 2153"/>
                <a:gd name="T43" fmla="*/ 1037 h 1930"/>
                <a:gd name="T44" fmla="*/ 1411 w 2153"/>
                <a:gd name="T45" fmla="*/ 929 h 1930"/>
                <a:gd name="T46" fmla="*/ 1692 w 2153"/>
                <a:gd name="T47" fmla="*/ 815 h 1930"/>
                <a:gd name="T48" fmla="*/ 1333 w 2153"/>
                <a:gd name="T49" fmla="*/ 623 h 1930"/>
                <a:gd name="T50" fmla="*/ 861 w 2153"/>
                <a:gd name="T51" fmla="*/ 515 h 1930"/>
                <a:gd name="T52" fmla="*/ 227 w 2153"/>
                <a:gd name="T53" fmla="*/ 161 h 1930"/>
                <a:gd name="T54" fmla="*/ 0 w 2153"/>
                <a:gd name="T55" fmla="*/ 83 h 1930"/>
                <a:gd name="T56" fmla="*/ 329 w 2153"/>
                <a:gd name="T57" fmla="*/ 179 h 1930"/>
                <a:gd name="T58" fmla="*/ 712 w 2153"/>
                <a:gd name="T59" fmla="*/ 383 h 1930"/>
                <a:gd name="T60" fmla="*/ 933 w 2153"/>
                <a:gd name="T61" fmla="*/ 491 h 1930"/>
                <a:gd name="T62" fmla="*/ 1351 w 2153"/>
                <a:gd name="T63" fmla="*/ 593 h 1930"/>
                <a:gd name="T64" fmla="*/ 1650 w 2153"/>
                <a:gd name="T65" fmla="*/ 743 h 1930"/>
                <a:gd name="T66" fmla="*/ 1423 w 2153"/>
                <a:gd name="T67" fmla="*/ 461 h 1930"/>
                <a:gd name="T68" fmla="*/ 1286 w 2153"/>
                <a:gd name="T69" fmla="*/ 191 h 1930"/>
                <a:gd name="T70" fmla="*/ 1154 w 2153"/>
                <a:gd name="T71" fmla="*/ 0 h 1930"/>
                <a:gd name="T72" fmla="*/ 1339 w 2153"/>
                <a:gd name="T73" fmla="*/ 215 h 1930"/>
                <a:gd name="T74" fmla="*/ 1489 w 2153"/>
                <a:gd name="T75" fmla="*/ 485 h 1930"/>
                <a:gd name="T76" fmla="*/ 1746 w 2153"/>
                <a:gd name="T77" fmla="*/ 803 h 1930"/>
                <a:gd name="T78" fmla="*/ 1842 w 2153"/>
                <a:gd name="T79" fmla="*/ 851 h 1930"/>
                <a:gd name="T80" fmla="*/ 1842 w 2153"/>
                <a:gd name="T81" fmla="*/ 851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sp>
        <p:nvSpPr>
          <p:cNvPr id="27669" name="Rectangle 21">
            <a:extLst>
              <a:ext uri="{FF2B5EF4-FFF2-40B4-BE49-F238E27FC236}">
                <a16:creationId xmlns:a16="http://schemas.microsoft.com/office/drawing/2014/main" id="{796BB552-90EC-4C54-B1FA-DB0AD3F4DCBB}"/>
              </a:ext>
            </a:extLst>
          </p:cNvPr>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l-SI" altLang="sl-SI"/>
              <a:t>Click to edit Master title style</a:t>
            </a:r>
          </a:p>
        </p:txBody>
      </p:sp>
      <p:sp>
        <p:nvSpPr>
          <p:cNvPr id="27670" name="Rectangle 22">
            <a:extLst>
              <a:ext uri="{FF2B5EF4-FFF2-40B4-BE49-F238E27FC236}">
                <a16:creationId xmlns:a16="http://schemas.microsoft.com/office/drawing/2014/main" id="{C0257916-357E-4ACA-A330-8A86002821D4}"/>
              </a:ext>
            </a:extLst>
          </p:cNvPr>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a:t>Click to edit Master text styles</a:t>
            </a:r>
          </a:p>
          <a:p>
            <a:pPr lvl="1"/>
            <a:r>
              <a:rPr lang="sl-SI" altLang="sl-SI"/>
              <a:t>Second level</a:t>
            </a:r>
          </a:p>
          <a:p>
            <a:pPr lvl="2"/>
            <a:r>
              <a:rPr lang="sl-SI" altLang="sl-SI"/>
              <a:t>Third level</a:t>
            </a:r>
          </a:p>
          <a:p>
            <a:pPr lvl="3"/>
            <a:r>
              <a:rPr lang="sl-SI" altLang="sl-SI"/>
              <a:t>Fourth level</a:t>
            </a:r>
          </a:p>
          <a:p>
            <a:pPr lvl="4"/>
            <a:r>
              <a:rPr lang="sl-SI" altLang="sl-SI"/>
              <a:t>Fifth level</a:t>
            </a:r>
          </a:p>
        </p:txBody>
      </p:sp>
      <p:sp>
        <p:nvSpPr>
          <p:cNvPr id="27671" name="Rectangle 23">
            <a:extLst>
              <a:ext uri="{FF2B5EF4-FFF2-40B4-BE49-F238E27FC236}">
                <a16:creationId xmlns:a16="http://schemas.microsoft.com/office/drawing/2014/main" id="{1DBF9819-A372-47FF-8E43-B1F8360A6AE3}"/>
              </a:ext>
            </a:extLst>
          </p:cNvPr>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latin typeface="+mn-lt"/>
              </a:defRPr>
            </a:lvl1pPr>
          </a:lstStyle>
          <a:p>
            <a:endParaRPr lang="sl-SI" altLang="sl-SI"/>
          </a:p>
        </p:txBody>
      </p:sp>
      <p:sp>
        <p:nvSpPr>
          <p:cNvPr id="27672" name="Rectangle 24">
            <a:extLst>
              <a:ext uri="{FF2B5EF4-FFF2-40B4-BE49-F238E27FC236}">
                <a16:creationId xmlns:a16="http://schemas.microsoft.com/office/drawing/2014/main" id="{85FB8E15-93DC-40E1-8F61-C4C5898FBE89}"/>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latin typeface="+mn-lt"/>
              </a:defRPr>
            </a:lvl1pPr>
          </a:lstStyle>
          <a:p>
            <a:endParaRPr lang="sl-SI" altLang="sl-SI"/>
          </a:p>
        </p:txBody>
      </p:sp>
      <p:sp>
        <p:nvSpPr>
          <p:cNvPr id="27673" name="Rectangle 25">
            <a:extLst>
              <a:ext uri="{FF2B5EF4-FFF2-40B4-BE49-F238E27FC236}">
                <a16:creationId xmlns:a16="http://schemas.microsoft.com/office/drawing/2014/main" id="{42A8D21E-8A65-4590-ABA2-6DFF18FE5FDC}"/>
              </a:ext>
            </a:extLst>
          </p:cNvPr>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latin typeface="+mn-lt"/>
              </a:defRPr>
            </a:lvl1pPr>
          </a:lstStyle>
          <a:p>
            <a:fld id="{45EA4F62-53F7-4BA9-83FD-EA3DA21DD3EE}" type="slidenum">
              <a:rPr lang="sl-SI" altLang="sl-SI"/>
              <a:pPr/>
              <a:t>‹#›</a:t>
            </a:fld>
            <a:endParaRPr lang="sl-SI" altLang="sl-SI"/>
          </a:p>
        </p:txBody>
      </p:sp>
    </p:spTree>
  </p:cSld>
  <p:clrMap bg1="dk2" tx1="lt1" bg2="dk1" tx2="lt2" accent1="accent1" accent2="accent2" accent3="accent3" accent4="accent4" accent5="accent5" accent6="accent6" hlink="hlink" folHlink="folHlink"/>
  <p:sldLayoutIdLst>
    <p:sldLayoutId id="2147483661"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rtl="0" fontAlgn="base">
        <a:spcBef>
          <a:spcPct val="0"/>
        </a:spcBef>
        <a:spcAft>
          <a:spcPct val="0"/>
        </a:spcAft>
        <a:defRPr sz="4400" b="1"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anose="02020603050405020304" pitchFamily="18" charset="0"/>
        </a:defRPr>
      </a:lvl9pPr>
    </p:titleStyle>
    <p:bodyStyle>
      <a:lvl1pPr marL="342900" indent="-342900" algn="l" rtl="0" fontAlgn="base">
        <a:spcBef>
          <a:spcPct val="20000"/>
        </a:spcBef>
        <a:spcAft>
          <a:spcPct val="0"/>
        </a:spcAft>
        <a:buClr>
          <a:schemeClr val="hlink"/>
        </a:buClr>
        <a:buSzPct val="6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2"/>
        </a:buClr>
        <a:buSzPct val="60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folHlink"/>
        </a:buClr>
        <a:buSzPct val="60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tx1"/>
        </a:buClr>
        <a:buSzPct val="6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60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32770" name="Group 2">
            <a:extLst>
              <a:ext uri="{FF2B5EF4-FFF2-40B4-BE49-F238E27FC236}">
                <a16:creationId xmlns:a16="http://schemas.microsoft.com/office/drawing/2014/main" id="{3D95B515-6FD0-4C6F-A0D4-48FFBC9BE661}"/>
              </a:ext>
            </a:extLst>
          </p:cNvPr>
          <p:cNvGrpSpPr>
            <a:grpSpLocks/>
          </p:cNvGrpSpPr>
          <p:nvPr/>
        </p:nvGrpSpPr>
        <p:grpSpPr bwMode="auto">
          <a:xfrm>
            <a:off x="319088" y="1828800"/>
            <a:ext cx="8824912" cy="5029200"/>
            <a:chOff x="201" y="1152"/>
            <a:chExt cx="5559" cy="3168"/>
          </a:xfrm>
        </p:grpSpPr>
        <p:sp>
          <p:nvSpPr>
            <p:cNvPr id="32771" name="Freeform 3">
              <a:extLst>
                <a:ext uri="{FF2B5EF4-FFF2-40B4-BE49-F238E27FC236}">
                  <a16:creationId xmlns:a16="http://schemas.microsoft.com/office/drawing/2014/main" id="{5DA3C482-AF80-4892-827C-3B01CE484FA6}"/>
                </a:ext>
              </a:extLst>
            </p:cNvPr>
            <p:cNvSpPr>
              <a:spLocks/>
            </p:cNvSpPr>
            <p:nvPr/>
          </p:nvSpPr>
          <p:spPr bwMode="ltGray">
            <a:xfrm>
              <a:off x="528" y="2909"/>
              <a:ext cx="5232" cy="1411"/>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32772" name="Freeform 4">
              <a:extLst>
                <a:ext uri="{FF2B5EF4-FFF2-40B4-BE49-F238E27FC236}">
                  <a16:creationId xmlns:a16="http://schemas.microsoft.com/office/drawing/2014/main" id="{74ACC559-3334-4833-8CC5-D4A4CF19A265}"/>
                </a:ext>
              </a:extLst>
            </p:cNvPr>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Lst>
              <a:ahLst/>
              <a:cxnLst>
                <a:cxn ang="0">
                  <a:pos x="T0" y="T1"/>
                </a:cxn>
                <a:cxn ang="0">
                  <a:pos x="T2" y="T3"/>
                </a:cxn>
                <a:cxn ang="0">
                  <a:pos x="T4" y="T5"/>
                </a:cxn>
                <a:cxn ang="0">
                  <a:pos x="T6" y="T7"/>
                </a:cxn>
                <a:cxn ang="0">
                  <a:pos x="T8" y="T9"/>
                </a:cxn>
                <a:cxn ang="0">
                  <a:pos x="T10" y="T11"/>
                </a:cxn>
                <a:cxn ang="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32773" name="Freeform 5">
              <a:extLst>
                <a:ext uri="{FF2B5EF4-FFF2-40B4-BE49-F238E27FC236}">
                  <a16:creationId xmlns:a16="http://schemas.microsoft.com/office/drawing/2014/main" id="{25A68354-7B22-4E9E-80BF-49A0654D3B29}"/>
                </a:ext>
              </a:extLst>
            </p:cNvPr>
            <p:cNvSpPr>
              <a:spLocks/>
            </p:cNvSpPr>
            <p:nvPr/>
          </p:nvSpPr>
          <p:spPr bwMode="ltGray">
            <a:xfrm>
              <a:off x="528" y="2932"/>
              <a:ext cx="5232" cy="1388"/>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32774" name="Freeform 6">
              <a:extLst>
                <a:ext uri="{FF2B5EF4-FFF2-40B4-BE49-F238E27FC236}">
                  <a16:creationId xmlns:a16="http://schemas.microsoft.com/office/drawing/2014/main" id="{DCED999B-4FAA-43B2-A482-77B47B717C6F}"/>
                </a:ext>
              </a:extLst>
            </p:cNvPr>
            <p:cNvSpPr>
              <a:spLocks/>
            </p:cNvSpPr>
            <p:nvPr/>
          </p:nvSpPr>
          <p:spPr bwMode="ltGray">
            <a:xfrm>
              <a:off x="528" y="1152"/>
              <a:ext cx="4607"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32775" name="Freeform 7">
              <a:extLst>
                <a:ext uri="{FF2B5EF4-FFF2-40B4-BE49-F238E27FC236}">
                  <a16:creationId xmlns:a16="http://schemas.microsoft.com/office/drawing/2014/main" id="{55FC2958-E254-42AC-8DE1-7925FF006E60}"/>
                </a:ext>
              </a:extLst>
            </p:cNvPr>
            <p:cNvSpPr>
              <a:spLocks/>
            </p:cNvSpPr>
            <p:nvPr/>
          </p:nvSpPr>
          <p:spPr bwMode="ltGray">
            <a:xfrm>
              <a:off x="528" y="1152"/>
              <a:ext cx="29" cy="178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32776" name="Freeform 8">
              <a:extLst>
                <a:ext uri="{FF2B5EF4-FFF2-40B4-BE49-F238E27FC236}">
                  <a16:creationId xmlns:a16="http://schemas.microsoft.com/office/drawing/2014/main" id="{2F768C09-4FD9-44D5-A49F-CCD72B5096FD}"/>
                </a:ext>
              </a:extLst>
            </p:cNvPr>
            <p:cNvSpPr>
              <a:spLocks/>
            </p:cNvSpPr>
            <p:nvPr/>
          </p:nvSpPr>
          <p:spPr bwMode="ltGray">
            <a:xfrm>
              <a:off x="527" y="2904"/>
              <a:ext cx="29" cy="1416"/>
            </a:xfrm>
            <a:custGeom>
              <a:avLst/>
              <a:gdLst>
                <a:gd name="T0" fmla="*/ 0 w 29"/>
                <a:gd name="T1" fmla="*/ 1416 h 1416"/>
                <a:gd name="T2" fmla="*/ 29 w 29"/>
                <a:gd name="T3" fmla="*/ 1416 h 1416"/>
                <a:gd name="T4" fmla="*/ 28 w 29"/>
                <a:gd name="T5" fmla="*/ 24 h 1416"/>
                <a:gd name="T6" fmla="*/ 0 w 29"/>
                <a:gd name="T7" fmla="*/ 0 h 1416"/>
                <a:gd name="T8" fmla="*/ 0 w 29"/>
                <a:gd name="T9" fmla="*/ 1416 h 1416"/>
              </a:gdLst>
              <a:ahLst/>
              <a:cxnLst>
                <a:cxn ang="0">
                  <a:pos x="T0" y="T1"/>
                </a:cxn>
                <a:cxn ang="0">
                  <a:pos x="T2" y="T3"/>
                </a:cxn>
                <a:cxn ang="0">
                  <a:pos x="T4" y="T5"/>
                </a:cxn>
                <a:cxn ang="0">
                  <a:pos x="T6" y="T7"/>
                </a:cxn>
                <a:cxn ang="0">
                  <a:pos x="T8" y="T9"/>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32777" name="Freeform 9">
              <a:extLst>
                <a:ext uri="{FF2B5EF4-FFF2-40B4-BE49-F238E27FC236}">
                  <a16:creationId xmlns:a16="http://schemas.microsoft.com/office/drawing/2014/main" id="{5D725489-444F-48A4-A061-87C6CBB94BC4}"/>
                </a:ext>
              </a:extLst>
            </p:cNvPr>
            <p:cNvSpPr>
              <a:spLocks/>
            </p:cNvSpPr>
            <p:nvPr/>
          </p:nvSpPr>
          <p:spPr bwMode="ltGray">
            <a:xfrm>
              <a:off x="201" y="2904"/>
              <a:ext cx="2879"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32778" name="Freeform 10">
              <a:extLst>
                <a:ext uri="{FF2B5EF4-FFF2-40B4-BE49-F238E27FC236}">
                  <a16:creationId xmlns:a16="http://schemas.microsoft.com/office/drawing/2014/main" id="{E8688485-EF6D-4685-A007-0A050750F07F}"/>
                </a:ext>
              </a:extLst>
            </p:cNvPr>
            <p:cNvSpPr>
              <a:spLocks/>
            </p:cNvSpPr>
            <p:nvPr/>
          </p:nvSpPr>
          <p:spPr bwMode="ltGray">
            <a:xfrm>
              <a:off x="201" y="2904"/>
              <a:ext cx="30" cy="1416"/>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grpSp>
      <p:sp>
        <p:nvSpPr>
          <p:cNvPr id="32779" name="Rectangle 11">
            <a:extLst>
              <a:ext uri="{FF2B5EF4-FFF2-40B4-BE49-F238E27FC236}">
                <a16:creationId xmlns:a16="http://schemas.microsoft.com/office/drawing/2014/main" id="{F70344DD-63A2-4BBD-B64E-1EE02573BAD5}"/>
              </a:ext>
            </a:extLst>
          </p:cNvPr>
          <p:cNvSpPr>
            <a:spLocks noGrp="1" noChangeArrowheads="1"/>
          </p:cNvSpPr>
          <p:nvPr>
            <p:ph type="dt" sz="half" idx="2"/>
          </p:nvPr>
        </p:nvSpPr>
        <p:spPr bwMode="auto">
          <a:xfrm>
            <a:off x="838200"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defRPr>
            </a:lvl1pPr>
          </a:lstStyle>
          <a:p>
            <a:endParaRPr lang="sl-SI" altLang="sl-SI"/>
          </a:p>
        </p:txBody>
      </p:sp>
      <p:sp>
        <p:nvSpPr>
          <p:cNvPr id="32780" name="Rectangle 12">
            <a:extLst>
              <a:ext uri="{FF2B5EF4-FFF2-40B4-BE49-F238E27FC236}">
                <a16:creationId xmlns:a16="http://schemas.microsoft.com/office/drawing/2014/main" id="{9A9038BA-ABA9-436D-A7F8-585A201E9E6A}"/>
              </a:ext>
            </a:extLst>
          </p:cNvPr>
          <p:cNvSpPr>
            <a:spLocks noGrp="1" noChangeArrowheads="1"/>
          </p:cNvSpPr>
          <p:nvPr>
            <p:ph type="ftr" sz="quarter" idx="3"/>
          </p:nvPr>
        </p:nvSpPr>
        <p:spPr bwMode="auto">
          <a:xfrm>
            <a:off x="34290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defRPr>
            </a:lvl1pPr>
          </a:lstStyle>
          <a:p>
            <a:endParaRPr lang="sl-SI" altLang="sl-SI"/>
          </a:p>
        </p:txBody>
      </p:sp>
      <p:sp>
        <p:nvSpPr>
          <p:cNvPr id="32781" name="Rectangle 13">
            <a:extLst>
              <a:ext uri="{FF2B5EF4-FFF2-40B4-BE49-F238E27FC236}">
                <a16:creationId xmlns:a16="http://schemas.microsoft.com/office/drawing/2014/main" id="{9CCF290C-310D-4F9F-84EF-D869A35FD552}"/>
              </a:ext>
            </a:extLst>
          </p:cNvPr>
          <p:cNvSpPr>
            <a:spLocks noGrp="1" noChangeArrowheads="1"/>
          </p:cNvSpPr>
          <p:nvPr>
            <p:ph type="sldNum" sz="quarter" idx="4"/>
          </p:nvPr>
        </p:nvSpPr>
        <p:spPr bwMode="auto">
          <a:xfrm>
            <a:off x="6937375"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defRPr>
            </a:lvl1pPr>
          </a:lstStyle>
          <a:p>
            <a:fld id="{613F3FF1-25E2-493C-8FC6-C0C48F428C7A}" type="slidenum">
              <a:rPr lang="sl-SI" altLang="sl-SI"/>
              <a:pPr/>
              <a:t>‹#›</a:t>
            </a:fld>
            <a:endParaRPr lang="sl-SI" altLang="sl-SI"/>
          </a:p>
        </p:txBody>
      </p:sp>
      <p:sp>
        <p:nvSpPr>
          <p:cNvPr id="32782" name="Rectangle 14">
            <a:extLst>
              <a:ext uri="{FF2B5EF4-FFF2-40B4-BE49-F238E27FC236}">
                <a16:creationId xmlns:a16="http://schemas.microsoft.com/office/drawing/2014/main" id="{0B3A5656-C993-40BF-9CAA-CF1858BE8416}"/>
              </a:ext>
            </a:extLst>
          </p:cNvPr>
          <p:cNvSpPr>
            <a:spLocks noGrp="1" noRot="1" noChangeArrowheads="1"/>
          </p:cNvSpPr>
          <p:nvPr>
            <p:ph type="title"/>
          </p:nvPr>
        </p:nvSpPr>
        <p:spPr bwMode="auto">
          <a:xfrm>
            <a:off x="457200" y="244475"/>
            <a:ext cx="838517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l-SI" altLang="sl-SI"/>
              <a:t>Click to edit Master title style</a:t>
            </a:r>
          </a:p>
        </p:txBody>
      </p:sp>
      <p:sp>
        <p:nvSpPr>
          <p:cNvPr id="32783" name="Rectangle 15">
            <a:extLst>
              <a:ext uri="{FF2B5EF4-FFF2-40B4-BE49-F238E27FC236}">
                <a16:creationId xmlns:a16="http://schemas.microsoft.com/office/drawing/2014/main" id="{2489B5AF-B87B-47F4-BEBE-D5E210A3F67B}"/>
              </a:ext>
            </a:extLst>
          </p:cNvPr>
          <p:cNvSpPr>
            <a:spLocks noGrp="1" noRot="1" noChangeArrowheads="1"/>
          </p:cNvSpPr>
          <p:nvPr>
            <p:ph type="body" idx="1"/>
          </p:nvPr>
        </p:nvSpPr>
        <p:spPr bwMode="auto">
          <a:xfrm>
            <a:off x="838200" y="1905000"/>
            <a:ext cx="80073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a:t>Click to edit Master text styles</a:t>
            </a:r>
          </a:p>
          <a:p>
            <a:pPr lvl="1"/>
            <a:r>
              <a:rPr lang="sl-SI" altLang="sl-SI"/>
              <a:t>Second level</a:t>
            </a:r>
          </a:p>
          <a:p>
            <a:pPr lvl="2"/>
            <a:r>
              <a:rPr lang="sl-SI" altLang="sl-SI"/>
              <a:t>Third level</a:t>
            </a:r>
          </a:p>
          <a:p>
            <a:pPr lvl="3"/>
            <a:r>
              <a:rPr lang="sl-SI" altLang="sl-SI"/>
              <a:t>Fourth level</a:t>
            </a:r>
          </a:p>
          <a:p>
            <a:pPr lvl="4"/>
            <a:r>
              <a:rPr lang="sl-SI" altLang="sl-SI"/>
              <a:t>Fifth level</a:t>
            </a:r>
          </a:p>
        </p:txBody>
      </p:sp>
    </p:spTree>
  </p:cSld>
  <p:clrMap bg1="dk2" tx1="lt1" bg2="dk1" tx2="lt2" accent1="accent1" accent2="accent2" accent3="accent3" accent4="accent4" accent5="accent5" accent6="accent6" hlink="hlink" folHlink="folHlink"/>
  <p:sldLayoutIdLst>
    <p:sldLayoutId id="2147483663"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rtl="0" fontAlgn="base">
        <a:spcBef>
          <a:spcPct val="0"/>
        </a:spcBef>
        <a:spcAft>
          <a:spcPct val="0"/>
        </a:spcAft>
        <a:defRPr sz="4400" b="1" kern="12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anose="020B0A04020102020204" pitchFamily="34" charset="0"/>
        </a:defRPr>
      </a:lvl9pPr>
    </p:titleStyle>
    <p:bodyStyle>
      <a:lvl1pPr marL="342900" indent="-342900" algn="l" rtl="0" fontAlgn="base">
        <a:spcBef>
          <a:spcPct val="20000"/>
        </a:spcBef>
        <a:spcAft>
          <a:spcPct val="0"/>
        </a:spcAft>
        <a:buClr>
          <a:schemeClr val="hlink"/>
        </a:buClr>
        <a:buFont typeface="Wingdings" panose="05000000000000000000" pitchFamily="2" charset="2"/>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anose="05000000000000000000" pitchFamily="2" charset="2"/>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Font typeface="Wingdings" panose="05000000000000000000" pitchFamily="2" charset="2"/>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accent2"/>
        </a:buClr>
        <a:buFont typeface="Wingdings" panose="05000000000000000000" pitchFamily="2" charset="2"/>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Font typeface="Wingdings" panose="05000000000000000000" pitchFamily="2" charset="2"/>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35842" name="Group 2">
            <a:extLst>
              <a:ext uri="{FF2B5EF4-FFF2-40B4-BE49-F238E27FC236}">
                <a16:creationId xmlns:a16="http://schemas.microsoft.com/office/drawing/2014/main" id="{6D1D9168-559C-4137-9F7A-247E1D71F949}"/>
              </a:ext>
            </a:extLst>
          </p:cNvPr>
          <p:cNvGrpSpPr>
            <a:grpSpLocks/>
          </p:cNvGrpSpPr>
          <p:nvPr/>
        </p:nvGrpSpPr>
        <p:grpSpPr bwMode="auto">
          <a:xfrm>
            <a:off x="3800475" y="1789113"/>
            <a:ext cx="5340350" cy="5056187"/>
            <a:chOff x="2394" y="1127"/>
            <a:chExt cx="3364" cy="3185"/>
          </a:xfrm>
        </p:grpSpPr>
        <p:sp>
          <p:nvSpPr>
            <p:cNvPr id="35843" name="Rectangle 3">
              <a:extLst>
                <a:ext uri="{FF2B5EF4-FFF2-40B4-BE49-F238E27FC236}">
                  <a16:creationId xmlns:a16="http://schemas.microsoft.com/office/drawing/2014/main" id="{A9A34048-8F9D-4C54-8BA2-E8B191F9DFB7}"/>
                </a:ext>
              </a:extLst>
            </p:cNvPr>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35844" name="Oval 4">
              <a:extLst>
                <a:ext uri="{FF2B5EF4-FFF2-40B4-BE49-F238E27FC236}">
                  <a16:creationId xmlns:a16="http://schemas.microsoft.com/office/drawing/2014/main" id="{EC9ACFBC-34BB-44E3-99A6-BD766C2754EA}"/>
                </a:ext>
              </a:extLst>
            </p:cNvPr>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35845" name="Rectangle 5">
              <a:extLst>
                <a:ext uri="{FF2B5EF4-FFF2-40B4-BE49-F238E27FC236}">
                  <a16:creationId xmlns:a16="http://schemas.microsoft.com/office/drawing/2014/main" id="{20D245E4-5974-4BC7-BAC5-1574B0FABAC9}"/>
                </a:ext>
              </a:extLst>
            </p:cNvPr>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35846" name="Freeform 6">
              <a:extLst>
                <a:ext uri="{FF2B5EF4-FFF2-40B4-BE49-F238E27FC236}">
                  <a16:creationId xmlns:a16="http://schemas.microsoft.com/office/drawing/2014/main" id="{94F5C6F9-DE7F-41F6-8067-12A587480825}"/>
                </a:ext>
              </a:extLst>
            </p:cNvPr>
            <p:cNvSpPr>
              <a:spLocks noEditPoints="1"/>
            </p:cNvSpPr>
            <p:nvPr userDrawn="1"/>
          </p:nvSpPr>
          <p:spPr bwMode="ltGray">
            <a:xfrm>
              <a:off x="4871" y="3508"/>
              <a:ext cx="66" cy="96"/>
            </a:xfrm>
            <a:custGeom>
              <a:avLst/>
              <a:gdLst>
                <a:gd name="T0" fmla="*/ 18 w 66"/>
                <a:gd name="T1" fmla="*/ 96 h 96"/>
                <a:gd name="T2" fmla="*/ 42 w 66"/>
                <a:gd name="T3" fmla="*/ 78 h 96"/>
                <a:gd name="T4" fmla="*/ 60 w 66"/>
                <a:gd name="T5" fmla="*/ 60 h 96"/>
                <a:gd name="T6" fmla="*/ 66 w 66"/>
                <a:gd name="T7" fmla="*/ 36 h 96"/>
                <a:gd name="T8" fmla="*/ 60 w 66"/>
                <a:gd name="T9" fmla="*/ 12 h 96"/>
                <a:gd name="T10" fmla="*/ 36 w 66"/>
                <a:gd name="T11" fmla="*/ 0 h 96"/>
                <a:gd name="T12" fmla="*/ 24 w 66"/>
                <a:gd name="T13" fmla="*/ 6 h 96"/>
                <a:gd name="T14" fmla="*/ 12 w 66"/>
                <a:gd name="T15" fmla="*/ 12 h 96"/>
                <a:gd name="T16" fmla="*/ 0 w 66"/>
                <a:gd name="T17" fmla="*/ 36 h 96"/>
                <a:gd name="T18" fmla="*/ 0 w 66"/>
                <a:gd name="T19" fmla="*/ 60 h 96"/>
                <a:gd name="T20" fmla="*/ 12 w 66"/>
                <a:gd name="T21" fmla="*/ 84 h 96"/>
                <a:gd name="T22" fmla="*/ 18 w 66"/>
                <a:gd name="T23" fmla="*/ 96 h 96"/>
                <a:gd name="T24" fmla="*/ 18 w 66"/>
                <a:gd name="T25" fmla="*/ 96 h 96"/>
                <a:gd name="T26" fmla="*/ 42 w 66"/>
                <a:gd name="T27" fmla="*/ 18 h 96"/>
                <a:gd name="T28" fmla="*/ 54 w 66"/>
                <a:gd name="T29" fmla="*/ 24 h 96"/>
                <a:gd name="T30" fmla="*/ 60 w 66"/>
                <a:gd name="T31" fmla="*/ 36 h 96"/>
                <a:gd name="T32" fmla="*/ 60 w 66"/>
                <a:gd name="T33" fmla="*/ 48 h 96"/>
                <a:gd name="T34" fmla="*/ 54 w 66"/>
                <a:gd name="T35" fmla="*/ 54 h 96"/>
                <a:gd name="T36" fmla="*/ 36 w 66"/>
                <a:gd name="T37" fmla="*/ 72 h 96"/>
                <a:gd name="T38" fmla="*/ 24 w 66"/>
                <a:gd name="T39" fmla="*/ 78 h 96"/>
                <a:gd name="T40" fmla="*/ 24 w 66"/>
                <a:gd name="T41" fmla="*/ 78 h 96"/>
                <a:gd name="T42" fmla="*/ 12 w 66"/>
                <a:gd name="T43" fmla="*/ 48 h 96"/>
                <a:gd name="T44" fmla="*/ 18 w 66"/>
                <a:gd name="T45" fmla="*/ 24 h 96"/>
                <a:gd name="T46" fmla="*/ 30 w 66"/>
                <a:gd name="T47" fmla="*/ 18 h 96"/>
                <a:gd name="T48" fmla="*/ 42 w 66"/>
                <a:gd name="T49" fmla="*/ 18 h 96"/>
                <a:gd name="T50" fmla="*/ 42 w 66"/>
                <a:gd name="T51"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35847" name="Rectangle 7">
              <a:extLst>
                <a:ext uri="{FF2B5EF4-FFF2-40B4-BE49-F238E27FC236}">
                  <a16:creationId xmlns:a16="http://schemas.microsoft.com/office/drawing/2014/main" id="{29A82F56-C078-4B7F-9568-ED0177629921}"/>
                </a:ext>
              </a:extLst>
            </p:cNvPr>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35848" name="Rectangle 8">
              <a:extLst>
                <a:ext uri="{FF2B5EF4-FFF2-40B4-BE49-F238E27FC236}">
                  <a16:creationId xmlns:a16="http://schemas.microsoft.com/office/drawing/2014/main" id="{F1FA587E-BE8B-4766-B454-4278DEB927B7}"/>
                </a:ext>
              </a:extLst>
            </p:cNvPr>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35849" name="Rectangle 9">
              <a:extLst>
                <a:ext uri="{FF2B5EF4-FFF2-40B4-BE49-F238E27FC236}">
                  <a16:creationId xmlns:a16="http://schemas.microsoft.com/office/drawing/2014/main" id="{2181F5F2-BE17-4999-8765-302B5B57611C}"/>
                </a:ext>
              </a:extLst>
            </p:cNvPr>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35850" name="Rectangle 10">
              <a:extLst>
                <a:ext uri="{FF2B5EF4-FFF2-40B4-BE49-F238E27FC236}">
                  <a16:creationId xmlns:a16="http://schemas.microsoft.com/office/drawing/2014/main" id="{4EF9BBFA-40D2-4301-939D-D208E19B2B82}"/>
                </a:ext>
              </a:extLst>
            </p:cNvPr>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35851" name="Rectangle 11">
              <a:extLst>
                <a:ext uri="{FF2B5EF4-FFF2-40B4-BE49-F238E27FC236}">
                  <a16:creationId xmlns:a16="http://schemas.microsoft.com/office/drawing/2014/main" id="{9D9DA826-DEE9-49DA-8C0D-3A1117C60C36}"/>
                </a:ext>
              </a:extLst>
            </p:cNvPr>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35852" name="Freeform 12">
              <a:extLst>
                <a:ext uri="{FF2B5EF4-FFF2-40B4-BE49-F238E27FC236}">
                  <a16:creationId xmlns:a16="http://schemas.microsoft.com/office/drawing/2014/main" id="{4D64E4BD-A529-475F-920B-22C6C1152D87}"/>
                </a:ext>
              </a:extLst>
            </p:cNvPr>
            <p:cNvSpPr>
              <a:spLocks/>
            </p:cNvSpPr>
            <p:nvPr userDrawn="1"/>
          </p:nvSpPr>
          <p:spPr bwMode="ltGray">
            <a:xfrm>
              <a:off x="4007" y="3021"/>
              <a:ext cx="623" cy="156"/>
            </a:xfrm>
            <a:custGeom>
              <a:avLst/>
              <a:gdLst>
                <a:gd name="T0" fmla="*/ 6 w 623"/>
                <a:gd name="T1" fmla="*/ 18 h 156"/>
                <a:gd name="T2" fmla="*/ 162 w 623"/>
                <a:gd name="T3" fmla="*/ 36 h 156"/>
                <a:gd name="T4" fmla="*/ 251 w 623"/>
                <a:gd name="T5" fmla="*/ 36 h 156"/>
                <a:gd name="T6" fmla="*/ 354 w 623"/>
                <a:gd name="T7" fmla="*/ 30 h 156"/>
                <a:gd name="T8" fmla="*/ 473 w 623"/>
                <a:gd name="T9" fmla="*/ 18 h 156"/>
                <a:gd name="T10" fmla="*/ 611 w 623"/>
                <a:gd name="T11" fmla="*/ 0 h 156"/>
                <a:gd name="T12" fmla="*/ 623 w 623"/>
                <a:gd name="T13" fmla="*/ 114 h 156"/>
                <a:gd name="T14" fmla="*/ 497 w 623"/>
                <a:gd name="T15" fmla="*/ 138 h 156"/>
                <a:gd name="T16" fmla="*/ 414 w 623"/>
                <a:gd name="T17" fmla="*/ 150 h 156"/>
                <a:gd name="T18" fmla="*/ 318 w 623"/>
                <a:gd name="T19" fmla="*/ 156 h 156"/>
                <a:gd name="T20" fmla="*/ 215 w 623"/>
                <a:gd name="T21" fmla="*/ 156 h 156"/>
                <a:gd name="T22" fmla="*/ 108 w 623"/>
                <a:gd name="T23" fmla="*/ 150 h 156"/>
                <a:gd name="T24" fmla="*/ 0 w 623"/>
                <a:gd name="T25" fmla="*/ 132 h 156"/>
                <a:gd name="T26" fmla="*/ 6 w 623"/>
                <a:gd name="T27" fmla="*/ 18 h 156"/>
                <a:gd name="T28" fmla="*/ 6 w 623"/>
                <a:gd name="T29"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35853" name="Freeform 13">
              <a:extLst>
                <a:ext uri="{FF2B5EF4-FFF2-40B4-BE49-F238E27FC236}">
                  <a16:creationId xmlns:a16="http://schemas.microsoft.com/office/drawing/2014/main" id="{633C8A2E-400F-41A7-B9A3-F57505E0A518}"/>
                </a:ext>
              </a:extLst>
            </p:cNvPr>
            <p:cNvSpPr>
              <a:spLocks/>
            </p:cNvSpPr>
            <p:nvPr userDrawn="1"/>
          </p:nvSpPr>
          <p:spPr bwMode="ltGray">
            <a:xfrm>
              <a:off x="4762" y="3591"/>
              <a:ext cx="996" cy="126"/>
            </a:xfrm>
            <a:custGeom>
              <a:avLst/>
              <a:gdLst>
                <a:gd name="T0" fmla="*/ 754 w 993"/>
                <a:gd name="T1" fmla="*/ 6 h 126"/>
                <a:gd name="T2" fmla="*/ 652 w 993"/>
                <a:gd name="T3" fmla="*/ 6 h 126"/>
                <a:gd name="T4" fmla="*/ 563 w 993"/>
                <a:gd name="T5" fmla="*/ 6 h 126"/>
                <a:gd name="T6" fmla="*/ 479 w 993"/>
                <a:gd name="T7" fmla="*/ 6 h 126"/>
                <a:gd name="T8" fmla="*/ 401 w 993"/>
                <a:gd name="T9" fmla="*/ 6 h 126"/>
                <a:gd name="T10" fmla="*/ 335 w 993"/>
                <a:gd name="T11" fmla="*/ 0 h 126"/>
                <a:gd name="T12" fmla="*/ 276 w 993"/>
                <a:gd name="T13" fmla="*/ 0 h 126"/>
                <a:gd name="T14" fmla="*/ 222 w 993"/>
                <a:gd name="T15" fmla="*/ 0 h 126"/>
                <a:gd name="T16" fmla="*/ 180 w 993"/>
                <a:gd name="T17" fmla="*/ 6 h 126"/>
                <a:gd name="T18" fmla="*/ 138 w 993"/>
                <a:gd name="T19" fmla="*/ 6 h 126"/>
                <a:gd name="T20" fmla="*/ 108 w 993"/>
                <a:gd name="T21" fmla="*/ 6 h 126"/>
                <a:gd name="T22" fmla="*/ 54 w 993"/>
                <a:gd name="T23" fmla="*/ 6 h 126"/>
                <a:gd name="T24" fmla="*/ 24 w 993"/>
                <a:gd name="T25" fmla="*/ 12 h 126"/>
                <a:gd name="T26" fmla="*/ 6 w 993"/>
                <a:gd name="T27" fmla="*/ 18 h 126"/>
                <a:gd name="T28" fmla="*/ 0 w 993"/>
                <a:gd name="T29" fmla="*/ 24 h 126"/>
                <a:gd name="T30" fmla="*/ 12 w 993"/>
                <a:gd name="T31" fmla="*/ 42 h 126"/>
                <a:gd name="T32" fmla="*/ 18 w 993"/>
                <a:gd name="T33" fmla="*/ 48 h 126"/>
                <a:gd name="T34" fmla="*/ 30 w 993"/>
                <a:gd name="T35" fmla="*/ 54 h 126"/>
                <a:gd name="T36" fmla="*/ 60 w 993"/>
                <a:gd name="T37" fmla="*/ 60 h 126"/>
                <a:gd name="T38" fmla="*/ 90 w 993"/>
                <a:gd name="T39" fmla="*/ 72 h 126"/>
                <a:gd name="T40" fmla="*/ 144 w 993"/>
                <a:gd name="T41" fmla="*/ 84 h 126"/>
                <a:gd name="T42" fmla="*/ 210 w 993"/>
                <a:gd name="T43" fmla="*/ 90 h 126"/>
                <a:gd name="T44" fmla="*/ 293 w 993"/>
                <a:gd name="T45" fmla="*/ 102 h 126"/>
                <a:gd name="T46" fmla="*/ 389 w 993"/>
                <a:gd name="T47" fmla="*/ 108 h 126"/>
                <a:gd name="T48" fmla="*/ 503 w 993"/>
                <a:gd name="T49" fmla="*/ 120 h 126"/>
                <a:gd name="T50" fmla="*/ 622 w 993"/>
                <a:gd name="T51" fmla="*/ 120 h 126"/>
                <a:gd name="T52" fmla="*/ 754 w 993"/>
                <a:gd name="T53" fmla="*/ 126 h 126"/>
                <a:gd name="T54" fmla="*/ 873 w 993"/>
                <a:gd name="T55" fmla="*/ 126 h 126"/>
                <a:gd name="T56" fmla="*/ 993 w 993"/>
                <a:gd name="T57" fmla="*/ 126 h 126"/>
                <a:gd name="T58" fmla="*/ 993 w 993"/>
                <a:gd name="T59" fmla="*/ 12 h 126"/>
                <a:gd name="T60" fmla="*/ 879 w 993"/>
                <a:gd name="T61" fmla="*/ 12 h 126"/>
                <a:gd name="T62" fmla="*/ 754 w 993"/>
                <a:gd name="T63" fmla="*/ 6 h 126"/>
                <a:gd name="T64" fmla="*/ 754 w 993"/>
                <a:gd name="T65"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35854" name="Freeform 14">
              <a:extLst>
                <a:ext uri="{FF2B5EF4-FFF2-40B4-BE49-F238E27FC236}">
                  <a16:creationId xmlns:a16="http://schemas.microsoft.com/office/drawing/2014/main" id="{3C1ED3CB-0AD5-4806-850B-B371F1E81FE5}"/>
                </a:ext>
              </a:extLst>
            </p:cNvPr>
            <p:cNvSpPr>
              <a:spLocks/>
            </p:cNvSpPr>
            <p:nvPr userDrawn="1"/>
          </p:nvSpPr>
          <p:spPr bwMode="ltGray">
            <a:xfrm>
              <a:off x="4786" y="3645"/>
              <a:ext cx="972" cy="245"/>
            </a:xfrm>
            <a:custGeom>
              <a:avLst/>
              <a:gdLst>
                <a:gd name="T0" fmla="*/ 0 w 969"/>
                <a:gd name="T1" fmla="*/ 0 h 245"/>
                <a:gd name="T2" fmla="*/ 24 w 969"/>
                <a:gd name="T3" fmla="*/ 54 h 245"/>
                <a:gd name="T4" fmla="*/ 66 w 969"/>
                <a:gd name="T5" fmla="*/ 96 h 245"/>
                <a:gd name="T6" fmla="*/ 120 w 969"/>
                <a:gd name="T7" fmla="*/ 137 h 245"/>
                <a:gd name="T8" fmla="*/ 198 w 969"/>
                <a:gd name="T9" fmla="*/ 173 h 245"/>
                <a:gd name="T10" fmla="*/ 293 w 969"/>
                <a:gd name="T11" fmla="*/ 203 h 245"/>
                <a:gd name="T12" fmla="*/ 353 w 969"/>
                <a:gd name="T13" fmla="*/ 215 h 245"/>
                <a:gd name="T14" fmla="*/ 413 w 969"/>
                <a:gd name="T15" fmla="*/ 227 h 245"/>
                <a:gd name="T16" fmla="*/ 479 w 969"/>
                <a:gd name="T17" fmla="*/ 233 h 245"/>
                <a:gd name="T18" fmla="*/ 556 w 969"/>
                <a:gd name="T19" fmla="*/ 239 h 245"/>
                <a:gd name="T20" fmla="*/ 634 w 969"/>
                <a:gd name="T21" fmla="*/ 245 h 245"/>
                <a:gd name="T22" fmla="*/ 724 w 969"/>
                <a:gd name="T23" fmla="*/ 245 h 245"/>
                <a:gd name="T24" fmla="*/ 855 w 969"/>
                <a:gd name="T25" fmla="*/ 245 h 245"/>
                <a:gd name="T26" fmla="*/ 969 w 969"/>
                <a:gd name="T27" fmla="*/ 239 h 245"/>
                <a:gd name="T28" fmla="*/ 969 w 969"/>
                <a:gd name="T29" fmla="*/ 60 h 245"/>
                <a:gd name="T30" fmla="*/ 700 w 969"/>
                <a:gd name="T31" fmla="*/ 60 h 245"/>
                <a:gd name="T32" fmla="*/ 503 w 969"/>
                <a:gd name="T33" fmla="*/ 54 h 245"/>
                <a:gd name="T34" fmla="*/ 317 w 969"/>
                <a:gd name="T35" fmla="*/ 42 h 245"/>
                <a:gd name="T36" fmla="*/ 150 w 969"/>
                <a:gd name="T37" fmla="*/ 24 h 245"/>
                <a:gd name="T38" fmla="*/ 72 w 969"/>
                <a:gd name="T39" fmla="*/ 12 h 245"/>
                <a:gd name="T40" fmla="*/ 0 w 969"/>
                <a:gd name="T41" fmla="*/ 0 h 245"/>
                <a:gd name="T42" fmla="*/ 0 w 969"/>
                <a:gd name="T43"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35855" name="Freeform 15">
              <a:extLst>
                <a:ext uri="{FF2B5EF4-FFF2-40B4-BE49-F238E27FC236}">
                  <a16:creationId xmlns:a16="http://schemas.microsoft.com/office/drawing/2014/main" id="{037A852A-D235-4AFB-A8F0-D51B701D5749}"/>
                </a:ext>
              </a:extLst>
            </p:cNvPr>
            <p:cNvSpPr>
              <a:spLocks/>
            </p:cNvSpPr>
            <p:nvPr userDrawn="1"/>
          </p:nvSpPr>
          <p:spPr bwMode="ltGray">
            <a:xfrm>
              <a:off x="4804" y="3591"/>
              <a:ext cx="954" cy="90"/>
            </a:xfrm>
            <a:custGeom>
              <a:avLst/>
              <a:gdLst>
                <a:gd name="T0" fmla="*/ 700 w 951"/>
                <a:gd name="T1" fmla="*/ 0 h 90"/>
                <a:gd name="T2" fmla="*/ 598 w 951"/>
                <a:gd name="T3" fmla="*/ 0 h 90"/>
                <a:gd name="T4" fmla="*/ 515 w 951"/>
                <a:gd name="T5" fmla="*/ 0 h 90"/>
                <a:gd name="T6" fmla="*/ 431 w 951"/>
                <a:gd name="T7" fmla="*/ 0 h 90"/>
                <a:gd name="T8" fmla="*/ 365 w 951"/>
                <a:gd name="T9" fmla="*/ 0 h 90"/>
                <a:gd name="T10" fmla="*/ 299 w 951"/>
                <a:gd name="T11" fmla="*/ 0 h 90"/>
                <a:gd name="T12" fmla="*/ 245 w 951"/>
                <a:gd name="T13" fmla="*/ 0 h 90"/>
                <a:gd name="T14" fmla="*/ 198 w 951"/>
                <a:gd name="T15" fmla="*/ 0 h 90"/>
                <a:gd name="T16" fmla="*/ 162 w 951"/>
                <a:gd name="T17" fmla="*/ 0 h 90"/>
                <a:gd name="T18" fmla="*/ 126 w 951"/>
                <a:gd name="T19" fmla="*/ 6 h 90"/>
                <a:gd name="T20" fmla="*/ 96 w 951"/>
                <a:gd name="T21" fmla="*/ 6 h 90"/>
                <a:gd name="T22" fmla="*/ 54 w 951"/>
                <a:gd name="T23" fmla="*/ 12 h 90"/>
                <a:gd name="T24" fmla="*/ 30 w 951"/>
                <a:gd name="T25" fmla="*/ 12 h 90"/>
                <a:gd name="T26" fmla="*/ 12 w 951"/>
                <a:gd name="T27" fmla="*/ 18 h 90"/>
                <a:gd name="T28" fmla="*/ 6 w 951"/>
                <a:gd name="T29" fmla="*/ 18 h 90"/>
                <a:gd name="T30" fmla="*/ 0 w 951"/>
                <a:gd name="T31" fmla="*/ 24 h 90"/>
                <a:gd name="T32" fmla="*/ 6 w 951"/>
                <a:gd name="T33" fmla="*/ 30 h 90"/>
                <a:gd name="T34" fmla="*/ 24 w 951"/>
                <a:gd name="T35" fmla="*/ 36 h 90"/>
                <a:gd name="T36" fmla="*/ 54 w 951"/>
                <a:gd name="T37" fmla="*/ 42 h 90"/>
                <a:gd name="T38" fmla="*/ 102 w 951"/>
                <a:gd name="T39" fmla="*/ 54 h 90"/>
                <a:gd name="T40" fmla="*/ 168 w 951"/>
                <a:gd name="T41" fmla="*/ 60 h 90"/>
                <a:gd name="T42" fmla="*/ 251 w 951"/>
                <a:gd name="T43" fmla="*/ 66 h 90"/>
                <a:gd name="T44" fmla="*/ 341 w 951"/>
                <a:gd name="T45" fmla="*/ 78 h 90"/>
                <a:gd name="T46" fmla="*/ 449 w 951"/>
                <a:gd name="T47" fmla="*/ 84 h 90"/>
                <a:gd name="T48" fmla="*/ 568 w 951"/>
                <a:gd name="T49" fmla="*/ 84 h 90"/>
                <a:gd name="T50" fmla="*/ 694 w 951"/>
                <a:gd name="T51" fmla="*/ 90 h 90"/>
                <a:gd name="T52" fmla="*/ 825 w 951"/>
                <a:gd name="T53" fmla="*/ 90 h 90"/>
                <a:gd name="T54" fmla="*/ 951 w 951"/>
                <a:gd name="T55" fmla="*/ 90 h 90"/>
                <a:gd name="T56" fmla="*/ 951 w 951"/>
                <a:gd name="T57" fmla="*/ 6 h 90"/>
                <a:gd name="T58" fmla="*/ 831 w 951"/>
                <a:gd name="T59" fmla="*/ 6 h 90"/>
                <a:gd name="T60" fmla="*/ 772 w 951"/>
                <a:gd name="T61" fmla="*/ 6 h 90"/>
                <a:gd name="T62" fmla="*/ 700 w 951"/>
                <a:gd name="T63" fmla="*/ 0 h 90"/>
                <a:gd name="T64" fmla="*/ 700 w 951"/>
                <a:gd name="T6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35856" name="Freeform 16">
              <a:extLst>
                <a:ext uri="{FF2B5EF4-FFF2-40B4-BE49-F238E27FC236}">
                  <a16:creationId xmlns:a16="http://schemas.microsoft.com/office/drawing/2014/main" id="{EB4E9A3B-EFC0-40D2-9750-48DF08F35FF7}"/>
                </a:ext>
              </a:extLst>
            </p:cNvPr>
            <p:cNvSpPr>
              <a:spLocks/>
            </p:cNvSpPr>
            <p:nvPr userDrawn="1"/>
          </p:nvSpPr>
          <p:spPr bwMode="ltGray">
            <a:xfrm>
              <a:off x="3059" y="1541"/>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35857" name="Freeform 17">
              <a:extLst>
                <a:ext uri="{FF2B5EF4-FFF2-40B4-BE49-F238E27FC236}">
                  <a16:creationId xmlns:a16="http://schemas.microsoft.com/office/drawing/2014/main" id="{6A7ADBE1-AE66-4D3A-A21F-EE5995CD1ADF}"/>
                </a:ext>
              </a:extLst>
            </p:cNvPr>
            <p:cNvSpPr>
              <a:spLocks noEditPoints="1"/>
            </p:cNvSpPr>
            <p:nvPr userDrawn="1"/>
          </p:nvSpPr>
          <p:spPr bwMode="ltGray">
            <a:xfrm>
              <a:off x="3059" y="1690"/>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35858" name="Freeform 18">
              <a:extLst>
                <a:ext uri="{FF2B5EF4-FFF2-40B4-BE49-F238E27FC236}">
                  <a16:creationId xmlns:a16="http://schemas.microsoft.com/office/drawing/2014/main" id="{1EE0FD56-64BB-49E5-9F01-66EB1378E5A6}"/>
                </a:ext>
              </a:extLst>
            </p:cNvPr>
            <p:cNvSpPr>
              <a:spLocks noEditPoints="1"/>
            </p:cNvSpPr>
            <p:nvPr userDrawn="1"/>
          </p:nvSpPr>
          <p:spPr bwMode="ltGray">
            <a:xfrm>
              <a:off x="3059" y="1768"/>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35859" name="Freeform 19">
              <a:extLst>
                <a:ext uri="{FF2B5EF4-FFF2-40B4-BE49-F238E27FC236}">
                  <a16:creationId xmlns:a16="http://schemas.microsoft.com/office/drawing/2014/main" id="{D4E26360-47E8-4E30-851C-C2D3F524914D}"/>
                </a:ext>
              </a:extLst>
            </p:cNvPr>
            <p:cNvSpPr>
              <a:spLocks/>
            </p:cNvSpPr>
            <p:nvPr userDrawn="1"/>
          </p:nvSpPr>
          <p:spPr bwMode="ltGray">
            <a:xfrm>
              <a:off x="5470" y="1205"/>
              <a:ext cx="102" cy="156"/>
            </a:xfrm>
            <a:custGeom>
              <a:avLst/>
              <a:gdLst>
                <a:gd name="T0" fmla="*/ 102 w 102"/>
                <a:gd name="T1" fmla="*/ 0 h 156"/>
                <a:gd name="T2" fmla="*/ 0 w 102"/>
                <a:gd name="T3" fmla="*/ 6 h 156"/>
                <a:gd name="T4" fmla="*/ 30 w 102"/>
                <a:gd name="T5" fmla="*/ 72 h 156"/>
                <a:gd name="T6" fmla="*/ 30 w 102"/>
                <a:gd name="T7" fmla="*/ 156 h 156"/>
                <a:gd name="T8" fmla="*/ 72 w 102"/>
                <a:gd name="T9" fmla="*/ 156 h 156"/>
                <a:gd name="T10" fmla="*/ 72 w 102"/>
                <a:gd name="T11" fmla="*/ 66 h 156"/>
                <a:gd name="T12" fmla="*/ 102 w 102"/>
                <a:gd name="T13" fmla="*/ 0 h 156"/>
                <a:gd name="T14" fmla="*/ 102 w 102"/>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35860" name="Freeform 20">
              <a:extLst>
                <a:ext uri="{FF2B5EF4-FFF2-40B4-BE49-F238E27FC236}">
                  <a16:creationId xmlns:a16="http://schemas.microsoft.com/office/drawing/2014/main" id="{A8D69B22-D9A0-495D-9342-2810CAB45DE6}"/>
                </a:ext>
              </a:extLst>
            </p:cNvPr>
            <p:cNvSpPr>
              <a:spLocks noEditPoints="1"/>
            </p:cNvSpPr>
            <p:nvPr userDrawn="1"/>
          </p:nvSpPr>
          <p:spPr bwMode="ltGray">
            <a:xfrm>
              <a:off x="5476" y="1349"/>
              <a:ext cx="84" cy="96"/>
            </a:xfrm>
            <a:custGeom>
              <a:avLst/>
              <a:gdLst>
                <a:gd name="T0" fmla="*/ 42 w 84"/>
                <a:gd name="T1" fmla="*/ 96 h 96"/>
                <a:gd name="T2" fmla="*/ 66 w 84"/>
                <a:gd name="T3" fmla="*/ 78 h 96"/>
                <a:gd name="T4" fmla="*/ 84 w 84"/>
                <a:gd name="T5" fmla="*/ 54 h 96"/>
                <a:gd name="T6" fmla="*/ 84 w 84"/>
                <a:gd name="T7" fmla="*/ 30 h 96"/>
                <a:gd name="T8" fmla="*/ 66 w 84"/>
                <a:gd name="T9" fmla="*/ 6 h 96"/>
                <a:gd name="T10" fmla="*/ 42 w 84"/>
                <a:gd name="T11" fmla="*/ 0 h 96"/>
                <a:gd name="T12" fmla="*/ 24 w 84"/>
                <a:gd name="T13" fmla="*/ 6 h 96"/>
                <a:gd name="T14" fmla="*/ 12 w 84"/>
                <a:gd name="T15" fmla="*/ 18 h 96"/>
                <a:gd name="T16" fmla="*/ 6 w 84"/>
                <a:gd name="T17" fmla="*/ 30 h 96"/>
                <a:gd name="T18" fmla="*/ 0 w 84"/>
                <a:gd name="T19" fmla="*/ 42 h 96"/>
                <a:gd name="T20" fmla="*/ 12 w 84"/>
                <a:gd name="T21" fmla="*/ 66 h 96"/>
                <a:gd name="T22" fmla="*/ 30 w 84"/>
                <a:gd name="T23" fmla="*/ 84 h 96"/>
                <a:gd name="T24" fmla="*/ 42 w 84"/>
                <a:gd name="T25" fmla="*/ 96 h 96"/>
                <a:gd name="T26" fmla="*/ 42 w 84"/>
                <a:gd name="T27" fmla="*/ 96 h 96"/>
                <a:gd name="T28" fmla="*/ 48 w 84"/>
                <a:gd name="T29" fmla="*/ 12 h 96"/>
                <a:gd name="T30" fmla="*/ 66 w 84"/>
                <a:gd name="T31" fmla="*/ 18 h 96"/>
                <a:gd name="T32" fmla="*/ 72 w 84"/>
                <a:gd name="T33" fmla="*/ 30 h 96"/>
                <a:gd name="T34" fmla="*/ 72 w 84"/>
                <a:gd name="T35" fmla="*/ 42 h 96"/>
                <a:gd name="T36" fmla="*/ 66 w 84"/>
                <a:gd name="T37" fmla="*/ 54 h 96"/>
                <a:gd name="T38" fmla="*/ 54 w 84"/>
                <a:gd name="T39" fmla="*/ 72 h 96"/>
                <a:gd name="T40" fmla="*/ 42 w 84"/>
                <a:gd name="T41" fmla="*/ 84 h 96"/>
                <a:gd name="T42" fmla="*/ 42 w 84"/>
                <a:gd name="T43" fmla="*/ 84 h 96"/>
                <a:gd name="T44" fmla="*/ 30 w 84"/>
                <a:gd name="T45" fmla="*/ 72 h 96"/>
                <a:gd name="T46" fmla="*/ 18 w 84"/>
                <a:gd name="T47" fmla="*/ 54 h 96"/>
                <a:gd name="T48" fmla="*/ 18 w 84"/>
                <a:gd name="T49" fmla="*/ 30 h 96"/>
                <a:gd name="T50" fmla="*/ 30 w 84"/>
                <a:gd name="T51" fmla="*/ 18 h 96"/>
                <a:gd name="T52" fmla="*/ 48 w 84"/>
                <a:gd name="T53" fmla="*/ 12 h 96"/>
                <a:gd name="T54" fmla="*/ 48 w 84"/>
                <a:gd name="T55"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35861" name="Freeform 21">
              <a:extLst>
                <a:ext uri="{FF2B5EF4-FFF2-40B4-BE49-F238E27FC236}">
                  <a16:creationId xmlns:a16="http://schemas.microsoft.com/office/drawing/2014/main" id="{E572F927-2FDC-47D7-9BD2-DBD9F00243DF}"/>
                </a:ext>
              </a:extLst>
            </p:cNvPr>
            <p:cNvSpPr>
              <a:spLocks noEditPoints="1"/>
            </p:cNvSpPr>
            <p:nvPr userDrawn="1"/>
          </p:nvSpPr>
          <p:spPr bwMode="ltGray">
            <a:xfrm>
              <a:off x="5470" y="1433"/>
              <a:ext cx="90" cy="108"/>
            </a:xfrm>
            <a:custGeom>
              <a:avLst/>
              <a:gdLst>
                <a:gd name="T0" fmla="*/ 6 w 90"/>
                <a:gd name="T1" fmla="*/ 90 h 108"/>
                <a:gd name="T2" fmla="*/ 18 w 90"/>
                <a:gd name="T3" fmla="*/ 102 h 108"/>
                <a:gd name="T4" fmla="*/ 30 w 90"/>
                <a:gd name="T5" fmla="*/ 108 h 108"/>
                <a:gd name="T6" fmla="*/ 60 w 90"/>
                <a:gd name="T7" fmla="*/ 108 h 108"/>
                <a:gd name="T8" fmla="*/ 84 w 90"/>
                <a:gd name="T9" fmla="*/ 96 h 108"/>
                <a:gd name="T10" fmla="*/ 90 w 90"/>
                <a:gd name="T11" fmla="*/ 84 h 108"/>
                <a:gd name="T12" fmla="*/ 90 w 90"/>
                <a:gd name="T13" fmla="*/ 66 h 108"/>
                <a:gd name="T14" fmla="*/ 84 w 90"/>
                <a:gd name="T15" fmla="*/ 36 h 108"/>
                <a:gd name="T16" fmla="*/ 72 w 90"/>
                <a:gd name="T17" fmla="*/ 18 h 108"/>
                <a:gd name="T18" fmla="*/ 60 w 90"/>
                <a:gd name="T19" fmla="*/ 6 h 108"/>
                <a:gd name="T20" fmla="*/ 54 w 90"/>
                <a:gd name="T21" fmla="*/ 0 h 108"/>
                <a:gd name="T22" fmla="*/ 54 w 90"/>
                <a:gd name="T23" fmla="*/ 0 h 108"/>
                <a:gd name="T24" fmla="*/ 48 w 90"/>
                <a:gd name="T25" fmla="*/ 0 h 108"/>
                <a:gd name="T26" fmla="*/ 24 w 90"/>
                <a:gd name="T27" fmla="*/ 24 h 108"/>
                <a:gd name="T28" fmla="*/ 12 w 90"/>
                <a:gd name="T29" fmla="*/ 48 h 108"/>
                <a:gd name="T30" fmla="*/ 0 w 90"/>
                <a:gd name="T31" fmla="*/ 66 h 108"/>
                <a:gd name="T32" fmla="*/ 6 w 90"/>
                <a:gd name="T33" fmla="*/ 90 h 108"/>
                <a:gd name="T34" fmla="*/ 6 w 90"/>
                <a:gd name="T35" fmla="*/ 90 h 108"/>
                <a:gd name="T36" fmla="*/ 18 w 90"/>
                <a:gd name="T37" fmla="*/ 66 h 108"/>
                <a:gd name="T38" fmla="*/ 24 w 90"/>
                <a:gd name="T39" fmla="*/ 48 h 108"/>
                <a:gd name="T40" fmla="*/ 36 w 90"/>
                <a:gd name="T41" fmla="*/ 30 h 108"/>
                <a:gd name="T42" fmla="*/ 42 w 90"/>
                <a:gd name="T43" fmla="*/ 18 h 108"/>
                <a:gd name="T44" fmla="*/ 48 w 90"/>
                <a:gd name="T45" fmla="*/ 12 h 108"/>
                <a:gd name="T46" fmla="*/ 78 w 90"/>
                <a:gd name="T47" fmla="*/ 42 h 108"/>
                <a:gd name="T48" fmla="*/ 84 w 90"/>
                <a:gd name="T49" fmla="*/ 66 h 108"/>
                <a:gd name="T50" fmla="*/ 66 w 90"/>
                <a:gd name="T51" fmla="*/ 90 h 108"/>
                <a:gd name="T52" fmla="*/ 54 w 90"/>
                <a:gd name="T53" fmla="*/ 96 h 108"/>
                <a:gd name="T54" fmla="*/ 42 w 90"/>
                <a:gd name="T55" fmla="*/ 96 h 108"/>
                <a:gd name="T56" fmla="*/ 30 w 90"/>
                <a:gd name="T57" fmla="*/ 96 h 108"/>
                <a:gd name="T58" fmla="*/ 24 w 90"/>
                <a:gd name="T59" fmla="*/ 84 h 108"/>
                <a:gd name="T60" fmla="*/ 18 w 90"/>
                <a:gd name="T61" fmla="*/ 78 h 108"/>
                <a:gd name="T62" fmla="*/ 18 w 90"/>
                <a:gd name="T63" fmla="*/ 66 h 108"/>
                <a:gd name="T64" fmla="*/ 18 w 90"/>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35862" name="Freeform 22">
              <a:extLst>
                <a:ext uri="{FF2B5EF4-FFF2-40B4-BE49-F238E27FC236}">
                  <a16:creationId xmlns:a16="http://schemas.microsoft.com/office/drawing/2014/main" id="{3DA18C80-8FE2-4FE7-B056-D101131A3937}"/>
                </a:ext>
              </a:extLst>
            </p:cNvPr>
            <p:cNvSpPr>
              <a:spLocks noEditPoints="1"/>
            </p:cNvSpPr>
            <p:nvPr userDrawn="1"/>
          </p:nvSpPr>
          <p:spPr bwMode="ltGray">
            <a:xfrm>
              <a:off x="5428" y="3525"/>
              <a:ext cx="66" cy="96"/>
            </a:xfrm>
            <a:custGeom>
              <a:avLst/>
              <a:gdLst>
                <a:gd name="T0" fmla="*/ 30 w 66"/>
                <a:gd name="T1" fmla="*/ 96 h 96"/>
                <a:gd name="T2" fmla="*/ 54 w 66"/>
                <a:gd name="T3" fmla="*/ 72 h 96"/>
                <a:gd name="T4" fmla="*/ 66 w 66"/>
                <a:gd name="T5" fmla="*/ 48 h 96"/>
                <a:gd name="T6" fmla="*/ 66 w 66"/>
                <a:gd name="T7" fmla="*/ 24 h 96"/>
                <a:gd name="T8" fmla="*/ 54 w 66"/>
                <a:gd name="T9" fmla="*/ 6 h 96"/>
                <a:gd name="T10" fmla="*/ 30 w 66"/>
                <a:gd name="T11" fmla="*/ 0 h 96"/>
                <a:gd name="T12" fmla="*/ 18 w 66"/>
                <a:gd name="T13" fmla="*/ 0 h 96"/>
                <a:gd name="T14" fmla="*/ 6 w 66"/>
                <a:gd name="T15" fmla="*/ 12 h 96"/>
                <a:gd name="T16" fmla="*/ 0 w 66"/>
                <a:gd name="T17" fmla="*/ 36 h 96"/>
                <a:gd name="T18" fmla="*/ 6 w 66"/>
                <a:gd name="T19" fmla="*/ 60 h 96"/>
                <a:gd name="T20" fmla="*/ 18 w 66"/>
                <a:gd name="T21" fmla="*/ 84 h 96"/>
                <a:gd name="T22" fmla="*/ 30 w 66"/>
                <a:gd name="T23" fmla="*/ 96 h 96"/>
                <a:gd name="T24" fmla="*/ 30 w 66"/>
                <a:gd name="T25" fmla="*/ 96 h 96"/>
                <a:gd name="T26" fmla="*/ 30 w 66"/>
                <a:gd name="T27" fmla="*/ 12 h 96"/>
                <a:gd name="T28" fmla="*/ 48 w 66"/>
                <a:gd name="T29" fmla="*/ 18 h 96"/>
                <a:gd name="T30" fmla="*/ 54 w 66"/>
                <a:gd name="T31" fmla="*/ 24 h 96"/>
                <a:gd name="T32" fmla="*/ 54 w 66"/>
                <a:gd name="T33" fmla="*/ 36 h 96"/>
                <a:gd name="T34" fmla="*/ 48 w 66"/>
                <a:gd name="T35" fmla="*/ 48 h 96"/>
                <a:gd name="T36" fmla="*/ 36 w 66"/>
                <a:gd name="T37" fmla="*/ 66 h 96"/>
                <a:gd name="T38" fmla="*/ 30 w 66"/>
                <a:gd name="T39" fmla="*/ 78 h 96"/>
                <a:gd name="T40" fmla="*/ 18 w 66"/>
                <a:gd name="T41" fmla="*/ 66 h 96"/>
                <a:gd name="T42" fmla="*/ 12 w 66"/>
                <a:gd name="T43" fmla="*/ 48 h 96"/>
                <a:gd name="T44" fmla="*/ 6 w 66"/>
                <a:gd name="T45" fmla="*/ 30 h 96"/>
                <a:gd name="T46" fmla="*/ 18 w 66"/>
                <a:gd name="T47" fmla="*/ 12 h 96"/>
                <a:gd name="T48" fmla="*/ 30 w 66"/>
                <a:gd name="T49" fmla="*/ 12 h 96"/>
                <a:gd name="T50" fmla="*/ 30 w 66"/>
                <a:gd name="T5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35863" name="Freeform 23">
              <a:extLst>
                <a:ext uri="{FF2B5EF4-FFF2-40B4-BE49-F238E27FC236}">
                  <a16:creationId xmlns:a16="http://schemas.microsoft.com/office/drawing/2014/main" id="{14D48369-6E02-45F2-8348-04310870EB05}"/>
                </a:ext>
              </a:extLst>
            </p:cNvPr>
            <p:cNvSpPr>
              <a:spLocks/>
            </p:cNvSpPr>
            <p:nvPr userDrawn="1"/>
          </p:nvSpPr>
          <p:spPr bwMode="ltGray">
            <a:xfrm>
              <a:off x="3017" y="1127"/>
              <a:ext cx="2603" cy="444"/>
            </a:xfrm>
            <a:custGeom>
              <a:avLst/>
              <a:gdLst>
                <a:gd name="T0" fmla="*/ 2577 w 2594"/>
                <a:gd name="T1" fmla="*/ 0 h 444"/>
                <a:gd name="T2" fmla="*/ 2594 w 2594"/>
                <a:gd name="T3" fmla="*/ 72 h 444"/>
                <a:gd name="T4" fmla="*/ 6 w 2594"/>
                <a:gd name="T5" fmla="*/ 444 h 444"/>
                <a:gd name="T6" fmla="*/ 0 w 2594"/>
                <a:gd name="T7" fmla="*/ 396 h 444"/>
                <a:gd name="T8" fmla="*/ 1225 w 2594"/>
                <a:gd name="T9" fmla="*/ 96 h 444"/>
                <a:gd name="T10" fmla="*/ 1351 w 2594"/>
                <a:gd name="T11" fmla="*/ 78 h 444"/>
                <a:gd name="T12" fmla="*/ 2577 w 2594"/>
                <a:gd name="T13" fmla="*/ 0 h 444"/>
                <a:gd name="T14" fmla="*/ 2577 w 2594"/>
                <a:gd name="T15" fmla="*/ 0 h 4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35864" name="Freeform 24">
              <a:extLst>
                <a:ext uri="{FF2B5EF4-FFF2-40B4-BE49-F238E27FC236}">
                  <a16:creationId xmlns:a16="http://schemas.microsoft.com/office/drawing/2014/main" id="{ECAD9B0D-6A7B-4388-9772-0A4D577B2E2C}"/>
                </a:ext>
              </a:extLst>
            </p:cNvPr>
            <p:cNvSpPr>
              <a:spLocks noEditPoints="1"/>
            </p:cNvSpPr>
            <p:nvPr userDrawn="1"/>
          </p:nvSpPr>
          <p:spPr bwMode="ltGray">
            <a:xfrm>
              <a:off x="2934" y="3773"/>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35865" name="Freeform 25">
              <a:extLst>
                <a:ext uri="{FF2B5EF4-FFF2-40B4-BE49-F238E27FC236}">
                  <a16:creationId xmlns:a16="http://schemas.microsoft.com/office/drawing/2014/main" id="{FEE9FD89-7C84-49DE-BB22-2D2C4B1BA7E3}"/>
                </a:ext>
              </a:extLst>
            </p:cNvPr>
            <p:cNvSpPr>
              <a:spLocks noEditPoints="1"/>
            </p:cNvSpPr>
            <p:nvPr userDrawn="1"/>
          </p:nvSpPr>
          <p:spPr bwMode="ltGray">
            <a:xfrm>
              <a:off x="3779" y="3872"/>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35866" name="Freeform 26">
              <a:extLst>
                <a:ext uri="{FF2B5EF4-FFF2-40B4-BE49-F238E27FC236}">
                  <a16:creationId xmlns:a16="http://schemas.microsoft.com/office/drawing/2014/main" id="{7C40908D-3A3C-47AE-850D-F098AD2CD93B}"/>
                </a:ext>
              </a:extLst>
            </p:cNvPr>
            <p:cNvSpPr>
              <a:spLocks noEditPoints="1"/>
            </p:cNvSpPr>
            <p:nvPr userDrawn="1"/>
          </p:nvSpPr>
          <p:spPr bwMode="ltGray">
            <a:xfrm>
              <a:off x="2400" y="3872"/>
              <a:ext cx="72" cy="90"/>
            </a:xfrm>
            <a:custGeom>
              <a:avLst/>
              <a:gdLst>
                <a:gd name="T0" fmla="*/ 71 w 71"/>
                <a:gd name="T1" fmla="*/ 90 h 90"/>
                <a:gd name="T2" fmla="*/ 71 w 71"/>
                <a:gd name="T3" fmla="*/ 60 h 90"/>
                <a:gd name="T4" fmla="*/ 71 w 71"/>
                <a:gd name="T5" fmla="*/ 36 h 90"/>
                <a:gd name="T6" fmla="*/ 60 w 71"/>
                <a:gd name="T7" fmla="*/ 12 h 90"/>
                <a:gd name="T8" fmla="*/ 36 w 71"/>
                <a:gd name="T9" fmla="*/ 0 h 90"/>
                <a:gd name="T10" fmla="*/ 12 w 71"/>
                <a:gd name="T11" fmla="*/ 12 h 90"/>
                <a:gd name="T12" fmla="*/ 0 w 71"/>
                <a:gd name="T13" fmla="*/ 36 h 90"/>
                <a:gd name="T14" fmla="*/ 6 w 71"/>
                <a:gd name="T15" fmla="*/ 60 h 90"/>
                <a:gd name="T16" fmla="*/ 30 w 71"/>
                <a:gd name="T17" fmla="*/ 78 h 90"/>
                <a:gd name="T18" fmla="*/ 54 w 71"/>
                <a:gd name="T19" fmla="*/ 90 h 90"/>
                <a:gd name="T20" fmla="*/ 71 w 71"/>
                <a:gd name="T21" fmla="*/ 90 h 90"/>
                <a:gd name="T22" fmla="*/ 71 w 71"/>
                <a:gd name="T23" fmla="*/ 90 h 90"/>
                <a:gd name="T24" fmla="*/ 24 w 71"/>
                <a:gd name="T25" fmla="*/ 18 h 90"/>
                <a:gd name="T26" fmla="*/ 42 w 71"/>
                <a:gd name="T27" fmla="*/ 18 h 90"/>
                <a:gd name="T28" fmla="*/ 54 w 71"/>
                <a:gd name="T29" fmla="*/ 18 h 90"/>
                <a:gd name="T30" fmla="*/ 60 w 71"/>
                <a:gd name="T31" fmla="*/ 42 h 90"/>
                <a:gd name="T32" fmla="*/ 60 w 71"/>
                <a:gd name="T33" fmla="*/ 66 h 90"/>
                <a:gd name="T34" fmla="*/ 60 w 71"/>
                <a:gd name="T35" fmla="*/ 72 h 90"/>
                <a:gd name="T36" fmla="*/ 60 w 71"/>
                <a:gd name="T37" fmla="*/ 78 h 90"/>
                <a:gd name="T38" fmla="*/ 42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35867" name="Oval 27">
              <a:extLst>
                <a:ext uri="{FF2B5EF4-FFF2-40B4-BE49-F238E27FC236}">
                  <a16:creationId xmlns:a16="http://schemas.microsoft.com/office/drawing/2014/main" id="{2F3DECB8-C4A3-488E-9FBC-691A0B6AC057}"/>
                </a:ext>
              </a:extLst>
            </p:cNvPr>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35868" name="Oval 28">
              <a:extLst>
                <a:ext uri="{FF2B5EF4-FFF2-40B4-BE49-F238E27FC236}">
                  <a16:creationId xmlns:a16="http://schemas.microsoft.com/office/drawing/2014/main" id="{181DEE64-1DD6-45C9-BCF6-FF4F54CAFE52}"/>
                </a:ext>
              </a:extLst>
            </p:cNvPr>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35869" name="Oval 29">
              <a:extLst>
                <a:ext uri="{FF2B5EF4-FFF2-40B4-BE49-F238E27FC236}">
                  <a16:creationId xmlns:a16="http://schemas.microsoft.com/office/drawing/2014/main" id="{83E10458-F6FB-412B-A655-152A63E13CE9}"/>
                </a:ext>
              </a:extLst>
            </p:cNvPr>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35870" name="Freeform 30">
              <a:extLst>
                <a:ext uri="{FF2B5EF4-FFF2-40B4-BE49-F238E27FC236}">
                  <a16:creationId xmlns:a16="http://schemas.microsoft.com/office/drawing/2014/main" id="{8485CF75-D0E6-444C-A581-A6BA6C462510}"/>
                </a:ext>
              </a:extLst>
            </p:cNvPr>
            <p:cNvSpPr>
              <a:spLocks noEditPoints="1"/>
            </p:cNvSpPr>
            <p:nvPr userDrawn="1"/>
          </p:nvSpPr>
          <p:spPr bwMode="ltGray">
            <a:xfrm>
              <a:off x="3743" y="3788"/>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35871" name="Freeform 31">
              <a:extLst>
                <a:ext uri="{FF2B5EF4-FFF2-40B4-BE49-F238E27FC236}">
                  <a16:creationId xmlns:a16="http://schemas.microsoft.com/office/drawing/2014/main" id="{925F98B1-0DB7-4D46-80B7-05C1BBFC3B17}"/>
                </a:ext>
              </a:extLst>
            </p:cNvPr>
            <p:cNvSpPr>
              <a:spLocks noEditPoints="1"/>
            </p:cNvSpPr>
            <p:nvPr userDrawn="1"/>
          </p:nvSpPr>
          <p:spPr bwMode="ltGray">
            <a:xfrm>
              <a:off x="5422" y="3603"/>
              <a:ext cx="72" cy="108"/>
            </a:xfrm>
            <a:custGeom>
              <a:avLst/>
              <a:gdLst>
                <a:gd name="T0" fmla="*/ 0 w 72"/>
                <a:gd name="T1" fmla="*/ 90 h 108"/>
                <a:gd name="T2" fmla="*/ 12 w 72"/>
                <a:gd name="T3" fmla="*/ 102 h 108"/>
                <a:gd name="T4" fmla="*/ 24 w 72"/>
                <a:gd name="T5" fmla="*/ 108 h 108"/>
                <a:gd name="T6" fmla="*/ 48 w 72"/>
                <a:gd name="T7" fmla="*/ 108 h 108"/>
                <a:gd name="T8" fmla="*/ 66 w 72"/>
                <a:gd name="T9" fmla="*/ 96 h 108"/>
                <a:gd name="T10" fmla="*/ 72 w 72"/>
                <a:gd name="T11" fmla="*/ 66 h 108"/>
                <a:gd name="T12" fmla="*/ 66 w 72"/>
                <a:gd name="T13" fmla="*/ 42 h 108"/>
                <a:gd name="T14" fmla="*/ 60 w 72"/>
                <a:gd name="T15" fmla="*/ 18 h 108"/>
                <a:gd name="T16" fmla="*/ 48 w 72"/>
                <a:gd name="T17" fmla="*/ 6 h 108"/>
                <a:gd name="T18" fmla="*/ 42 w 72"/>
                <a:gd name="T19" fmla="*/ 0 h 108"/>
                <a:gd name="T20" fmla="*/ 42 w 72"/>
                <a:gd name="T21" fmla="*/ 0 h 108"/>
                <a:gd name="T22" fmla="*/ 36 w 72"/>
                <a:gd name="T23" fmla="*/ 0 h 108"/>
                <a:gd name="T24" fmla="*/ 18 w 72"/>
                <a:gd name="T25" fmla="*/ 24 h 108"/>
                <a:gd name="T26" fmla="*/ 6 w 72"/>
                <a:gd name="T27" fmla="*/ 48 h 108"/>
                <a:gd name="T28" fmla="*/ 0 w 72"/>
                <a:gd name="T29" fmla="*/ 66 h 108"/>
                <a:gd name="T30" fmla="*/ 0 w 72"/>
                <a:gd name="T31" fmla="*/ 90 h 108"/>
                <a:gd name="T32" fmla="*/ 0 w 72"/>
                <a:gd name="T33" fmla="*/ 90 h 108"/>
                <a:gd name="T34" fmla="*/ 12 w 72"/>
                <a:gd name="T35" fmla="*/ 66 h 108"/>
                <a:gd name="T36" fmla="*/ 18 w 72"/>
                <a:gd name="T37" fmla="*/ 48 h 108"/>
                <a:gd name="T38" fmla="*/ 24 w 72"/>
                <a:gd name="T39" fmla="*/ 36 h 108"/>
                <a:gd name="T40" fmla="*/ 30 w 72"/>
                <a:gd name="T41" fmla="*/ 24 h 108"/>
                <a:gd name="T42" fmla="*/ 36 w 72"/>
                <a:gd name="T43" fmla="*/ 18 h 108"/>
                <a:gd name="T44" fmla="*/ 54 w 72"/>
                <a:gd name="T45" fmla="*/ 30 h 108"/>
                <a:gd name="T46" fmla="*/ 60 w 72"/>
                <a:gd name="T47" fmla="*/ 48 h 108"/>
                <a:gd name="T48" fmla="*/ 66 w 72"/>
                <a:gd name="T49" fmla="*/ 72 h 108"/>
                <a:gd name="T50" fmla="*/ 66 w 72"/>
                <a:gd name="T51" fmla="*/ 84 h 108"/>
                <a:gd name="T52" fmla="*/ 54 w 72"/>
                <a:gd name="T53" fmla="*/ 96 h 108"/>
                <a:gd name="T54" fmla="*/ 30 w 72"/>
                <a:gd name="T55" fmla="*/ 102 h 108"/>
                <a:gd name="T56" fmla="*/ 24 w 72"/>
                <a:gd name="T57" fmla="*/ 96 h 108"/>
                <a:gd name="T58" fmla="*/ 12 w 72"/>
                <a:gd name="T59" fmla="*/ 90 h 108"/>
                <a:gd name="T60" fmla="*/ 12 w 72"/>
                <a:gd name="T61" fmla="*/ 78 h 108"/>
                <a:gd name="T62" fmla="*/ 12 w 72"/>
                <a:gd name="T63" fmla="*/ 66 h 108"/>
                <a:gd name="T64" fmla="*/ 12 w 72"/>
                <a:gd name="T65" fmla="*/ 6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35872" name="Rectangle 32">
              <a:extLst>
                <a:ext uri="{FF2B5EF4-FFF2-40B4-BE49-F238E27FC236}">
                  <a16:creationId xmlns:a16="http://schemas.microsoft.com/office/drawing/2014/main" id="{9CE99A32-27F7-4E04-80E0-37906304FECF}"/>
                </a:ext>
              </a:extLst>
            </p:cNvPr>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35873" name="Rectangle 33">
              <a:extLst>
                <a:ext uri="{FF2B5EF4-FFF2-40B4-BE49-F238E27FC236}">
                  <a16:creationId xmlns:a16="http://schemas.microsoft.com/office/drawing/2014/main" id="{B482EFC8-D353-495E-AD1E-BC90D1D760E6}"/>
                </a:ext>
              </a:extLst>
            </p:cNvPr>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35874" name="AutoShape 34">
              <a:extLst>
                <a:ext uri="{FF2B5EF4-FFF2-40B4-BE49-F238E27FC236}">
                  <a16:creationId xmlns:a16="http://schemas.microsoft.com/office/drawing/2014/main" id="{B1C306B3-F72E-475E-9F46-AD6877C6A821}"/>
                </a:ext>
              </a:extLst>
            </p:cNvPr>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sl-SI"/>
            </a:p>
          </p:txBody>
        </p:sp>
        <p:sp>
          <p:nvSpPr>
            <p:cNvPr id="35875" name="Freeform 35">
              <a:extLst>
                <a:ext uri="{FF2B5EF4-FFF2-40B4-BE49-F238E27FC236}">
                  <a16:creationId xmlns:a16="http://schemas.microsoft.com/office/drawing/2014/main" id="{BFD9A8A2-2A17-42A5-B5E2-B46122BAE1F7}"/>
                </a:ext>
              </a:extLst>
            </p:cNvPr>
            <p:cNvSpPr>
              <a:spLocks/>
            </p:cNvSpPr>
            <p:nvPr userDrawn="1"/>
          </p:nvSpPr>
          <p:spPr bwMode="ltGray">
            <a:xfrm>
              <a:off x="4306" y="1529"/>
              <a:ext cx="252" cy="1576"/>
            </a:xfrm>
            <a:custGeom>
              <a:avLst/>
              <a:gdLst>
                <a:gd name="T0" fmla="*/ 252 w 252"/>
                <a:gd name="T1" fmla="*/ 1576 h 1576"/>
                <a:gd name="T2" fmla="*/ 12 w 252"/>
                <a:gd name="T3" fmla="*/ 84 h 1576"/>
                <a:gd name="T4" fmla="*/ 12 w 252"/>
                <a:gd name="T5" fmla="*/ 60 h 1576"/>
                <a:gd name="T6" fmla="*/ 0 w 252"/>
                <a:gd name="T7" fmla="*/ 12 h 1576"/>
                <a:gd name="T8" fmla="*/ 72 w 252"/>
                <a:gd name="T9" fmla="*/ 0 h 1576"/>
                <a:gd name="T10" fmla="*/ 72 w 252"/>
                <a:gd name="T11" fmla="*/ 0 h 1576"/>
                <a:gd name="T12" fmla="*/ 78 w 252"/>
                <a:gd name="T13" fmla="*/ 48 h 1576"/>
                <a:gd name="T14" fmla="*/ 88 w 252"/>
                <a:gd name="T15" fmla="*/ 66 h 15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sp>
          <p:nvSpPr>
            <p:cNvPr id="35876" name="Freeform 36">
              <a:extLst>
                <a:ext uri="{FF2B5EF4-FFF2-40B4-BE49-F238E27FC236}">
                  <a16:creationId xmlns:a16="http://schemas.microsoft.com/office/drawing/2014/main" id="{3BB11BB2-E685-431B-B3E7-52213F8CD4B7}"/>
                </a:ext>
              </a:extLst>
            </p:cNvPr>
            <p:cNvSpPr>
              <a:spLocks/>
            </p:cNvSpPr>
            <p:nvPr userDrawn="1"/>
          </p:nvSpPr>
          <p:spPr bwMode="ltGray">
            <a:xfrm>
              <a:off x="4169" y="1421"/>
              <a:ext cx="317" cy="138"/>
            </a:xfrm>
            <a:custGeom>
              <a:avLst/>
              <a:gdLst>
                <a:gd name="T0" fmla="*/ 161 w 316"/>
                <a:gd name="T1" fmla="*/ 0 h 138"/>
                <a:gd name="T2" fmla="*/ 227 w 316"/>
                <a:gd name="T3" fmla="*/ 6 h 138"/>
                <a:gd name="T4" fmla="*/ 275 w 316"/>
                <a:gd name="T5" fmla="*/ 36 h 138"/>
                <a:gd name="T6" fmla="*/ 304 w 316"/>
                <a:gd name="T7" fmla="*/ 78 h 138"/>
                <a:gd name="T8" fmla="*/ 316 w 316"/>
                <a:gd name="T9" fmla="*/ 138 h 138"/>
                <a:gd name="T10" fmla="*/ 0 w 316"/>
                <a:gd name="T11" fmla="*/ 138 h 138"/>
                <a:gd name="T12" fmla="*/ 11 w 316"/>
                <a:gd name="T13" fmla="*/ 78 h 138"/>
                <a:gd name="T14" fmla="*/ 47 w 316"/>
                <a:gd name="T15" fmla="*/ 36 h 138"/>
                <a:gd name="T16" fmla="*/ 95 w 316"/>
                <a:gd name="T17" fmla="*/ 6 h 138"/>
                <a:gd name="T18" fmla="*/ 161 w 316"/>
                <a:gd name="T19" fmla="*/ 0 h 138"/>
                <a:gd name="T20" fmla="*/ 161 w 316"/>
                <a:gd name="T2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l-SI"/>
            </a:p>
          </p:txBody>
        </p:sp>
      </p:grpSp>
      <p:sp>
        <p:nvSpPr>
          <p:cNvPr id="35877" name="Rectangle 37">
            <a:extLst>
              <a:ext uri="{FF2B5EF4-FFF2-40B4-BE49-F238E27FC236}">
                <a16:creationId xmlns:a16="http://schemas.microsoft.com/office/drawing/2014/main" id="{A468D336-FD56-4351-AA00-D3AD8E656A7D}"/>
              </a:ext>
            </a:extLst>
          </p:cNvPr>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l-SI" altLang="sl-SI"/>
              <a:t>Click to edit Master title style</a:t>
            </a:r>
          </a:p>
        </p:txBody>
      </p:sp>
      <p:sp>
        <p:nvSpPr>
          <p:cNvPr id="35878" name="Rectangle 38">
            <a:extLst>
              <a:ext uri="{FF2B5EF4-FFF2-40B4-BE49-F238E27FC236}">
                <a16:creationId xmlns:a16="http://schemas.microsoft.com/office/drawing/2014/main" id="{8BB2C6D8-5626-488C-AE71-127E96AD87AE}"/>
              </a:ext>
            </a:extLst>
          </p:cNvPr>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a:t>Click to edit Master text styles</a:t>
            </a:r>
          </a:p>
          <a:p>
            <a:pPr lvl="1"/>
            <a:r>
              <a:rPr lang="sl-SI" altLang="sl-SI"/>
              <a:t>Second level</a:t>
            </a:r>
          </a:p>
          <a:p>
            <a:pPr lvl="2"/>
            <a:r>
              <a:rPr lang="sl-SI" altLang="sl-SI"/>
              <a:t>Third level</a:t>
            </a:r>
          </a:p>
          <a:p>
            <a:pPr lvl="3"/>
            <a:r>
              <a:rPr lang="sl-SI" altLang="sl-SI"/>
              <a:t>Fourth level</a:t>
            </a:r>
          </a:p>
          <a:p>
            <a:pPr lvl="4"/>
            <a:r>
              <a:rPr lang="sl-SI" altLang="sl-SI"/>
              <a:t>Fifth level</a:t>
            </a:r>
          </a:p>
        </p:txBody>
      </p:sp>
      <p:sp>
        <p:nvSpPr>
          <p:cNvPr id="35879" name="Rectangle 39">
            <a:extLst>
              <a:ext uri="{FF2B5EF4-FFF2-40B4-BE49-F238E27FC236}">
                <a16:creationId xmlns:a16="http://schemas.microsoft.com/office/drawing/2014/main" id="{5AF1BB63-540C-478F-82AB-A08B9EB1FCB4}"/>
              </a:ext>
            </a:extLst>
          </p:cNvPr>
          <p:cNvSpPr>
            <a:spLocks noGrp="1" noChangeArrowheads="1"/>
          </p:cNvSpPr>
          <p:nvPr>
            <p:ph type="dt" sz="half" idx="2"/>
          </p:nvPr>
        </p:nvSpPr>
        <p:spPr bwMode="auto">
          <a:xfrm>
            <a:off x="457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mn-lt"/>
              </a:defRPr>
            </a:lvl1pPr>
          </a:lstStyle>
          <a:p>
            <a:endParaRPr lang="sl-SI" altLang="sl-SI"/>
          </a:p>
        </p:txBody>
      </p:sp>
      <p:sp>
        <p:nvSpPr>
          <p:cNvPr id="35880" name="Rectangle 40">
            <a:extLst>
              <a:ext uri="{FF2B5EF4-FFF2-40B4-BE49-F238E27FC236}">
                <a16:creationId xmlns:a16="http://schemas.microsoft.com/office/drawing/2014/main" id="{BC45B92A-3A33-4967-B225-EB78354F10D1}"/>
              </a:ext>
            </a:extLst>
          </p:cNvPr>
          <p:cNvSpPr>
            <a:spLocks noGrp="1" noChangeArrowheads="1"/>
          </p:cNvSpPr>
          <p:nvPr>
            <p:ph type="ftr" sz="quarter" idx="3"/>
          </p:nvPr>
        </p:nvSpPr>
        <p:spPr bwMode="auto">
          <a:xfrm>
            <a:off x="3124200" y="627856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mn-lt"/>
              </a:defRPr>
            </a:lvl1pPr>
          </a:lstStyle>
          <a:p>
            <a:endParaRPr lang="sl-SI" altLang="sl-SI"/>
          </a:p>
        </p:txBody>
      </p:sp>
      <p:sp>
        <p:nvSpPr>
          <p:cNvPr id="35881" name="Rectangle 41">
            <a:extLst>
              <a:ext uri="{FF2B5EF4-FFF2-40B4-BE49-F238E27FC236}">
                <a16:creationId xmlns:a16="http://schemas.microsoft.com/office/drawing/2014/main" id="{80C23C29-057C-44FF-BAAB-B010C385F30E}"/>
              </a:ext>
            </a:extLst>
          </p:cNvPr>
          <p:cNvSpPr>
            <a:spLocks noGrp="1" noChangeArrowheads="1"/>
          </p:cNvSpPr>
          <p:nvPr>
            <p:ph type="sldNum" sz="quarter" idx="4"/>
          </p:nvPr>
        </p:nvSpPr>
        <p:spPr bwMode="auto">
          <a:xfrm>
            <a:off x="6553200" y="6278563"/>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mn-lt"/>
              </a:defRPr>
            </a:lvl1pPr>
          </a:lstStyle>
          <a:p>
            <a:fld id="{48FBDE8A-C30B-41E3-9F5D-EDC905971711}" type="slidenum">
              <a:rPr lang="sl-SI" altLang="sl-SI"/>
              <a:pPr/>
              <a:t>‹#›</a:t>
            </a:fld>
            <a:endParaRPr lang="sl-SI" altLang="sl-SI"/>
          </a:p>
        </p:txBody>
      </p:sp>
    </p:spTree>
  </p:cSld>
  <p:clrMap bg1="dk2" tx1="lt1" bg2="dk1" tx2="lt2" accent1="accent1" accent2="accent2" accent3="accent3" accent4="accent4" accent5="accent5" accent6="accent6" hlink="hlink" folHlink="folHlink"/>
  <p:sldLayoutIdLst>
    <p:sldLayoutId id="2147483665"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fontAlgn="base">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SzPct val="65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accent2"/>
        </a:buClr>
        <a:buSzPct val="65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tx1"/>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8914" name="Group 2">
            <a:extLst>
              <a:ext uri="{FF2B5EF4-FFF2-40B4-BE49-F238E27FC236}">
                <a16:creationId xmlns:a16="http://schemas.microsoft.com/office/drawing/2014/main" id="{F51D418F-F9AF-44E6-B8D1-97CB4DD17FCD}"/>
              </a:ext>
            </a:extLst>
          </p:cNvPr>
          <p:cNvGrpSpPr>
            <a:grpSpLocks/>
          </p:cNvGrpSpPr>
          <p:nvPr/>
        </p:nvGrpSpPr>
        <p:grpSpPr bwMode="auto">
          <a:xfrm>
            <a:off x="6303963" y="0"/>
            <a:ext cx="2840037" cy="3254375"/>
            <a:chOff x="3115" y="0"/>
            <a:chExt cx="2170" cy="2486"/>
          </a:xfrm>
        </p:grpSpPr>
        <p:grpSp>
          <p:nvGrpSpPr>
            <p:cNvPr id="38915" name="Group 3">
              <a:extLst>
                <a:ext uri="{FF2B5EF4-FFF2-40B4-BE49-F238E27FC236}">
                  <a16:creationId xmlns:a16="http://schemas.microsoft.com/office/drawing/2014/main" id="{5EBC5EBD-FD27-414E-8338-EDAFEB54EEA5}"/>
                </a:ext>
              </a:extLst>
            </p:cNvPr>
            <p:cNvGrpSpPr>
              <a:grpSpLocks/>
            </p:cNvGrpSpPr>
            <p:nvPr/>
          </p:nvGrpSpPr>
          <p:grpSpPr bwMode="auto">
            <a:xfrm>
              <a:off x="4080" y="1910"/>
              <a:ext cx="768" cy="576"/>
              <a:chOff x="0" y="0"/>
              <a:chExt cx="768" cy="576"/>
            </a:xfrm>
          </p:grpSpPr>
          <p:sp>
            <p:nvSpPr>
              <p:cNvPr id="38916" name="Oval 4">
                <a:extLst>
                  <a:ext uri="{FF2B5EF4-FFF2-40B4-BE49-F238E27FC236}">
                    <a16:creationId xmlns:a16="http://schemas.microsoft.com/office/drawing/2014/main" id="{42A08238-42E7-4601-91A4-8C6CAA5366FF}"/>
                  </a:ext>
                </a:extLst>
              </p:cNvPr>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8917" name="Oval 5">
                <a:extLst>
                  <a:ext uri="{FF2B5EF4-FFF2-40B4-BE49-F238E27FC236}">
                    <a16:creationId xmlns:a16="http://schemas.microsoft.com/office/drawing/2014/main" id="{A6C25048-5843-44AA-A44F-12EBF6D31FFF}"/>
                  </a:ext>
                </a:extLst>
              </p:cNvPr>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grpSp>
          <p:nvGrpSpPr>
            <p:cNvPr id="38918" name="Group 6">
              <a:extLst>
                <a:ext uri="{FF2B5EF4-FFF2-40B4-BE49-F238E27FC236}">
                  <a16:creationId xmlns:a16="http://schemas.microsoft.com/office/drawing/2014/main" id="{AAEF182D-05CD-46E1-A484-B7E8842E7233}"/>
                </a:ext>
              </a:extLst>
            </p:cNvPr>
            <p:cNvGrpSpPr>
              <a:grpSpLocks/>
            </p:cNvGrpSpPr>
            <p:nvPr/>
          </p:nvGrpSpPr>
          <p:grpSpPr bwMode="auto">
            <a:xfrm>
              <a:off x="4257" y="1103"/>
              <a:ext cx="768" cy="576"/>
              <a:chOff x="0" y="0"/>
              <a:chExt cx="768" cy="576"/>
            </a:xfrm>
          </p:grpSpPr>
          <p:sp>
            <p:nvSpPr>
              <p:cNvPr id="38919" name="Oval 7">
                <a:extLst>
                  <a:ext uri="{FF2B5EF4-FFF2-40B4-BE49-F238E27FC236}">
                    <a16:creationId xmlns:a16="http://schemas.microsoft.com/office/drawing/2014/main" id="{3F39D69F-2694-418F-AD52-0866A734969B}"/>
                  </a:ext>
                </a:extLst>
              </p:cNvPr>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8920" name="Oval 8">
                <a:extLst>
                  <a:ext uri="{FF2B5EF4-FFF2-40B4-BE49-F238E27FC236}">
                    <a16:creationId xmlns:a16="http://schemas.microsoft.com/office/drawing/2014/main" id="{E5591D14-178E-43BB-BF1D-54E4B1DCAD81}"/>
                  </a:ext>
                </a:extLst>
              </p:cNvPr>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grpSp>
          <p:nvGrpSpPr>
            <p:cNvPr id="38921" name="Group 9">
              <a:extLst>
                <a:ext uri="{FF2B5EF4-FFF2-40B4-BE49-F238E27FC236}">
                  <a16:creationId xmlns:a16="http://schemas.microsoft.com/office/drawing/2014/main" id="{20C65BCD-8280-42F4-93C4-49447CC8EF03}"/>
                </a:ext>
              </a:extLst>
            </p:cNvPr>
            <p:cNvGrpSpPr>
              <a:grpSpLocks/>
            </p:cNvGrpSpPr>
            <p:nvPr/>
          </p:nvGrpSpPr>
          <p:grpSpPr bwMode="auto">
            <a:xfrm>
              <a:off x="3134" y="0"/>
              <a:ext cx="768" cy="576"/>
              <a:chOff x="0" y="0"/>
              <a:chExt cx="768" cy="576"/>
            </a:xfrm>
          </p:grpSpPr>
          <p:sp>
            <p:nvSpPr>
              <p:cNvPr id="38922" name="Oval 10">
                <a:extLst>
                  <a:ext uri="{FF2B5EF4-FFF2-40B4-BE49-F238E27FC236}">
                    <a16:creationId xmlns:a16="http://schemas.microsoft.com/office/drawing/2014/main" id="{A8C5C91F-567B-4346-B642-F9B57917C670}"/>
                  </a:ext>
                </a:extLst>
              </p:cNvPr>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8923" name="Oval 11">
                <a:extLst>
                  <a:ext uri="{FF2B5EF4-FFF2-40B4-BE49-F238E27FC236}">
                    <a16:creationId xmlns:a16="http://schemas.microsoft.com/office/drawing/2014/main" id="{98420154-C011-4503-94C8-1690ECC99648}"/>
                  </a:ext>
                </a:extLst>
              </p:cNvPr>
              <p:cNvSpPr>
                <a:spLocks noChangeArrowheads="1"/>
              </p:cNvSpPr>
              <p:nvPr/>
            </p:nvSpPr>
            <p:spPr bwMode="hidden">
              <a:xfrm>
                <a:off x="276" y="252"/>
                <a:ext cx="185" cy="108"/>
              </a:xfrm>
              <a:prstGeom prst="ellipse">
                <a:avLst/>
              </a:prstGeom>
              <a:gradFill rotWithShape="0">
                <a:gsLst>
                  <a:gs pos="0">
                    <a:schemeClr val="accent1"/>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grpSp>
          <p:nvGrpSpPr>
            <p:cNvPr id="38924" name="Group 12">
              <a:extLst>
                <a:ext uri="{FF2B5EF4-FFF2-40B4-BE49-F238E27FC236}">
                  <a16:creationId xmlns:a16="http://schemas.microsoft.com/office/drawing/2014/main" id="{EAA15100-747C-42D7-97B1-0D8679671B80}"/>
                </a:ext>
              </a:extLst>
            </p:cNvPr>
            <p:cNvGrpSpPr>
              <a:grpSpLocks/>
            </p:cNvGrpSpPr>
            <p:nvPr/>
          </p:nvGrpSpPr>
          <p:grpSpPr bwMode="auto">
            <a:xfrm>
              <a:off x="3115" y="0"/>
              <a:ext cx="2170" cy="1702"/>
              <a:chOff x="3115" y="0"/>
              <a:chExt cx="2170" cy="1702"/>
            </a:xfrm>
          </p:grpSpPr>
          <p:grpSp>
            <p:nvGrpSpPr>
              <p:cNvPr id="38925" name="Group 13">
                <a:extLst>
                  <a:ext uri="{FF2B5EF4-FFF2-40B4-BE49-F238E27FC236}">
                    <a16:creationId xmlns:a16="http://schemas.microsoft.com/office/drawing/2014/main" id="{38E57E4C-AA76-4430-821E-6CC692194A04}"/>
                  </a:ext>
                </a:extLst>
              </p:cNvPr>
              <p:cNvGrpSpPr>
                <a:grpSpLocks/>
              </p:cNvGrpSpPr>
              <p:nvPr/>
            </p:nvGrpSpPr>
            <p:grpSpPr bwMode="auto">
              <a:xfrm>
                <a:off x="3640" y="308"/>
                <a:ext cx="1145" cy="844"/>
                <a:chOff x="1265" y="814"/>
                <a:chExt cx="2919" cy="2151"/>
              </a:xfrm>
            </p:grpSpPr>
            <p:sp>
              <p:nvSpPr>
                <p:cNvPr id="38926" name="Oval 14">
                  <a:extLst>
                    <a:ext uri="{FF2B5EF4-FFF2-40B4-BE49-F238E27FC236}">
                      <a16:creationId xmlns:a16="http://schemas.microsoft.com/office/drawing/2014/main" id="{20406798-3CF4-44C1-8307-C4F233962249}"/>
                    </a:ext>
                  </a:extLst>
                </p:cNvPr>
                <p:cNvSpPr>
                  <a:spLocks noChangeArrowheads="1"/>
                </p:cNvSpPr>
                <p:nvPr/>
              </p:nvSpPr>
              <p:spPr bwMode="hidden">
                <a:xfrm>
                  <a:off x="1265" y="814"/>
                  <a:ext cx="2919" cy="2151"/>
                </a:xfrm>
                <a:prstGeom prst="ellipse">
                  <a:avLst/>
                </a:prstGeom>
                <a:gradFill rotWithShape="0">
                  <a:gsLst>
                    <a:gs pos="0">
                      <a:schemeClr val="bg2"/>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8927" name="Oval 15">
                  <a:extLst>
                    <a:ext uri="{FF2B5EF4-FFF2-40B4-BE49-F238E27FC236}">
                      <a16:creationId xmlns:a16="http://schemas.microsoft.com/office/drawing/2014/main" id="{E23BD3CD-58BC-48E9-9956-887530FFE690}"/>
                    </a:ext>
                  </a:extLst>
                </p:cNvPr>
                <p:cNvSpPr>
                  <a:spLocks noChangeArrowheads="1"/>
                </p:cNvSpPr>
                <p:nvPr/>
              </p:nvSpPr>
              <p:spPr bwMode="hidden">
                <a:xfrm>
                  <a:off x="2380" y="1601"/>
                  <a:ext cx="579" cy="406"/>
                </a:xfrm>
                <a:prstGeom prst="ellipse">
                  <a:avLst/>
                </a:prstGeom>
                <a:gradFill rotWithShape="0">
                  <a:gsLst>
                    <a:gs pos="0">
                      <a:schemeClr val="accent2"/>
                    </a:gs>
                    <a:gs pos="100000">
                      <a:schemeClr val="bg2"/>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grpSp>
            <p:nvGrpSpPr>
              <p:cNvPr id="38928" name="Group 16">
                <a:extLst>
                  <a:ext uri="{FF2B5EF4-FFF2-40B4-BE49-F238E27FC236}">
                    <a16:creationId xmlns:a16="http://schemas.microsoft.com/office/drawing/2014/main" id="{D1A37237-AE13-4380-80ED-56E828C0CEDF}"/>
                  </a:ext>
                </a:extLst>
              </p:cNvPr>
              <p:cNvGrpSpPr>
                <a:grpSpLocks/>
              </p:cNvGrpSpPr>
              <p:nvPr/>
            </p:nvGrpSpPr>
            <p:grpSpPr bwMode="auto">
              <a:xfrm>
                <a:off x="3115" y="0"/>
                <a:ext cx="2145" cy="1702"/>
                <a:chOff x="3115" y="0"/>
                <a:chExt cx="2145" cy="1702"/>
              </a:xfrm>
            </p:grpSpPr>
            <p:grpSp>
              <p:nvGrpSpPr>
                <p:cNvPr id="38929" name="Group 17">
                  <a:extLst>
                    <a:ext uri="{FF2B5EF4-FFF2-40B4-BE49-F238E27FC236}">
                      <a16:creationId xmlns:a16="http://schemas.microsoft.com/office/drawing/2014/main" id="{6F03C319-1CE0-4FB3-95B4-983FE2D1A3ED}"/>
                    </a:ext>
                  </a:extLst>
                </p:cNvPr>
                <p:cNvGrpSpPr>
                  <a:grpSpLocks/>
                </p:cNvGrpSpPr>
                <p:nvPr/>
              </p:nvGrpSpPr>
              <p:grpSpPr bwMode="auto">
                <a:xfrm>
                  <a:off x="4505" y="589"/>
                  <a:ext cx="493" cy="912"/>
                  <a:chOff x="3471" y="1530"/>
                  <a:chExt cx="1258" cy="2327"/>
                </a:xfrm>
              </p:grpSpPr>
              <p:sp>
                <p:nvSpPr>
                  <p:cNvPr id="38930" name="Freeform 18">
                    <a:extLst>
                      <a:ext uri="{FF2B5EF4-FFF2-40B4-BE49-F238E27FC236}">
                        <a16:creationId xmlns:a16="http://schemas.microsoft.com/office/drawing/2014/main" id="{D6643867-54B4-4751-9CA8-CFEA582B3E48}"/>
                      </a:ext>
                    </a:extLst>
                  </p:cNvPr>
                  <p:cNvSpPr>
                    <a:spLocks/>
                  </p:cNvSpPr>
                  <p:nvPr/>
                </p:nvSpPr>
                <p:spPr bwMode="hidden">
                  <a:xfrm rot="2711884">
                    <a:off x="2765" y="2236"/>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8931" name="Freeform 19">
                    <a:extLst>
                      <a:ext uri="{FF2B5EF4-FFF2-40B4-BE49-F238E27FC236}">
                        <a16:creationId xmlns:a16="http://schemas.microsoft.com/office/drawing/2014/main" id="{931D38B7-CAF9-4910-AF96-A48445505C6D}"/>
                      </a:ext>
                    </a:extLst>
                  </p:cNvPr>
                  <p:cNvSpPr>
                    <a:spLocks/>
                  </p:cNvSpPr>
                  <p:nvPr/>
                </p:nvSpPr>
                <p:spPr bwMode="hidden">
                  <a:xfrm rot="2711884">
                    <a:off x="4021" y="3150"/>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grpSp>
              <p:nvGrpSpPr>
                <p:cNvPr id="38932" name="Group 20">
                  <a:extLst>
                    <a:ext uri="{FF2B5EF4-FFF2-40B4-BE49-F238E27FC236}">
                      <a16:creationId xmlns:a16="http://schemas.microsoft.com/office/drawing/2014/main" id="{D57445F4-4941-49CF-B2F6-6D2B62446682}"/>
                    </a:ext>
                  </a:extLst>
                </p:cNvPr>
                <p:cNvGrpSpPr>
                  <a:grpSpLocks/>
                </p:cNvGrpSpPr>
                <p:nvPr/>
              </p:nvGrpSpPr>
              <p:grpSpPr bwMode="auto">
                <a:xfrm>
                  <a:off x="4267" y="781"/>
                  <a:ext cx="966" cy="522"/>
                  <a:chOff x="2864" y="2019"/>
                  <a:chExt cx="2463" cy="1332"/>
                </a:xfrm>
              </p:grpSpPr>
              <p:sp>
                <p:nvSpPr>
                  <p:cNvPr id="38933" name="Freeform 21">
                    <a:extLst>
                      <a:ext uri="{FF2B5EF4-FFF2-40B4-BE49-F238E27FC236}">
                        <a16:creationId xmlns:a16="http://schemas.microsoft.com/office/drawing/2014/main" id="{1107C0CC-2F32-4D46-82A2-9A6AB201F180}"/>
                      </a:ext>
                    </a:extLst>
                  </p:cNvPr>
                  <p:cNvSpPr>
                    <a:spLocks/>
                  </p:cNvSpPr>
                  <p:nvPr/>
                </p:nvSpPr>
                <p:spPr bwMode="hidden">
                  <a:xfrm rot="2104081">
                    <a:off x="2864" y="2019"/>
                    <a:ext cx="1814" cy="3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8934" name="Freeform 22">
                    <a:extLst>
                      <a:ext uri="{FF2B5EF4-FFF2-40B4-BE49-F238E27FC236}">
                        <a16:creationId xmlns:a16="http://schemas.microsoft.com/office/drawing/2014/main" id="{4DF729D2-C560-4C11-A6B2-C8A479195864}"/>
                      </a:ext>
                    </a:extLst>
                  </p:cNvPr>
                  <p:cNvSpPr>
                    <a:spLocks/>
                  </p:cNvSpPr>
                  <p:nvPr/>
                </p:nvSpPr>
                <p:spPr bwMode="hidden">
                  <a:xfrm rot="2104081">
                    <a:off x="4353" y="2806"/>
                    <a:ext cx="974" cy="5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grpSp>
              <p:nvGrpSpPr>
                <p:cNvPr id="38935" name="Group 23">
                  <a:extLst>
                    <a:ext uri="{FF2B5EF4-FFF2-40B4-BE49-F238E27FC236}">
                      <a16:creationId xmlns:a16="http://schemas.microsoft.com/office/drawing/2014/main" id="{1E80B560-7C4A-4217-B354-4E3C778C90C5}"/>
                    </a:ext>
                  </a:extLst>
                </p:cNvPr>
                <p:cNvGrpSpPr>
                  <a:grpSpLocks/>
                </p:cNvGrpSpPr>
                <p:nvPr/>
              </p:nvGrpSpPr>
              <p:grpSpPr bwMode="auto">
                <a:xfrm>
                  <a:off x="4280" y="707"/>
                  <a:ext cx="971" cy="417"/>
                  <a:chOff x="2897" y="1832"/>
                  <a:chExt cx="2477" cy="1064"/>
                </a:xfrm>
              </p:grpSpPr>
              <p:sp>
                <p:nvSpPr>
                  <p:cNvPr id="38936" name="Freeform 24">
                    <a:extLst>
                      <a:ext uri="{FF2B5EF4-FFF2-40B4-BE49-F238E27FC236}">
                        <a16:creationId xmlns:a16="http://schemas.microsoft.com/office/drawing/2014/main" id="{AE578535-1310-4247-B0ED-871A6A88C62F}"/>
                      </a:ext>
                    </a:extLst>
                  </p:cNvPr>
                  <p:cNvSpPr>
                    <a:spLocks/>
                  </p:cNvSpPr>
                  <p:nvPr/>
                </p:nvSpPr>
                <p:spPr bwMode="hidden">
                  <a:xfrm rot="1582915">
                    <a:off x="2897" y="1832"/>
                    <a:ext cx="1736" cy="30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8937" name="Freeform 25">
                    <a:extLst>
                      <a:ext uri="{FF2B5EF4-FFF2-40B4-BE49-F238E27FC236}">
                        <a16:creationId xmlns:a16="http://schemas.microsoft.com/office/drawing/2014/main" id="{09E55D9C-CA8A-4982-96FF-EB955973204C}"/>
                      </a:ext>
                    </a:extLst>
                  </p:cNvPr>
                  <p:cNvSpPr>
                    <a:spLocks/>
                  </p:cNvSpPr>
                  <p:nvPr/>
                </p:nvSpPr>
                <p:spPr bwMode="hidden">
                  <a:xfrm rot="1582915">
                    <a:off x="4442" y="2420"/>
                    <a:ext cx="932" cy="4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grpSp>
              <p:nvGrpSpPr>
                <p:cNvPr id="38938" name="Group 26">
                  <a:extLst>
                    <a:ext uri="{FF2B5EF4-FFF2-40B4-BE49-F238E27FC236}">
                      <a16:creationId xmlns:a16="http://schemas.microsoft.com/office/drawing/2014/main" id="{720142A6-0F3A-4D53-B225-279745D83AC8}"/>
                    </a:ext>
                  </a:extLst>
                </p:cNvPr>
                <p:cNvGrpSpPr>
                  <a:grpSpLocks/>
                </p:cNvGrpSpPr>
                <p:nvPr/>
              </p:nvGrpSpPr>
              <p:grpSpPr bwMode="auto">
                <a:xfrm>
                  <a:off x="4291" y="630"/>
                  <a:ext cx="969" cy="364"/>
                  <a:chOff x="2924" y="1636"/>
                  <a:chExt cx="2472" cy="927"/>
                </a:xfrm>
              </p:grpSpPr>
              <p:sp>
                <p:nvSpPr>
                  <p:cNvPr id="38939" name="Freeform 27">
                    <a:extLst>
                      <a:ext uri="{FF2B5EF4-FFF2-40B4-BE49-F238E27FC236}">
                        <a16:creationId xmlns:a16="http://schemas.microsoft.com/office/drawing/2014/main" id="{5FC168CE-69E1-42AF-875E-A93A4D170B79}"/>
                      </a:ext>
                    </a:extLst>
                  </p:cNvPr>
                  <p:cNvSpPr>
                    <a:spLocks/>
                  </p:cNvSpPr>
                  <p:nvPr/>
                </p:nvSpPr>
                <p:spPr bwMode="hidden">
                  <a:xfrm rot="1080363">
                    <a:off x="2924" y="1636"/>
                    <a:ext cx="1677" cy="33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8940" name="Freeform 28">
                    <a:extLst>
                      <a:ext uri="{FF2B5EF4-FFF2-40B4-BE49-F238E27FC236}">
                        <a16:creationId xmlns:a16="http://schemas.microsoft.com/office/drawing/2014/main" id="{6D247B9D-F777-4962-8FED-51C94A848070}"/>
                      </a:ext>
                    </a:extLst>
                  </p:cNvPr>
                  <p:cNvSpPr>
                    <a:spLocks/>
                  </p:cNvSpPr>
                  <p:nvPr/>
                </p:nvSpPr>
                <p:spPr bwMode="hidden">
                  <a:xfrm rot="1080363">
                    <a:off x="4495" y="2037"/>
                    <a:ext cx="901" cy="52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grpSp>
              <p:nvGrpSpPr>
                <p:cNvPr id="38941" name="Group 29">
                  <a:extLst>
                    <a:ext uri="{FF2B5EF4-FFF2-40B4-BE49-F238E27FC236}">
                      <a16:creationId xmlns:a16="http://schemas.microsoft.com/office/drawing/2014/main" id="{8885797E-606F-413C-A344-467F157E1DA2}"/>
                    </a:ext>
                  </a:extLst>
                </p:cNvPr>
                <p:cNvGrpSpPr>
                  <a:grpSpLocks/>
                </p:cNvGrpSpPr>
                <p:nvPr/>
              </p:nvGrpSpPr>
              <p:grpSpPr bwMode="auto">
                <a:xfrm>
                  <a:off x="4304" y="543"/>
                  <a:ext cx="918" cy="258"/>
                  <a:chOff x="2958" y="1414"/>
                  <a:chExt cx="2342" cy="657"/>
                </a:xfrm>
              </p:grpSpPr>
              <p:sp>
                <p:nvSpPr>
                  <p:cNvPr id="38942" name="Freeform 30">
                    <a:extLst>
                      <a:ext uri="{FF2B5EF4-FFF2-40B4-BE49-F238E27FC236}">
                        <a16:creationId xmlns:a16="http://schemas.microsoft.com/office/drawing/2014/main" id="{10B9CDBF-F77B-468A-8835-91824D7CAFB3}"/>
                      </a:ext>
                    </a:extLst>
                  </p:cNvPr>
                  <p:cNvSpPr>
                    <a:spLocks/>
                  </p:cNvSpPr>
                  <p:nvPr/>
                </p:nvSpPr>
                <p:spPr bwMode="hidden">
                  <a:xfrm rot="463793">
                    <a:off x="2958" y="1414"/>
                    <a:ext cx="1545"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8943" name="Freeform 31">
                    <a:extLst>
                      <a:ext uri="{FF2B5EF4-FFF2-40B4-BE49-F238E27FC236}">
                        <a16:creationId xmlns:a16="http://schemas.microsoft.com/office/drawing/2014/main" id="{24E114D9-13BB-44C2-BE3C-729EA79C226B}"/>
                      </a:ext>
                    </a:extLst>
                  </p:cNvPr>
                  <p:cNvSpPr>
                    <a:spLocks/>
                  </p:cNvSpPr>
                  <p:nvPr/>
                </p:nvSpPr>
                <p:spPr bwMode="hidden">
                  <a:xfrm rot="463793">
                    <a:off x="4470" y="1582"/>
                    <a:ext cx="830"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grpSp>
              <p:nvGrpSpPr>
                <p:cNvPr id="38944" name="Group 32">
                  <a:extLst>
                    <a:ext uri="{FF2B5EF4-FFF2-40B4-BE49-F238E27FC236}">
                      <a16:creationId xmlns:a16="http://schemas.microsoft.com/office/drawing/2014/main" id="{F314E987-209D-4D6C-813A-6428A04B1657}"/>
                    </a:ext>
                  </a:extLst>
                </p:cNvPr>
                <p:cNvGrpSpPr>
                  <a:grpSpLocks/>
                </p:cNvGrpSpPr>
                <p:nvPr/>
              </p:nvGrpSpPr>
              <p:grpSpPr bwMode="auto">
                <a:xfrm>
                  <a:off x="4314" y="487"/>
                  <a:ext cx="843" cy="134"/>
                  <a:chOff x="2983" y="1269"/>
                  <a:chExt cx="2150" cy="343"/>
                </a:xfrm>
              </p:grpSpPr>
              <p:sp>
                <p:nvSpPr>
                  <p:cNvPr id="38945" name="Freeform 33">
                    <a:extLst>
                      <a:ext uri="{FF2B5EF4-FFF2-40B4-BE49-F238E27FC236}">
                        <a16:creationId xmlns:a16="http://schemas.microsoft.com/office/drawing/2014/main" id="{8732B112-9CA0-43F9-A959-9AB607F6ED69}"/>
                      </a:ext>
                    </a:extLst>
                  </p:cNvPr>
                  <p:cNvSpPr>
                    <a:spLocks/>
                  </p:cNvSpPr>
                  <p:nvPr/>
                </p:nvSpPr>
                <p:spPr bwMode="hidden">
                  <a:xfrm rot="-84182">
                    <a:off x="2983" y="1289"/>
                    <a:ext cx="1404" cy="21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8946" name="Freeform 34">
                    <a:extLst>
                      <a:ext uri="{FF2B5EF4-FFF2-40B4-BE49-F238E27FC236}">
                        <a16:creationId xmlns:a16="http://schemas.microsoft.com/office/drawing/2014/main" id="{37B7E6DB-FE42-4EC2-98B6-019612C366AE}"/>
                      </a:ext>
                    </a:extLst>
                  </p:cNvPr>
                  <p:cNvSpPr>
                    <a:spLocks/>
                  </p:cNvSpPr>
                  <p:nvPr/>
                </p:nvSpPr>
                <p:spPr bwMode="hidden">
                  <a:xfrm rot="-84182">
                    <a:off x="4379" y="1269"/>
                    <a:ext cx="754" cy="34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grpSp>
              <p:nvGrpSpPr>
                <p:cNvPr id="38947" name="Group 35">
                  <a:extLst>
                    <a:ext uri="{FF2B5EF4-FFF2-40B4-BE49-F238E27FC236}">
                      <a16:creationId xmlns:a16="http://schemas.microsoft.com/office/drawing/2014/main" id="{868B7ED9-1003-464B-9495-7B9EA424C893}"/>
                    </a:ext>
                  </a:extLst>
                </p:cNvPr>
                <p:cNvGrpSpPr>
                  <a:grpSpLocks/>
                </p:cNvGrpSpPr>
                <p:nvPr/>
              </p:nvGrpSpPr>
              <p:grpSpPr bwMode="auto">
                <a:xfrm>
                  <a:off x="4296" y="349"/>
                  <a:ext cx="737" cy="167"/>
                  <a:chOff x="2938" y="917"/>
                  <a:chExt cx="1879" cy="427"/>
                </a:xfrm>
              </p:grpSpPr>
              <p:sp>
                <p:nvSpPr>
                  <p:cNvPr id="38948" name="Freeform 36">
                    <a:extLst>
                      <a:ext uri="{FF2B5EF4-FFF2-40B4-BE49-F238E27FC236}">
                        <a16:creationId xmlns:a16="http://schemas.microsoft.com/office/drawing/2014/main" id="{39AEE8BD-9E3A-434A-BC1B-651FC202C643}"/>
                      </a:ext>
                    </a:extLst>
                  </p:cNvPr>
                  <p:cNvSpPr>
                    <a:spLocks/>
                  </p:cNvSpPr>
                  <p:nvPr/>
                </p:nvSpPr>
                <p:spPr bwMode="hidden">
                  <a:xfrm rot="-802576">
                    <a:off x="2938" y="1129"/>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8949" name="Freeform 37">
                    <a:extLst>
                      <a:ext uri="{FF2B5EF4-FFF2-40B4-BE49-F238E27FC236}">
                        <a16:creationId xmlns:a16="http://schemas.microsoft.com/office/drawing/2014/main" id="{772CFCB2-76BE-45F9-8548-965294F3A6B2}"/>
                      </a:ext>
                    </a:extLst>
                  </p:cNvPr>
                  <p:cNvSpPr>
                    <a:spLocks/>
                  </p:cNvSpPr>
                  <p:nvPr/>
                </p:nvSpPr>
                <p:spPr bwMode="hidden">
                  <a:xfrm rot="-802576">
                    <a:off x="4155" y="917"/>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grpSp>
              <p:nvGrpSpPr>
                <p:cNvPr id="38950" name="Group 38">
                  <a:extLst>
                    <a:ext uri="{FF2B5EF4-FFF2-40B4-BE49-F238E27FC236}">
                      <a16:creationId xmlns:a16="http://schemas.microsoft.com/office/drawing/2014/main" id="{472CAA40-2ADF-4276-B259-EA8B68F3BA48}"/>
                    </a:ext>
                  </a:extLst>
                </p:cNvPr>
                <p:cNvGrpSpPr>
                  <a:grpSpLocks/>
                </p:cNvGrpSpPr>
                <p:nvPr/>
              </p:nvGrpSpPr>
              <p:grpSpPr bwMode="auto">
                <a:xfrm>
                  <a:off x="3394" y="637"/>
                  <a:ext cx="493" cy="912"/>
                  <a:chOff x="637" y="1653"/>
                  <a:chExt cx="1257" cy="2326"/>
                </a:xfrm>
              </p:grpSpPr>
              <p:sp>
                <p:nvSpPr>
                  <p:cNvPr id="38951" name="Freeform 39">
                    <a:extLst>
                      <a:ext uri="{FF2B5EF4-FFF2-40B4-BE49-F238E27FC236}">
                        <a16:creationId xmlns:a16="http://schemas.microsoft.com/office/drawing/2014/main" id="{2DBF3DAB-8A7A-47E6-B80D-085D1BD40028}"/>
                      </a:ext>
                    </a:extLst>
                  </p:cNvPr>
                  <p:cNvSpPr>
                    <a:spLocks/>
                  </p:cNvSpPr>
                  <p:nvPr/>
                </p:nvSpPr>
                <p:spPr bwMode="hidden">
                  <a:xfrm rot="18888116" flipH="1">
                    <a:off x="876" y="2359"/>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8952" name="Freeform 40">
                    <a:extLst>
                      <a:ext uri="{FF2B5EF4-FFF2-40B4-BE49-F238E27FC236}">
                        <a16:creationId xmlns:a16="http://schemas.microsoft.com/office/drawing/2014/main" id="{5F23C2FC-9434-41FF-8913-5FAD62127AAA}"/>
                      </a:ext>
                    </a:extLst>
                  </p:cNvPr>
                  <p:cNvSpPr>
                    <a:spLocks/>
                  </p:cNvSpPr>
                  <p:nvPr/>
                </p:nvSpPr>
                <p:spPr bwMode="hidden">
                  <a:xfrm rot="18888116" flipH="1">
                    <a:off x="419" y="3272"/>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grpSp>
              <p:nvGrpSpPr>
                <p:cNvPr id="38953" name="Group 41">
                  <a:extLst>
                    <a:ext uri="{FF2B5EF4-FFF2-40B4-BE49-F238E27FC236}">
                      <a16:creationId xmlns:a16="http://schemas.microsoft.com/office/drawing/2014/main" id="{5E155522-6C56-476A-83EA-635A4344315D}"/>
                    </a:ext>
                  </a:extLst>
                </p:cNvPr>
                <p:cNvGrpSpPr>
                  <a:grpSpLocks/>
                </p:cNvGrpSpPr>
                <p:nvPr/>
              </p:nvGrpSpPr>
              <p:grpSpPr bwMode="auto">
                <a:xfrm>
                  <a:off x="3142" y="850"/>
                  <a:ext cx="966" cy="522"/>
                  <a:chOff x="-5" y="2196"/>
                  <a:chExt cx="2463" cy="1332"/>
                </a:xfrm>
              </p:grpSpPr>
              <p:sp>
                <p:nvSpPr>
                  <p:cNvPr id="38954" name="Freeform 42">
                    <a:extLst>
                      <a:ext uri="{FF2B5EF4-FFF2-40B4-BE49-F238E27FC236}">
                        <a16:creationId xmlns:a16="http://schemas.microsoft.com/office/drawing/2014/main" id="{39830F97-D96B-48E5-87FD-D28FEA79F812}"/>
                      </a:ext>
                    </a:extLst>
                  </p:cNvPr>
                  <p:cNvSpPr>
                    <a:spLocks/>
                  </p:cNvSpPr>
                  <p:nvPr/>
                </p:nvSpPr>
                <p:spPr bwMode="hidden">
                  <a:xfrm rot="19495919" flipH="1">
                    <a:off x="644" y="2196"/>
                    <a:ext cx="1814" cy="3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8955" name="Freeform 43">
                    <a:extLst>
                      <a:ext uri="{FF2B5EF4-FFF2-40B4-BE49-F238E27FC236}">
                        <a16:creationId xmlns:a16="http://schemas.microsoft.com/office/drawing/2014/main" id="{D95AE53D-9630-4097-B04C-7A157ECB1A7F}"/>
                      </a:ext>
                    </a:extLst>
                  </p:cNvPr>
                  <p:cNvSpPr>
                    <a:spLocks/>
                  </p:cNvSpPr>
                  <p:nvPr/>
                </p:nvSpPr>
                <p:spPr bwMode="hidden">
                  <a:xfrm rot="19495919" flipH="1">
                    <a:off x="-5" y="2983"/>
                    <a:ext cx="974" cy="5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grpSp>
              <p:nvGrpSpPr>
                <p:cNvPr id="38956" name="Group 44">
                  <a:extLst>
                    <a:ext uri="{FF2B5EF4-FFF2-40B4-BE49-F238E27FC236}">
                      <a16:creationId xmlns:a16="http://schemas.microsoft.com/office/drawing/2014/main" id="{5EA7C13B-4CBD-44A2-8BA2-08E286DC6E15}"/>
                    </a:ext>
                  </a:extLst>
                </p:cNvPr>
                <p:cNvGrpSpPr>
                  <a:grpSpLocks/>
                </p:cNvGrpSpPr>
                <p:nvPr/>
              </p:nvGrpSpPr>
              <p:grpSpPr bwMode="auto">
                <a:xfrm>
                  <a:off x="3124" y="777"/>
                  <a:ext cx="971" cy="417"/>
                  <a:chOff x="-52" y="2009"/>
                  <a:chExt cx="2477" cy="1064"/>
                </a:xfrm>
              </p:grpSpPr>
              <p:sp>
                <p:nvSpPr>
                  <p:cNvPr id="38957" name="Freeform 45">
                    <a:extLst>
                      <a:ext uri="{FF2B5EF4-FFF2-40B4-BE49-F238E27FC236}">
                        <a16:creationId xmlns:a16="http://schemas.microsoft.com/office/drawing/2014/main" id="{30890A10-6AC5-4C2F-B5D1-65CF0A839829}"/>
                      </a:ext>
                    </a:extLst>
                  </p:cNvPr>
                  <p:cNvSpPr>
                    <a:spLocks/>
                  </p:cNvSpPr>
                  <p:nvPr/>
                </p:nvSpPr>
                <p:spPr bwMode="hidden">
                  <a:xfrm rot="20017085" flipH="1">
                    <a:off x="689" y="2009"/>
                    <a:ext cx="1736" cy="30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8958" name="Freeform 46">
                    <a:extLst>
                      <a:ext uri="{FF2B5EF4-FFF2-40B4-BE49-F238E27FC236}">
                        <a16:creationId xmlns:a16="http://schemas.microsoft.com/office/drawing/2014/main" id="{2F4C8F7B-C257-4792-9658-D23BD1DDB2F7}"/>
                      </a:ext>
                    </a:extLst>
                  </p:cNvPr>
                  <p:cNvSpPr>
                    <a:spLocks/>
                  </p:cNvSpPr>
                  <p:nvPr/>
                </p:nvSpPr>
                <p:spPr bwMode="hidden">
                  <a:xfrm rot="20017085" flipH="1">
                    <a:off x="-52" y="2597"/>
                    <a:ext cx="932" cy="4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grpSp>
              <p:nvGrpSpPr>
                <p:cNvPr id="38959" name="Group 47">
                  <a:extLst>
                    <a:ext uri="{FF2B5EF4-FFF2-40B4-BE49-F238E27FC236}">
                      <a16:creationId xmlns:a16="http://schemas.microsoft.com/office/drawing/2014/main" id="{0AD256FF-8145-48C1-8C13-DED1A7BFF1F9}"/>
                    </a:ext>
                  </a:extLst>
                </p:cNvPr>
                <p:cNvGrpSpPr>
                  <a:grpSpLocks/>
                </p:cNvGrpSpPr>
                <p:nvPr/>
              </p:nvGrpSpPr>
              <p:grpSpPr bwMode="auto">
                <a:xfrm>
                  <a:off x="3115" y="700"/>
                  <a:ext cx="969" cy="363"/>
                  <a:chOff x="-74" y="1813"/>
                  <a:chExt cx="2472" cy="927"/>
                </a:xfrm>
              </p:grpSpPr>
              <p:sp>
                <p:nvSpPr>
                  <p:cNvPr id="38960" name="Freeform 48">
                    <a:extLst>
                      <a:ext uri="{FF2B5EF4-FFF2-40B4-BE49-F238E27FC236}">
                        <a16:creationId xmlns:a16="http://schemas.microsoft.com/office/drawing/2014/main" id="{B65B54CD-1A50-409D-BF3D-40E8D0C47D9A}"/>
                      </a:ext>
                    </a:extLst>
                  </p:cNvPr>
                  <p:cNvSpPr>
                    <a:spLocks/>
                  </p:cNvSpPr>
                  <p:nvPr/>
                </p:nvSpPr>
                <p:spPr bwMode="hidden">
                  <a:xfrm rot="20519637" flipH="1">
                    <a:off x="721" y="1813"/>
                    <a:ext cx="1677" cy="33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8961" name="Freeform 49">
                    <a:extLst>
                      <a:ext uri="{FF2B5EF4-FFF2-40B4-BE49-F238E27FC236}">
                        <a16:creationId xmlns:a16="http://schemas.microsoft.com/office/drawing/2014/main" id="{607D4BEE-7722-4C5F-83E5-B45520547660}"/>
                      </a:ext>
                    </a:extLst>
                  </p:cNvPr>
                  <p:cNvSpPr>
                    <a:spLocks/>
                  </p:cNvSpPr>
                  <p:nvPr/>
                </p:nvSpPr>
                <p:spPr bwMode="hidden">
                  <a:xfrm rot="20519637" flipH="1">
                    <a:off x="-74" y="2214"/>
                    <a:ext cx="901" cy="52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grpSp>
              <p:nvGrpSpPr>
                <p:cNvPr id="38962" name="Group 50">
                  <a:extLst>
                    <a:ext uri="{FF2B5EF4-FFF2-40B4-BE49-F238E27FC236}">
                      <a16:creationId xmlns:a16="http://schemas.microsoft.com/office/drawing/2014/main" id="{8025A267-FADD-445E-97BF-93DB8215752E}"/>
                    </a:ext>
                  </a:extLst>
                </p:cNvPr>
                <p:cNvGrpSpPr>
                  <a:grpSpLocks/>
                </p:cNvGrpSpPr>
                <p:nvPr/>
              </p:nvGrpSpPr>
              <p:grpSpPr bwMode="auto">
                <a:xfrm>
                  <a:off x="3153" y="613"/>
                  <a:ext cx="918" cy="257"/>
                  <a:chOff x="22" y="1591"/>
                  <a:chExt cx="2342" cy="657"/>
                </a:xfrm>
              </p:grpSpPr>
              <p:sp>
                <p:nvSpPr>
                  <p:cNvPr id="38963" name="Freeform 51">
                    <a:extLst>
                      <a:ext uri="{FF2B5EF4-FFF2-40B4-BE49-F238E27FC236}">
                        <a16:creationId xmlns:a16="http://schemas.microsoft.com/office/drawing/2014/main" id="{CB7D6D17-8677-4E9C-899A-D561F5BDC16F}"/>
                      </a:ext>
                    </a:extLst>
                  </p:cNvPr>
                  <p:cNvSpPr>
                    <a:spLocks/>
                  </p:cNvSpPr>
                  <p:nvPr/>
                </p:nvSpPr>
                <p:spPr bwMode="hidden">
                  <a:xfrm rot="21136207" flipH="1">
                    <a:off x="819" y="1591"/>
                    <a:ext cx="1545"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8964" name="Freeform 52">
                    <a:extLst>
                      <a:ext uri="{FF2B5EF4-FFF2-40B4-BE49-F238E27FC236}">
                        <a16:creationId xmlns:a16="http://schemas.microsoft.com/office/drawing/2014/main" id="{DA43E4D4-ACF8-40E7-8490-EFB220861730}"/>
                      </a:ext>
                    </a:extLst>
                  </p:cNvPr>
                  <p:cNvSpPr>
                    <a:spLocks/>
                  </p:cNvSpPr>
                  <p:nvPr/>
                </p:nvSpPr>
                <p:spPr bwMode="hidden">
                  <a:xfrm rot="21136207" flipH="1">
                    <a:off x="22" y="1759"/>
                    <a:ext cx="830"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grpSp>
              <p:nvGrpSpPr>
                <p:cNvPr id="38965" name="Group 53">
                  <a:extLst>
                    <a:ext uri="{FF2B5EF4-FFF2-40B4-BE49-F238E27FC236}">
                      <a16:creationId xmlns:a16="http://schemas.microsoft.com/office/drawing/2014/main" id="{0AD9E825-3E93-492F-8DE8-DEEB5931A14B}"/>
                    </a:ext>
                  </a:extLst>
                </p:cNvPr>
                <p:cNvGrpSpPr>
                  <a:grpSpLocks/>
                </p:cNvGrpSpPr>
                <p:nvPr/>
              </p:nvGrpSpPr>
              <p:grpSpPr bwMode="auto">
                <a:xfrm>
                  <a:off x="3218" y="556"/>
                  <a:ext cx="843" cy="134"/>
                  <a:chOff x="189" y="1446"/>
                  <a:chExt cx="2150" cy="343"/>
                </a:xfrm>
              </p:grpSpPr>
              <p:sp>
                <p:nvSpPr>
                  <p:cNvPr id="38966" name="Freeform 54">
                    <a:extLst>
                      <a:ext uri="{FF2B5EF4-FFF2-40B4-BE49-F238E27FC236}">
                        <a16:creationId xmlns:a16="http://schemas.microsoft.com/office/drawing/2014/main" id="{8C8071FF-965F-432A-A851-D0F24BC76872}"/>
                      </a:ext>
                    </a:extLst>
                  </p:cNvPr>
                  <p:cNvSpPr>
                    <a:spLocks/>
                  </p:cNvSpPr>
                  <p:nvPr/>
                </p:nvSpPr>
                <p:spPr bwMode="hidden">
                  <a:xfrm rot="84182" flipH="1">
                    <a:off x="935" y="1466"/>
                    <a:ext cx="1404" cy="21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8967" name="Freeform 55">
                    <a:extLst>
                      <a:ext uri="{FF2B5EF4-FFF2-40B4-BE49-F238E27FC236}">
                        <a16:creationId xmlns:a16="http://schemas.microsoft.com/office/drawing/2014/main" id="{99F4A476-1718-4743-AD86-004821A28A5C}"/>
                      </a:ext>
                    </a:extLst>
                  </p:cNvPr>
                  <p:cNvSpPr>
                    <a:spLocks/>
                  </p:cNvSpPr>
                  <p:nvPr/>
                </p:nvSpPr>
                <p:spPr bwMode="hidden">
                  <a:xfrm rot="84182" flipH="1">
                    <a:off x="189" y="1446"/>
                    <a:ext cx="754" cy="34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grpSp>
              <p:nvGrpSpPr>
                <p:cNvPr id="38968" name="Group 56">
                  <a:extLst>
                    <a:ext uri="{FF2B5EF4-FFF2-40B4-BE49-F238E27FC236}">
                      <a16:creationId xmlns:a16="http://schemas.microsoft.com/office/drawing/2014/main" id="{C69C06BE-D2F6-44EC-87AB-1F4CFFD73C8F}"/>
                    </a:ext>
                  </a:extLst>
                </p:cNvPr>
                <p:cNvGrpSpPr>
                  <a:grpSpLocks/>
                </p:cNvGrpSpPr>
                <p:nvPr/>
              </p:nvGrpSpPr>
              <p:grpSpPr bwMode="auto">
                <a:xfrm>
                  <a:off x="3342" y="418"/>
                  <a:ext cx="737" cy="167"/>
                  <a:chOff x="505" y="1094"/>
                  <a:chExt cx="1879" cy="427"/>
                </a:xfrm>
              </p:grpSpPr>
              <p:sp>
                <p:nvSpPr>
                  <p:cNvPr id="38969" name="Freeform 57">
                    <a:extLst>
                      <a:ext uri="{FF2B5EF4-FFF2-40B4-BE49-F238E27FC236}">
                        <a16:creationId xmlns:a16="http://schemas.microsoft.com/office/drawing/2014/main" id="{703FE737-2D71-4DBF-A11B-B8E19892844F}"/>
                      </a:ext>
                    </a:extLst>
                  </p:cNvPr>
                  <p:cNvSpPr>
                    <a:spLocks/>
                  </p:cNvSpPr>
                  <p:nvPr/>
                </p:nvSpPr>
                <p:spPr bwMode="hidden">
                  <a:xfrm rot="802576" flipH="1">
                    <a:off x="1151" y="1306"/>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8970" name="Freeform 58">
                    <a:extLst>
                      <a:ext uri="{FF2B5EF4-FFF2-40B4-BE49-F238E27FC236}">
                        <a16:creationId xmlns:a16="http://schemas.microsoft.com/office/drawing/2014/main" id="{BD3E4375-5849-45BF-8B22-551B40601622}"/>
                      </a:ext>
                    </a:extLst>
                  </p:cNvPr>
                  <p:cNvSpPr>
                    <a:spLocks/>
                  </p:cNvSpPr>
                  <p:nvPr/>
                </p:nvSpPr>
                <p:spPr bwMode="hidden">
                  <a:xfrm rot="802576" flipH="1">
                    <a:off x="505" y="1094"/>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grpSp>
              <p:nvGrpSpPr>
                <p:cNvPr id="38971" name="Group 59">
                  <a:extLst>
                    <a:ext uri="{FF2B5EF4-FFF2-40B4-BE49-F238E27FC236}">
                      <a16:creationId xmlns:a16="http://schemas.microsoft.com/office/drawing/2014/main" id="{47EE5B05-2078-4CB3-9E6A-5A666124B00F}"/>
                    </a:ext>
                  </a:extLst>
                </p:cNvPr>
                <p:cNvGrpSpPr>
                  <a:grpSpLocks/>
                </p:cNvGrpSpPr>
                <p:nvPr/>
              </p:nvGrpSpPr>
              <p:grpSpPr bwMode="auto">
                <a:xfrm>
                  <a:off x="3386" y="341"/>
                  <a:ext cx="725" cy="218"/>
                  <a:chOff x="616" y="899"/>
                  <a:chExt cx="1850" cy="554"/>
                </a:xfrm>
              </p:grpSpPr>
              <p:sp>
                <p:nvSpPr>
                  <p:cNvPr id="38972" name="Freeform 60">
                    <a:extLst>
                      <a:ext uri="{FF2B5EF4-FFF2-40B4-BE49-F238E27FC236}">
                        <a16:creationId xmlns:a16="http://schemas.microsoft.com/office/drawing/2014/main" id="{C6486293-14EF-4539-A543-793E86B1442A}"/>
                      </a:ext>
                    </a:extLst>
                  </p:cNvPr>
                  <p:cNvSpPr>
                    <a:spLocks/>
                  </p:cNvSpPr>
                  <p:nvPr/>
                </p:nvSpPr>
                <p:spPr bwMode="hidden">
                  <a:xfrm rot="1277471" flipH="1">
                    <a:off x="1233" y="1238"/>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8973" name="Freeform 61">
                    <a:extLst>
                      <a:ext uri="{FF2B5EF4-FFF2-40B4-BE49-F238E27FC236}">
                        <a16:creationId xmlns:a16="http://schemas.microsoft.com/office/drawing/2014/main" id="{E828C70F-01F6-4298-82B4-A7A335E0E90E}"/>
                      </a:ext>
                    </a:extLst>
                  </p:cNvPr>
                  <p:cNvSpPr>
                    <a:spLocks/>
                  </p:cNvSpPr>
                  <p:nvPr/>
                </p:nvSpPr>
                <p:spPr bwMode="hidden">
                  <a:xfrm rot="1277471" flipH="1">
                    <a:off x="616" y="899"/>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grpSp>
              <p:nvGrpSpPr>
                <p:cNvPr id="38974" name="Group 62">
                  <a:extLst>
                    <a:ext uri="{FF2B5EF4-FFF2-40B4-BE49-F238E27FC236}">
                      <a16:creationId xmlns:a16="http://schemas.microsoft.com/office/drawing/2014/main" id="{DC2457F1-CDB0-4F38-87D4-CB5B33DF4DF0}"/>
                    </a:ext>
                  </a:extLst>
                </p:cNvPr>
                <p:cNvGrpSpPr>
                  <a:grpSpLocks/>
                </p:cNvGrpSpPr>
                <p:nvPr/>
              </p:nvGrpSpPr>
              <p:grpSpPr bwMode="auto">
                <a:xfrm>
                  <a:off x="3472" y="231"/>
                  <a:ext cx="693" cy="291"/>
                  <a:chOff x="3472" y="231"/>
                  <a:chExt cx="693" cy="291"/>
                </a:xfrm>
              </p:grpSpPr>
              <p:sp>
                <p:nvSpPr>
                  <p:cNvPr id="38975" name="Freeform 63">
                    <a:extLst>
                      <a:ext uri="{FF2B5EF4-FFF2-40B4-BE49-F238E27FC236}">
                        <a16:creationId xmlns:a16="http://schemas.microsoft.com/office/drawing/2014/main" id="{E08D1FAE-8254-417D-94CC-A30D55239D61}"/>
                      </a:ext>
                    </a:extLst>
                  </p:cNvPr>
                  <p:cNvSpPr>
                    <a:spLocks/>
                  </p:cNvSpPr>
                  <p:nvPr/>
                </p:nvSpPr>
                <p:spPr bwMode="hidden">
                  <a:xfrm rot="2028410" flipH="1">
                    <a:off x="3681" y="438"/>
                    <a:ext cx="484" cy="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8976" name="Freeform 64">
                    <a:extLst>
                      <a:ext uri="{FF2B5EF4-FFF2-40B4-BE49-F238E27FC236}">
                        <a16:creationId xmlns:a16="http://schemas.microsoft.com/office/drawing/2014/main" id="{BCA02133-86BE-4701-ADA5-C25033243B9D}"/>
                      </a:ext>
                    </a:extLst>
                  </p:cNvPr>
                  <p:cNvSpPr>
                    <a:spLocks/>
                  </p:cNvSpPr>
                  <p:nvPr/>
                </p:nvSpPr>
                <p:spPr bwMode="hidden">
                  <a:xfrm rot="2028410" flipH="1">
                    <a:off x="3472" y="231"/>
                    <a:ext cx="260" cy="13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grpSp>
              <p:nvGrpSpPr>
                <p:cNvPr id="38977" name="Group 65">
                  <a:extLst>
                    <a:ext uri="{FF2B5EF4-FFF2-40B4-BE49-F238E27FC236}">
                      <a16:creationId xmlns:a16="http://schemas.microsoft.com/office/drawing/2014/main" id="{8748A2FA-00EA-46CB-87F7-DEA40AA8C74B}"/>
                    </a:ext>
                  </a:extLst>
                </p:cNvPr>
                <p:cNvGrpSpPr>
                  <a:grpSpLocks/>
                </p:cNvGrpSpPr>
                <p:nvPr/>
              </p:nvGrpSpPr>
              <p:grpSpPr bwMode="auto">
                <a:xfrm>
                  <a:off x="3554" y="118"/>
                  <a:ext cx="664" cy="349"/>
                  <a:chOff x="3554" y="118"/>
                  <a:chExt cx="664" cy="349"/>
                </a:xfrm>
              </p:grpSpPr>
              <p:sp>
                <p:nvSpPr>
                  <p:cNvPr id="38978" name="Freeform 66">
                    <a:extLst>
                      <a:ext uri="{FF2B5EF4-FFF2-40B4-BE49-F238E27FC236}">
                        <a16:creationId xmlns:a16="http://schemas.microsoft.com/office/drawing/2014/main" id="{5F37D55A-F4D7-4ABB-B88C-0AE3C64BB9B5}"/>
                      </a:ext>
                    </a:extLst>
                  </p:cNvPr>
                  <p:cNvSpPr>
                    <a:spLocks/>
                  </p:cNvSpPr>
                  <p:nvPr/>
                </p:nvSpPr>
                <p:spPr bwMode="hidden">
                  <a:xfrm rot="2664424" flipH="1">
                    <a:off x="3727" y="383"/>
                    <a:ext cx="491" cy="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8979" name="Freeform 67">
                    <a:extLst>
                      <a:ext uri="{FF2B5EF4-FFF2-40B4-BE49-F238E27FC236}">
                        <a16:creationId xmlns:a16="http://schemas.microsoft.com/office/drawing/2014/main" id="{5029F428-077C-49BD-B3F1-1B20BCDD0733}"/>
                      </a:ext>
                    </a:extLst>
                  </p:cNvPr>
                  <p:cNvSpPr>
                    <a:spLocks/>
                  </p:cNvSpPr>
                  <p:nvPr/>
                </p:nvSpPr>
                <p:spPr bwMode="hidden">
                  <a:xfrm rot="2664424" flipH="1">
                    <a:off x="3554" y="118"/>
                    <a:ext cx="264" cy="13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grpSp>
              <p:nvGrpSpPr>
                <p:cNvPr id="38980" name="Group 68">
                  <a:extLst>
                    <a:ext uri="{FF2B5EF4-FFF2-40B4-BE49-F238E27FC236}">
                      <a16:creationId xmlns:a16="http://schemas.microsoft.com/office/drawing/2014/main" id="{14E8E7B7-346D-4264-9A89-0C4C098F361D}"/>
                    </a:ext>
                  </a:extLst>
                </p:cNvPr>
                <p:cNvGrpSpPr>
                  <a:grpSpLocks/>
                </p:cNvGrpSpPr>
                <p:nvPr/>
              </p:nvGrpSpPr>
              <p:grpSpPr bwMode="auto">
                <a:xfrm>
                  <a:off x="3784" y="30"/>
                  <a:ext cx="305" cy="593"/>
                  <a:chOff x="1633" y="104"/>
                  <a:chExt cx="778" cy="1512"/>
                </a:xfrm>
              </p:grpSpPr>
              <p:sp>
                <p:nvSpPr>
                  <p:cNvPr id="38981" name="Freeform 69">
                    <a:extLst>
                      <a:ext uri="{FF2B5EF4-FFF2-40B4-BE49-F238E27FC236}">
                        <a16:creationId xmlns:a16="http://schemas.microsoft.com/office/drawing/2014/main" id="{28B3BEEA-0C75-4D41-B6CE-0DF76724A233}"/>
                      </a:ext>
                    </a:extLst>
                  </p:cNvPr>
                  <p:cNvSpPr>
                    <a:spLocks/>
                  </p:cNvSpPr>
                  <p:nvPr/>
                </p:nvSpPr>
                <p:spPr bwMode="hidden">
                  <a:xfrm rot="3473776" flipH="1">
                    <a:off x="1754" y="958"/>
                    <a:ext cx="1100"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8982" name="Freeform 70">
                    <a:extLst>
                      <a:ext uri="{FF2B5EF4-FFF2-40B4-BE49-F238E27FC236}">
                        <a16:creationId xmlns:a16="http://schemas.microsoft.com/office/drawing/2014/main" id="{EEA38B5B-3F01-40CE-9DF0-DF339B9502E1}"/>
                      </a:ext>
                    </a:extLst>
                  </p:cNvPr>
                  <p:cNvSpPr>
                    <a:spLocks/>
                  </p:cNvSpPr>
                  <p:nvPr/>
                </p:nvSpPr>
                <p:spPr bwMode="hidden">
                  <a:xfrm rot="3473776" flipH="1">
                    <a:off x="1506" y="231"/>
                    <a:ext cx="591"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grpSp>
              <p:nvGrpSpPr>
                <p:cNvPr id="38983" name="Group 71">
                  <a:extLst>
                    <a:ext uri="{FF2B5EF4-FFF2-40B4-BE49-F238E27FC236}">
                      <a16:creationId xmlns:a16="http://schemas.microsoft.com/office/drawing/2014/main" id="{01C147B1-6D74-446C-B0E7-40241F227FA4}"/>
                    </a:ext>
                  </a:extLst>
                </p:cNvPr>
                <p:cNvGrpSpPr>
                  <a:grpSpLocks/>
                </p:cNvGrpSpPr>
                <p:nvPr/>
              </p:nvGrpSpPr>
              <p:grpSpPr bwMode="auto">
                <a:xfrm>
                  <a:off x="3903" y="0"/>
                  <a:ext cx="248" cy="601"/>
                  <a:chOff x="1935" y="28"/>
                  <a:chExt cx="634" cy="1534"/>
                </a:xfrm>
              </p:grpSpPr>
              <p:sp>
                <p:nvSpPr>
                  <p:cNvPr id="38984" name="Freeform 72">
                    <a:extLst>
                      <a:ext uri="{FF2B5EF4-FFF2-40B4-BE49-F238E27FC236}">
                        <a16:creationId xmlns:a16="http://schemas.microsoft.com/office/drawing/2014/main" id="{D6F32621-564E-4D00-A353-A5450503F3EE}"/>
                      </a:ext>
                    </a:extLst>
                  </p:cNvPr>
                  <p:cNvSpPr>
                    <a:spLocks/>
                  </p:cNvSpPr>
                  <p:nvPr/>
                </p:nvSpPr>
                <p:spPr bwMode="hidden">
                  <a:xfrm rot="4126480" flipH="1">
                    <a:off x="1931" y="924"/>
                    <a:ext cx="1061"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8985" name="Freeform 73">
                    <a:extLst>
                      <a:ext uri="{FF2B5EF4-FFF2-40B4-BE49-F238E27FC236}">
                        <a16:creationId xmlns:a16="http://schemas.microsoft.com/office/drawing/2014/main" id="{F92C812B-B093-427F-BDF5-624B71DDDD1D}"/>
                      </a:ext>
                    </a:extLst>
                  </p:cNvPr>
                  <p:cNvSpPr>
                    <a:spLocks/>
                  </p:cNvSpPr>
                  <p:nvPr/>
                </p:nvSpPr>
                <p:spPr bwMode="hidden">
                  <a:xfrm rot="4126480" flipH="1">
                    <a:off x="1819" y="144"/>
                    <a:ext cx="570"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grpSp>
              <p:nvGrpSpPr>
                <p:cNvPr id="38986" name="Group 74">
                  <a:extLst>
                    <a:ext uri="{FF2B5EF4-FFF2-40B4-BE49-F238E27FC236}">
                      <a16:creationId xmlns:a16="http://schemas.microsoft.com/office/drawing/2014/main" id="{952EE4F0-0E14-4A92-AD82-6FD9EA9AF4F9}"/>
                    </a:ext>
                  </a:extLst>
                </p:cNvPr>
                <p:cNvGrpSpPr>
                  <a:grpSpLocks/>
                </p:cNvGrpSpPr>
                <p:nvPr/>
              </p:nvGrpSpPr>
              <p:grpSpPr bwMode="auto">
                <a:xfrm>
                  <a:off x="4251" y="252"/>
                  <a:ext cx="723" cy="222"/>
                  <a:chOff x="2822" y="672"/>
                  <a:chExt cx="1845" cy="566"/>
                </a:xfrm>
              </p:grpSpPr>
              <p:sp>
                <p:nvSpPr>
                  <p:cNvPr id="38987" name="Freeform 75">
                    <a:extLst>
                      <a:ext uri="{FF2B5EF4-FFF2-40B4-BE49-F238E27FC236}">
                        <a16:creationId xmlns:a16="http://schemas.microsoft.com/office/drawing/2014/main" id="{C0D8F770-9FB4-4126-9A28-55BE0D387993}"/>
                      </a:ext>
                    </a:extLst>
                  </p:cNvPr>
                  <p:cNvSpPr>
                    <a:spLocks/>
                  </p:cNvSpPr>
                  <p:nvPr/>
                </p:nvSpPr>
                <p:spPr bwMode="hidden">
                  <a:xfrm rot="-1325434">
                    <a:off x="2822" y="1023"/>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8988" name="Freeform 76">
                    <a:extLst>
                      <a:ext uri="{FF2B5EF4-FFF2-40B4-BE49-F238E27FC236}">
                        <a16:creationId xmlns:a16="http://schemas.microsoft.com/office/drawing/2014/main" id="{11D542D6-A5BB-4B57-B519-ECCCD07348AB}"/>
                      </a:ext>
                    </a:extLst>
                  </p:cNvPr>
                  <p:cNvSpPr>
                    <a:spLocks/>
                  </p:cNvSpPr>
                  <p:nvPr/>
                </p:nvSpPr>
                <p:spPr bwMode="hidden">
                  <a:xfrm rot="-1325434">
                    <a:off x="4005" y="672"/>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grpSp>
              <p:nvGrpSpPr>
                <p:cNvPr id="38989" name="Group 77">
                  <a:extLst>
                    <a:ext uri="{FF2B5EF4-FFF2-40B4-BE49-F238E27FC236}">
                      <a16:creationId xmlns:a16="http://schemas.microsoft.com/office/drawing/2014/main" id="{08120407-53C9-4D58-B23B-A89782821A3A}"/>
                    </a:ext>
                  </a:extLst>
                </p:cNvPr>
                <p:cNvGrpSpPr>
                  <a:grpSpLocks/>
                </p:cNvGrpSpPr>
                <p:nvPr/>
              </p:nvGrpSpPr>
              <p:grpSpPr bwMode="auto">
                <a:xfrm>
                  <a:off x="4196" y="163"/>
                  <a:ext cx="699" cy="282"/>
                  <a:chOff x="2683" y="445"/>
                  <a:chExt cx="1781" cy="717"/>
                </a:xfrm>
              </p:grpSpPr>
              <p:sp>
                <p:nvSpPr>
                  <p:cNvPr id="38990" name="Freeform 78">
                    <a:extLst>
                      <a:ext uri="{FF2B5EF4-FFF2-40B4-BE49-F238E27FC236}">
                        <a16:creationId xmlns:a16="http://schemas.microsoft.com/office/drawing/2014/main" id="{3F4F2796-3E86-42A7-956C-74AC8C1DBCE5}"/>
                      </a:ext>
                    </a:extLst>
                  </p:cNvPr>
                  <p:cNvSpPr>
                    <a:spLocks/>
                  </p:cNvSpPr>
                  <p:nvPr/>
                </p:nvSpPr>
                <p:spPr bwMode="hidden">
                  <a:xfrm rot="-1921064">
                    <a:off x="2683" y="947"/>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8991" name="Freeform 79">
                    <a:extLst>
                      <a:ext uri="{FF2B5EF4-FFF2-40B4-BE49-F238E27FC236}">
                        <a16:creationId xmlns:a16="http://schemas.microsoft.com/office/drawing/2014/main" id="{5922E9BC-1372-4946-83E9-6455787F737F}"/>
                      </a:ext>
                    </a:extLst>
                  </p:cNvPr>
                  <p:cNvSpPr>
                    <a:spLocks/>
                  </p:cNvSpPr>
                  <p:nvPr/>
                </p:nvSpPr>
                <p:spPr bwMode="hidden">
                  <a:xfrm rot="-1921064">
                    <a:off x="3802" y="445"/>
                    <a:ext cx="662"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sp>
              <p:nvSpPr>
                <p:cNvPr id="38992" name="Freeform 80">
                  <a:extLst>
                    <a:ext uri="{FF2B5EF4-FFF2-40B4-BE49-F238E27FC236}">
                      <a16:creationId xmlns:a16="http://schemas.microsoft.com/office/drawing/2014/main" id="{FD6FEFE1-A20A-4CC7-BC2A-83E06D41170E}"/>
                    </a:ext>
                  </a:extLst>
                </p:cNvPr>
                <p:cNvSpPr>
                  <a:spLocks/>
                </p:cNvSpPr>
                <p:nvPr/>
              </p:nvSpPr>
              <p:spPr bwMode="hidden">
                <a:xfrm rot="4578755" flipH="1">
                  <a:off x="3968" y="372"/>
                  <a:ext cx="403" cy="5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8993" name="Freeform 81">
                  <a:extLst>
                    <a:ext uri="{FF2B5EF4-FFF2-40B4-BE49-F238E27FC236}">
                      <a16:creationId xmlns:a16="http://schemas.microsoft.com/office/drawing/2014/main" id="{EA601686-25F8-40FA-BFC9-D6146CD23D73}"/>
                    </a:ext>
                  </a:extLst>
                </p:cNvPr>
                <p:cNvSpPr>
                  <a:spLocks/>
                </p:cNvSpPr>
                <p:nvPr/>
              </p:nvSpPr>
              <p:spPr bwMode="hidden">
                <a:xfrm rot="4578755" flipH="1">
                  <a:off x="3977" y="77"/>
                  <a:ext cx="216" cy="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nvGrpSpPr>
                <p:cNvPr id="38994" name="Group 82">
                  <a:extLst>
                    <a:ext uri="{FF2B5EF4-FFF2-40B4-BE49-F238E27FC236}">
                      <a16:creationId xmlns:a16="http://schemas.microsoft.com/office/drawing/2014/main" id="{A4321FDA-DC37-42C9-B830-F13AD2AECCB0}"/>
                    </a:ext>
                  </a:extLst>
                </p:cNvPr>
                <p:cNvGrpSpPr>
                  <a:grpSpLocks/>
                </p:cNvGrpSpPr>
                <p:nvPr/>
              </p:nvGrpSpPr>
              <p:grpSpPr bwMode="auto">
                <a:xfrm>
                  <a:off x="4242" y="5"/>
                  <a:ext cx="251" cy="596"/>
                  <a:chOff x="2800" y="41"/>
                  <a:chExt cx="640" cy="1520"/>
                </a:xfrm>
              </p:grpSpPr>
              <p:sp>
                <p:nvSpPr>
                  <p:cNvPr id="38995" name="Freeform 83">
                    <a:extLst>
                      <a:ext uri="{FF2B5EF4-FFF2-40B4-BE49-F238E27FC236}">
                        <a16:creationId xmlns:a16="http://schemas.microsoft.com/office/drawing/2014/main" id="{E9693759-26A7-4130-9BA8-D1451E5E12A9}"/>
                      </a:ext>
                    </a:extLst>
                  </p:cNvPr>
                  <p:cNvSpPr>
                    <a:spLocks/>
                  </p:cNvSpPr>
                  <p:nvPr/>
                </p:nvSpPr>
                <p:spPr bwMode="hidden">
                  <a:xfrm rot="-3857755">
                    <a:off x="2361" y="938"/>
                    <a:ext cx="1062" cy="1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8996" name="Freeform 84">
                    <a:extLst>
                      <a:ext uri="{FF2B5EF4-FFF2-40B4-BE49-F238E27FC236}">
                        <a16:creationId xmlns:a16="http://schemas.microsoft.com/office/drawing/2014/main" id="{F029F4C5-7C55-4EF7-B9A7-A28EA7F55013}"/>
                      </a:ext>
                    </a:extLst>
                  </p:cNvPr>
                  <p:cNvSpPr>
                    <a:spLocks/>
                  </p:cNvSpPr>
                  <p:nvPr/>
                </p:nvSpPr>
                <p:spPr bwMode="hidden">
                  <a:xfrm rot="-3857755">
                    <a:off x="3011" y="181"/>
                    <a:ext cx="570" cy="2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grpSp>
              <p:nvGrpSpPr>
                <p:cNvPr id="38997" name="Group 85">
                  <a:extLst>
                    <a:ext uri="{FF2B5EF4-FFF2-40B4-BE49-F238E27FC236}">
                      <a16:creationId xmlns:a16="http://schemas.microsoft.com/office/drawing/2014/main" id="{BED52F3B-BD81-417B-A7C7-84AF87B5A852}"/>
                    </a:ext>
                  </a:extLst>
                </p:cNvPr>
                <p:cNvGrpSpPr>
                  <a:grpSpLocks/>
                </p:cNvGrpSpPr>
                <p:nvPr/>
              </p:nvGrpSpPr>
              <p:grpSpPr bwMode="auto">
                <a:xfrm>
                  <a:off x="4295" y="53"/>
                  <a:ext cx="398" cy="574"/>
                  <a:chOff x="2934" y="163"/>
                  <a:chExt cx="1017" cy="1464"/>
                </a:xfrm>
              </p:grpSpPr>
              <p:sp>
                <p:nvSpPr>
                  <p:cNvPr id="38998" name="Freeform 86">
                    <a:extLst>
                      <a:ext uri="{FF2B5EF4-FFF2-40B4-BE49-F238E27FC236}">
                        <a16:creationId xmlns:a16="http://schemas.microsoft.com/office/drawing/2014/main" id="{7AA30B5A-16BA-4D98-8444-95611F2E99F2}"/>
                      </a:ext>
                    </a:extLst>
                  </p:cNvPr>
                  <p:cNvSpPr>
                    <a:spLocks/>
                  </p:cNvSpPr>
                  <p:nvPr/>
                </p:nvSpPr>
                <p:spPr bwMode="hidden">
                  <a:xfrm rot="-2777260">
                    <a:off x="2491" y="915"/>
                    <a:ext cx="1155" cy="2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8999" name="Freeform 87">
                    <a:extLst>
                      <a:ext uri="{FF2B5EF4-FFF2-40B4-BE49-F238E27FC236}">
                        <a16:creationId xmlns:a16="http://schemas.microsoft.com/office/drawing/2014/main" id="{0AE1854A-6129-4B3A-A011-EB8D464130E3}"/>
                      </a:ext>
                    </a:extLst>
                  </p:cNvPr>
                  <p:cNvSpPr>
                    <a:spLocks/>
                  </p:cNvSpPr>
                  <p:nvPr/>
                </p:nvSpPr>
                <p:spPr bwMode="hidden">
                  <a:xfrm rot="-2777260">
                    <a:off x="3430" y="261"/>
                    <a:ext cx="620" cy="42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grpSp>
              <p:nvGrpSpPr>
                <p:cNvPr id="39000" name="Group 88">
                  <a:extLst>
                    <a:ext uri="{FF2B5EF4-FFF2-40B4-BE49-F238E27FC236}">
                      <a16:creationId xmlns:a16="http://schemas.microsoft.com/office/drawing/2014/main" id="{2470C701-6CA0-46E8-B8A8-4F3F44AD82D9}"/>
                    </a:ext>
                  </a:extLst>
                </p:cNvPr>
                <p:cNvGrpSpPr>
                  <a:grpSpLocks/>
                </p:cNvGrpSpPr>
                <p:nvPr/>
              </p:nvGrpSpPr>
              <p:grpSpPr bwMode="auto">
                <a:xfrm>
                  <a:off x="4215" y="2"/>
                  <a:ext cx="95" cy="567"/>
                  <a:chOff x="2730" y="32"/>
                  <a:chExt cx="243" cy="1448"/>
                </a:xfrm>
              </p:grpSpPr>
              <p:sp>
                <p:nvSpPr>
                  <p:cNvPr id="39001" name="Freeform 89">
                    <a:extLst>
                      <a:ext uri="{FF2B5EF4-FFF2-40B4-BE49-F238E27FC236}">
                        <a16:creationId xmlns:a16="http://schemas.microsoft.com/office/drawing/2014/main" id="{1333BE78-5805-40B6-8EF9-F747FA1F1E4A}"/>
                      </a:ext>
                    </a:extLst>
                  </p:cNvPr>
                  <p:cNvSpPr>
                    <a:spLocks/>
                  </p:cNvSpPr>
                  <p:nvPr/>
                </p:nvSpPr>
                <p:spPr bwMode="hidden">
                  <a:xfrm rot="-4903748">
                    <a:off x="2296" y="960"/>
                    <a:ext cx="954" cy="8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9002" name="Freeform 90">
                    <a:extLst>
                      <a:ext uri="{FF2B5EF4-FFF2-40B4-BE49-F238E27FC236}">
                        <a16:creationId xmlns:a16="http://schemas.microsoft.com/office/drawing/2014/main" id="{CA0A7529-2A3B-44DD-B40B-9A31CDD609F6}"/>
                      </a:ext>
                    </a:extLst>
                  </p:cNvPr>
                  <p:cNvSpPr>
                    <a:spLocks/>
                  </p:cNvSpPr>
                  <p:nvPr/>
                </p:nvSpPr>
                <p:spPr bwMode="hidden">
                  <a:xfrm rot="-4903748">
                    <a:off x="2650" y="220"/>
                    <a:ext cx="512" cy="13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grpSp>
              <p:nvGrpSpPr>
                <p:cNvPr id="39003" name="Group 91">
                  <a:extLst>
                    <a:ext uri="{FF2B5EF4-FFF2-40B4-BE49-F238E27FC236}">
                      <a16:creationId xmlns:a16="http://schemas.microsoft.com/office/drawing/2014/main" id="{CE1C76AD-E95F-4FC2-876D-490B656D704F}"/>
                    </a:ext>
                  </a:extLst>
                </p:cNvPr>
                <p:cNvGrpSpPr>
                  <a:grpSpLocks/>
                </p:cNvGrpSpPr>
                <p:nvPr/>
              </p:nvGrpSpPr>
              <p:grpSpPr bwMode="auto">
                <a:xfrm>
                  <a:off x="3514" y="683"/>
                  <a:ext cx="425" cy="960"/>
                  <a:chOff x="943" y="1769"/>
                  <a:chExt cx="1085" cy="2450"/>
                </a:xfrm>
              </p:grpSpPr>
              <p:sp>
                <p:nvSpPr>
                  <p:cNvPr id="39004" name="Freeform 92">
                    <a:extLst>
                      <a:ext uri="{FF2B5EF4-FFF2-40B4-BE49-F238E27FC236}">
                        <a16:creationId xmlns:a16="http://schemas.microsoft.com/office/drawing/2014/main" id="{A6FFCF73-3313-4D24-9663-BC578378C849}"/>
                      </a:ext>
                    </a:extLst>
                  </p:cNvPr>
                  <p:cNvSpPr>
                    <a:spLocks/>
                  </p:cNvSpPr>
                  <p:nvPr/>
                </p:nvSpPr>
                <p:spPr bwMode="hidden">
                  <a:xfrm rot="18335692" flipH="1">
                    <a:off x="1010" y="2475"/>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9005" name="Freeform 93">
                    <a:extLst>
                      <a:ext uri="{FF2B5EF4-FFF2-40B4-BE49-F238E27FC236}">
                        <a16:creationId xmlns:a16="http://schemas.microsoft.com/office/drawing/2014/main" id="{8518EB9E-8F48-4956-9487-B703A78494F4}"/>
                      </a:ext>
                    </a:extLst>
                  </p:cNvPr>
                  <p:cNvSpPr>
                    <a:spLocks/>
                  </p:cNvSpPr>
                  <p:nvPr/>
                </p:nvSpPr>
                <p:spPr bwMode="hidden">
                  <a:xfrm rot="18335692" flipH="1">
                    <a:off x="725" y="3512"/>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grpSp>
              <p:nvGrpSpPr>
                <p:cNvPr id="39006" name="Group 94">
                  <a:extLst>
                    <a:ext uri="{FF2B5EF4-FFF2-40B4-BE49-F238E27FC236}">
                      <a16:creationId xmlns:a16="http://schemas.microsoft.com/office/drawing/2014/main" id="{9BD5F11B-410D-4D51-965C-227FB9F2F26E}"/>
                    </a:ext>
                  </a:extLst>
                </p:cNvPr>
                <p:cNvGrpSpPr>
                  <a:grpSpLocks/>
                </p:cNvGrpSpPr>
                <p:nvPr/>
              </p:nvGrpSpPr>
              <p:grpSpPr bwMode="auto">
                <a:xfrm>
                  <a:off x="3715" y="748"/>
                  <a:ext cx="300" cy="930"/>
                  <a:chOff x="1455" y="1936"/>
                  <a:chExt cx="766" cy="2373"/>
                </a:xfrm>
              </p:grpSpPr>
              <p:sp>
                <p:nvSpPr>
                  <p:cNvPr id="39007" name="Freeform 95">
                    <a:extLst>
                      <a:ext uri="{FF2B5EF4-FFF2-40B4-BE49-F238E27FC236}">
                        <a16:creationId xmlns:a16="http://schemas.microsoft.com/office/drawing/2014/main" id="{4F18F82A-AC11-4A1C-AAB6-9A883F6B6A39}"/>
                      </a:ext>
                    </a:extLst>
                  </p:cNvPr>
                  <p:cNvSpPr>
                    <a:spLocks/>
                  </p:cNvSpPr>
                  <p:nvPr/>
                </p:nvSpPr>
                <p:spPr bwMode="hidden">
                  <a:xfrm rot="17542885" flipH="1">
                    <a:off x="1267" y="2578"/>
                    <a:ext cx="1595"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9008" name="Freeform 96">
                    <a:extLst>
                      <a:ext uri="{FF2B5EF4-FFF2-40B4-BE49-F238E27FC236}">
                        <a16:creationId xmlns:a16="http://schemas.microsoft.com/office/drawing/2014/main" id="{4684EEC9-EF36-4933-A146-78DEE6226B5F}"/>
                      </a:ext>
                    </a:extLst>
                  </p:cNvPr>
                  <p:cNvSpPr>
                    <a:spLocks/>
                  </p:cNvSpPr>
                  <p:nvPr/>
                </p:nvSpPr>
                <p:spPr bwMode="hidden">
                  <a:xfrm rot="17542885" flipH="1">
                    <a:off x="1272" y="3636"/>
                    <a:ext cx="856"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grpSp>
              <p:nvGrpSpPr>
                <p:cNvPr id="39009" name="Group 97">
                  <a:extLst>
                    <a:ext uri="{FF2B5EF4-FFF2-40B4-BE49-F238E27FC236}">
                      <a16:creationId xmlns:a16="http://schemas.microsoft.com/office/drawing/2014/main" id="{1D0D0494-B6E6-4463-B123-764771FC3684}"/>
                    </a:ext>
                  </a:extLst>
                </p:cNvPr>
                <p:cNvGrpSpPr>
                  <a:grpSpLocks/>
                </p:cNvGrpSpPr>
                <p:nvPr/>
              </p:nvGrpSpPr>
              <p:grpSpPr bwMode="auto">
                <a:xfrm rot="88588">
                  <a:off x="3923" y="769"/>
                  <a:ext cx="180" cy="913"/>
                  <a:chOff x="1956" y="1990"/>
                  <a:chExt cx="492" cy="2604"/>
                </a:xfrm>
              </p:grpSpPr>
              <p:sp>
                <p:nvSpPr>
                  <p:cNvPr id="39010" name="Freeform 98">
                    <a:extLst>
                      <a:ext uri="{FF2B5EF4-FFF2-40B4-BE49-F238E27FC236}">
                        <a16:creationId xmlns:a16="http://schemas.microsoft.com/office/drawing/2014/main" id="{BC74B4A3-A9C6-437C-AFB6-EFE498E616CD}"/>
                      </a:ext>
                    </a:extLst>
                  </p:cNvPr>
                  <p:cNvSpPr>
                    <a:spLocks/>
                  </p:cNvSpPr>
                  <p:nvPr/>
                </p:nvSpPr>
                <p:spPr bwMode="hidden">
                  <a:xfrm rot="16782062" flipH="1">
                    <a:off x="1442" y="2695"/>
                    <a:ext cx="1711" cy="3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9011" name="Freeform 99">
                    <a:extLst>
                      <a:ext uri="{FF2B5EF4-FFF2-40B4-BE49-F238E27FC236}">
                        <a16:creationId xmlns:a16="http://schemas.microsoft.com/office/drawing/2014/main" id="{95DC954C-7A7E-4DF6-9618-55647678094F}"/>
                      </a:ext>
                    </a:extLst>
                  </p:cNvPr>
                  <p:cNvSpPr>
                    <a:spLocks/>
                  </p:cNvSpPr>
                  <p:nvPr/>
                </p:nvSpPr>
                <p:spPr bwMode="hidden">
                  <a:xfrm rot="16782062" flipH="1">
                    <a:off x="1734" y="3898"/>
                    <a:ext cx="918" cy="47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grpSp>
              <p:nvGrpSpPr>
                <p:cNvPr id="39012" name="Group 100">
                  <a:extLst>
                    <a:ext uri="{FF2B5EF4-FFF2-40B4-BE49-F238E27FC236}">
                      <a16:creationId xmlns:a16="http://schemas.microsoft.com/office/drawing/2014/main" id="{F3F0AF8B-AD94-4E7E-B0BF-94E2D6B9122D}"/>
                    </a:ext>
                  </a:extLst>
                </p:cNvPr>
                <p:cNvGrpSpPr>
                  <a:grpSpLocks/>
                </p:cNvGrpSpPr>
                <p:nvPr/>
              </p:nvGrpSpPr>
              <p:grpSpPr bwMode="auto">
                <a:xfrm>
                  <a:off x="4451" y="662"/>
                  <a:ext cx="442" cy="951"/>
                  <a:chOff x="3334" y="1717"/>
                  <a:chExt cx="1125" cy="2426"/>
                </a:xfrm>
              </p:grpSpPr>
              <p:sp>
                <p:nvSpPr>
                  <p:cNvPr id="39013" name="Freeform 101">
                    <a:extLst>
                      <a:ext uri="{FF2B5EF4-FFF2-40B4-BE49-F238E27FC236}">
                        <a16:creationId xmlns:a16="http://schemas.microsoft.com/office/drawing/2014/main" id="{E8C0ED4F-0867-46CF-9DF9-83D74C0D150A}"/>
                      </a:ext>
                    </a:extLst>
                  </p:cNvPr>
                  <p:cNvSpPr>
                    <a:spLocks/>
                  </p:cNvSpPr>
                  <p:nvPr/>
                </p:nvSpPr>
                <p:spPr bwMode="hidden">
                  <a:xfrm rot="3144576">
                    <a:off x="2628" y="2423"/>
                    <a:ext cx="172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9014" name="Freeform 102">
                    <a:extLst>
                      <a:ext uri="{FF2B5EF4-FFF2-40B4-BE49-F238E27FC236}">
                        <a16:creationId xmlns:a16="http://schemas.microsoft.com/office/drawing/2014/main" id="{91A9B6E6-8784-408A-B3A1-89A2BAFEEED1}"/>
                      </a:ext>
                    </a:extLst>
                  </p:cNvPr>
                  <p:cNvSpPr>
                    <a:spLocks/>
                  </p:cNvSpPr>
                  <p:nvPr/>
                </p:nvSpPr>
                <p:spPr bwMode="hidden">
                  <a:xfrm rot="3144576">
                    <a:off x="3751" y="3436"/>
                    <a:ext cx="925"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grpSp>
              <p:nvGrpSpPr>
                <p:cNvPr id="39015" name="Group 103">
                  <a:extLst>
                    <a:ext uri="{FF2B5EF4-FFF2-40B4-BE49-F238E27FC236}">
                      <a16:creationId xmlns:a16="http://schemas.microsoft.com/office/drawing/2014/main" id="{03499DA4-FF3F-49DD-9EAA-B6FA830AB6DC}"/>
                    </a:ext>
                  </a:extLst>
                </p:cNvPr>
                <p:cNvGrpSpPr>
                  <a:grpSpLocks/>
                </p:cNvGrpSpPr>
                <p:nvPr/>
              </p:nvGrpSpPr>
              <p:grpSpPr bwMode="auto">
                <a:xfrm>
                  <a:off x="4391" y="721"/>
                  <a:ext cx="347" cy="951"/>
                  <a:chOff x="3181" y="1866"/>
                  <a:chExt cx="883" cy="2426"/>
                </a:xfrm>
              </p:grpSpPr>
              <p:sp>
                <p:nvSpPr>
                  <p:cNvPr id="39016" name="Freeform 104">
                    <a:extLst>
                      <a:ext uri="{FF2B5EF4-FFF2-40B4-BE49-F238E27FC236}">
                        <a16:creationId xmlns:a16="http://schemas.microsoft.com/office/drawing/2014/main" id="{77EAD0EC-7593-4B07-B912-D9EDEF38E296}"/>
                      </a:ext>
                    </a:extLst>
                  </p:cNvPr>
                  <p:cNvSpPr>
                    <a:spLocks/>
                  </p:cNvSpPr>
                  <p:nvPr/>
                </p:nvSpPr>
                <p:spPr bwMode="hidden">
                  <a:xfrm rot="3745735">
                    <a:off x="2506" y="2541"/>
                    <a:ext cx="1650" cy="29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9017" name="Freeform 105">
                    <a:extLst>
                      <a:ext uri="{FF2B5EF4-FFF2-40B4-BE49-F238E27FC236}">
                        <a16:creationId xmlns:a16="http://schemas.microsoft.com/office/drawing/2014/main" id="{2D6CAA43-D153-4027-BE65-F1DD8A84CF29}"/>
                      </a:ext>
                    </a:extLst>
                  </p:cNvPr>
                  <p:cNvSpPr>
                    <a:spLocks/>
                  </p:cNvSpPr>
                  <p:nvPr/>
                </p:nvSpPr>
                <p:spPr bwMode="hidden">
                  <a:xfrm rot="3745735">
                    <a:off x="3387" y="3615"/>
                    <a:ext cx="885" cy="46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grpSp>
              <p:nvGrpSpPr>
                <p:cNvPr id="39018" name="Group 106">
                  <a:extLst>
                    <a:ext uri="{FF2B5EF4-FFF2-40B4-BE49-F238E27FC236}">
                      <a16:creationId xmlns:a16="http://schemas.microsoft.com/office/drawing/2014/main" id="{B9016DCB-578A-4459-8F10-022B9BEA0307}"/>
                    </a:ext>
                  </a:extLst>
                </p:cNvPr>
                <p:cNvGrpSpPr>
                  <a:grpSpLocks/>
                </p:cNvGrpSpPr>
                <p:nvPr/>
              </p:nvGrpSpPr>
              <p:grpSpPr bwMode="auto">
                <a:xfrm>
                  <a:off x="4323" y="767"/>
                  <a:ext cx="243" cy="935"/>
                  <a:chOff x="3006" y="1983"/>
                  <a:chExt cx="619" cy="2386"/>
                </a:xfrm>
              </p:grpSpPr>
              <p:sp>
                <p:nvSpPr>
                  <p:cNvPr id="39019" name="Freeform 107">
                    <a:extLst>
                      <a:ext uri="{FF2B5EF4-FFF2-40B4-BE49-F238E27FC236}">
                        <a16:creationId xmlns:a16="http://schemas.microsoft.com/office/drawing/2014/main" id="{B3088B0B-2B45-4AC1-915F-D41393982917}"/>
                      </a:ext>
                    </a:extLst>
                  </p:cNvPr>
                  <p:cNvSpPr>
                    <a:spLocks/>
                  </p:cNvSpPr>
                  <p:nvPr/>
                </p:nvSpPr>
                <p:spPr bwMode="hidden">
                  <a:xfrm rot="4286818">
                    <a:off x="2328" y="2661"/>
                    <a:ext cx="1601" cy="2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9020" name="Freeform 108">
                    <a:extLst>
                      <a:ext uri="{FF2B5EF4-FFF2-40B4-BE49-F238E27FC236}">
                        <a16:creationId xmlns:a16="http://schemas.microsoft.com/office/drawing/2014/main" id="{15336D79-CB86-4D5D-AC2B-E986655D8B9F}"/>
                      </a:ext>
                    </a:extLst>
                  </p:cNvPr>
                  <p:cNvSpPr>
                    <a:spLocks/>
                  </p:cNvSpPr>
                  <p:nvPr/>
                </p:nvSpPr>
                <p:spPr bwMode="hidden">
                  <a:xfrm rot="4286818">
                    <a:off x="3002" y="3747"/>
                    <a:ext cx="859" cy="3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grpSp>
              <p:nvGrpSpPr>
                <p:cNvPr id="39021" name="Group 109">
                  <a:extLst>
                    <a:ext uri="{FF2B5EF4-FFF2-40B4-BE49-F238E27FC236}">
                      <a16:creationId xmlns:a16="http://schemas.microsoft.com/office/drawing/2014/main" id="{AE044DA6-EDA0-4D82-A29E-7EEEBA19D9AC}"/>
                    </a:ext>
                  </a:extLst>
                </p:cNvPr>
                <p:cNvGrpSpPr>
                  <a:grpSpLocks/>
                </p:cNvGrpSpPr>
                <p:nvPr/>
              </p:nvGrpSpPr>
              <p:grpSpPr bwMode="auto">
                <a:xfrm>
                  <a:off x="4249" y="813"/>
                  <a:ext cx="159" cy="870"/>
                  <a:chOff x="2819" y="2101"/>
                  <a:chExt cx="405" cy="2219"/>
                </a:xfrm>
              </p:grpSpPr>
              <p:sp>
                <p:nvSpPr>
                  <p:cNvPr id="39022" name="Freeform 110">
                    <a:extLst>
                      <a:ext uri="{FF2B5EF4-FFF2-40B4-BE49-F238E27FC236}">
                        <a16:creationId xmlns:a16="http://schemas.microsoft.com/office/drawing/2014/main" id="{E8B21229-BBDF-4455-8EDE-CEE34652AAB3}"/>
                      </a:ext>
                    </a:extLst>
                  </p:cNvPr>
                  <p:cNvSpPr>
                    <a:spLocks/>
                  </p:cNvSpPr>
                  <p:nvPr/>
                </p:nvSpPr>
                <p:spPr bwMode="hidden">
                  <a:xfrm rot="4898956">
                    <a:off x="2206" y="2714"/>
                    <a:ext cx="1471" cy="2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9023" name="Freeform 111">
                    <a:extLst>
                      <a:ext uri="{FF2B5EF4-FFF2-40B4-BE49-F238E27FC236}">
                        <a16:creationId xmlns:a16="http://schemas.microsoft.com/office/drawing/2014/main" id="{7D6C4BE4-227A-493F-842F-5E9F336B3459}"/>
                      </a:ext>
                    </a:extLst>
                  </p:cNvPr>
                  <p:cNvSpPr>
                    <a:spLocks/>
                  </p:cNvSpPr>
                  <p:nvPr/>
                </p:nvSpPr>
                <p:spPr bwMode="hidden">
                  <a:xfrm rot="4898956">
                    <a:off x="2636" y="3732"/>
                    <a:ext cx="790" cy="3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grpSp>
              <p:nvGrpSpPr>
                <p:cNvPr id="39024" name="Group 112">
                  <a:extLst>
                    <a:ext uri="{FF2B5EF4-FFF2-40B4-BE49-F238E27FC236}">
                      <a16:creationId xmlns:a16="http://schemas.microsoft.com/office/drawing/2014/main" id="{62C16A85-2489-4482-AAE7-A6113CBCEF8E}"/>
                    </a:ext>
                  </a:extLst>
                </p:cNvPr>
                <p:cNvGrpSpPr>
                  <a:grpSpLocks/>
                </p:cNvGrpSpPr>
                <p:nvPr/>
              </p:nvGrpSpPr>
              <p:grpSpPr bwMode="auto">
                <a:xfrm>
                  <a:off x="4045" y="826"/>
                  <a:ext cx="167" cy="857"/>
                  <a:chOff x="2287" y="2135"/>
                  <a:chExt cx="426" cy="2185"/>
                </a:xfrm>
              </p:grpSpPr>
              <p:sp>
                <p:nvSpPr>
                  <p:cNvPr id="39025" name="Freeform 113">
                    <a:extLst>
                      <a:ext uri="{FF2B5EF4-FFF2-40B4-BE49-F238E27FC236}">
                        <a16:creationId xmlns:a16="http://schemas.microsoft.com/office/drawing/2014/main" id="{801E313E-3A95-44BB-8082-A047912CF17E}"/>
                      </a:ext>
                    </a:extLst>
                  </p:cNvPr>
                  <p:cNvSpPr>
                    <a:spLocks/>
                  </p:cNvSpPr>
                  <p:nvPr/>
                </p:nvSpPr>
                <p:spPr bwMode="hidden">
                  <a:xfrm rot="5755659">
                    <a:off x="1900" y="2760"/>
                    <a:ext cx="1437" cy="18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9026" name="Freeform 114">
                    <a:extLst>
                      <a:ext uri="{FF2B5EF4-FFF2-40B4-BE49-F238E27FC236}">
                        <a16:creationId xmlns:a16="http://schemas.microsoft.com/office/drawing/2014/main" id="{061DF18F-947E-4FBA-8C4F-1935EFF264BB}"/>
                      </a:ext>
                    </a:extLst>
                  </p:cNvPr>
                  <p:cNvSpPr>
                    <a:spLocks/>
                  </p:cNvSpPr>
                  <p:nvPr/>
                </p:nvSpPr>
                <p:spPr bwMode="hidden">
                  <a:xfrm rot="5755659">
                    <a:off x="2049" y="3787"/>
                    <a:ext cx="771" cy="29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grpSp>
          <p:sp>
            <p:nvSpPr>
              <p:cNvPr id="39027" name="Freeform 115">
                <a:extLst>
                  <a:ext uri="{FF2B5EF4-FFF2-40B4-BE49-F238E27FC236}">
                    <a16:creationId xmlns:a16="http://schemas.microsoft.com/office/drawing/2014/main" id="{748BB6D6-2B93-48D6-B35A-B65585C42A72}"/>
                  </a:ext>
                </a:extLst>
              </p:cNvPr>
              <p:cNvSpPr>
                <a:spLocks/>
              </p:cNvSpPr>
              <p:nvPr/>
            </p:nvSpPr>
            <p:spPr bwMode="hidden">
              <a:xfrm flipH="1">
                <a:off x="3873" y="934"/>
                <a:ext cx="191" cy="58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9028" name="Arc 116">
                <a:extLst>
                  <a:ext uri="{FF2B5EF4-FFF2-40B4-BE49-F238E27FC236}">
                    <a16:creationId xmlns:a16="http://schemas.microsoft.com/office/drawing/2014/main" id="{93BAFFBC-CE20-479D-AFE9-A1A79ED26224}"/>
                  </a:ext>
                </a:extLst>
              </p:cNvPr>
              <p:cNvSpPr>
                <a:spLocks/>
              </p:cNvSpPr>
              <p:nvPr/>
            </p:nvSpPr>
            <p:spPr bwMode="hidden">
              <a:xfrm flipH="1">
                <a:off x="3528" y="726"/>
                <a:ext cx="833" cy="903"/>
              </a:xfrm>
              <a:custGeom>
                <a:avLst/>
                <a:gdLst>
                  <a:gd name="G0" fmla="+- 0 0 0"/>
                  <a:gd name="G1" fmla="+- 20897 0 0"/>
                  <a:gd name="G2" fmla="+- 21600 0 0"/>
                  <a:gd name="T0" fmla="*/ 5467 w 21600"/>
                  <a:gd name="T1" fmla="*/ 0 h 21602"/>
                  <a:gd name="T2" fmla="*/ 21589 w 21600"/>
                  <a:gd name="T3" fmla="*/ 21602 h 21602"/>
                  <a:gd name="T4" fmla="*/ 0 w 21600"/>
                  <a:gd name="T5" fmla="*/ 20897 h 21602"/>
                </a:gdLst>
                <a:ahLst/>
                <a:cxnLst>
                  <a:cxn ang="0">
                    <a:pos x="T0" y="T1"/>
                  </a:cxn>
                  <a:cxn ang="0">
                    <a:pos x="T2" y="T3"/>
                  </a:cxn>
                  <a:cxn ang="0">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9029" name="Arc 117">
                <a:extLst>
                  <a:ext uri="{FF2B5EF4-FFF2-40B4-BE49-F238E27FC236}">
                    <a16:creationId xmlns:a16="http://schemas.microsoft.com/office/drawing/2014/main" id="{EA1F7FE7-0EDD-4357-A149-297BDA2B55A6}"/>
                  </a:ext>
                </a:extLst>
              </p:cNvPr>
              <p:cNvSpPr>
                <a:spLocks/>
              </p:cNvSpPr>
              <p:nvPr/>
            </p:nvSpPr>
            <p:spPr bwMode="hidden">
              <a:xfrm flipV="1">
                <a:off x="4278" y="179"/>
                <a:ext cx="1007" cy="802"/>
              </a:xfrm>
              <a:custGeom>
                <a:avLst/>
                <a:gdLst>
                  <a:gd name="G0" fmla="+- 17826 0 0"/>
                  <a:gd name="G1" fmla="+- 0 0 0"/>
                  <a:gd name="G2" fmla="+- 21600 0 0"/>
                  <a:gd name="T0" fmla="*/ 36729 w 36729"/>
                  <a:gd name="T1" fmla="*/ 10451 h 21600"/>
                  <a:gd name="T2" fmla="*/ 0 w 36729"/>
                  <a:gd name="T3" fmla="*/ 12197 h 21600"/>
                  <a:gd name="T4" fmla="*/ 17826 w 36729"/>
                  <a:gd name="T5" fmla="*/ 0 h 21600"/>
                </a:gdLst>
                <a:ahLst/>
                <a:cxnLst>
                  <a:cxn ang="0">
                    <a:pos x="T0" y="T1"/>
                  </a:cxn>
                  <a:cxn ang="0">
                    <a:pos x="T2" y="T3"/>
                  </a:cxn>
                  <a:cxn ang="0">
                    <a:pos x="T4" y="T5"/>
                  </a:cxn>
                </a:cxnLst>
                <a:rect l="0" t="0" r="r" b="b"/>
                <a:pathLst>
                  <a:path w="36729" h="21600" fill="none" extrusionOk="0">
                    <a:moveTo>
                      <a:pt x="36729" y="10451"/>
                    </a:moveTo>
                    <a:cubicBezTo>
                      <a:pt x="32926" y="17330"/>
                      <a:pt x="25686" y="21600"/>
                      <a:pt x="17826" y="21600"/>
                    </a:cubicBezTo>
                    <a:cubicBezTo>
                      <a:pt x="10696" y="21600"/>
                      <a:pt x="4025" y="18081"/>
                      <a:pt x="-1" y="12197"/>
                    </a:cubicBezTo>
                  </a:path>
                  <a:path w="36729" h="21600" stroke="0" extrusionOk="0">
                    <a:moveTo>
                      <a:pt x="36729" y="10451"/>
                    </a:moveTo>
                    <a:cubicBezTo>
                      <a:pt x="32926" y="17330"/>
                      <a:pt x="25686" y="21600"/>
                      <a:pt x="17826" y="21600"/>
                    </a:cubicBezTo>
                    <a:cubicBezTo>
                      <a:pt x="10696" y="21600"/>
                      <a:pt x="4025" y="18081"/>
                      <a:pt x="-1" y="12197"/>
                    </a:cubicBezTo>
                    <a:lnTo>
                      <a:pt x="17826" y="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9030" name="Arc 118">
                <a:extLst>
                  <a:ext uri="{FF2B5EF4-FFF2-40B4-BE49-F238E27FC236}">
                    <a16:creationId xmlns:a16="http://schemas.microsoft.com/office/drawing/2014/main" id="{888DE64B-3F65-4E3F-B4C7-13D32C64B4C1}"/>
                  </a:ext>
                </a:extLst>
              </p:cNvPr>
              <p:cNvSpPr>
                <a:spLocks/>
              </p:cNvSpPr>
              <p:nvPr/>
            </p:nvSpPr>
            <p:spPr bwMode="hidden">
              <a:xfrm flipH="1">
                <a:off x="3612" y="580"/>
                <a:ext cx="487" cy="933"/>
              </a:xfrm>
              <a:custGeom>
                <a:avLst/>
                <a:gdLst>
                  <a:gd name="G0" fmla="+- 7340 0 0"/>
                  <a:gd name="G1" fmla="+- 21600 0 0"/>
                  <a:gd name="G2" fmla="+- 21600 0 0"/>
                  <a:gd name="T0" fmla="*/ 0 w 28940"/>
                  <a:gd name="T1" fmla="*/ 1285 h 22305"/>
                  <a:gd name="T2" fmla="*/ 28929 w 28940"/>
                  <a:gd name="T3" fmla="*/ 22305 h 22305"/>
                  <a:gd name="T4" fmla="*/ 7340 w 28940"/>
                  <a:gd name="T5" fmla="*/ 21600 h 22305"/>
                </a:gdLst>
                <a:ahLst/>
                <a:cxnLst>
                  <a:cxn ang="0">
                    <a:pos x="T0" y="T1"/>
                  </a:cxn>
                  <a:cxn ang="0">
                    <a:pos x="T2" y="T3"/>
                  </a:cxn>
                  <a:cxn ang="0">
                    <a:pos x="T4" y="T5"/>
                  </a:cxn>
                </a:cxnLst>
                <a:rect l="0" t="0" r="r" b="b"/>
                <a:pathLst>
                  <a:path w="28940" h="22305" fill="none" extrusionOk="0">
                    <a:moveTo>
                      <a:pt x="0" y="1285"/>
                    </a:moveTo>
                    <a:cubicBezTo>
                      <a:pt x="2353" y="434"/>
                      <a:pt x="4837" y="0"/>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0"/>
                      <a:pt x="7340" y="0"/>
                    </a:cubicBezTo>
                    <a:cubicBezTo>
                      <a:pt x="19269" y="0"/>
                      <a:pt x="28940" y="9670"/>
                      <a:pt x="28940" y="21600"/>
                    </a:cubicBezTo>
                    <a:cubicBezTo>
                      <a:pt x="28940" y="21835"/>
                      <a:pt x="28936" y="22070"/>
                      <a:pt x="28928" y="22304"/>
                    </a:cubicBezTo>
                    <a:lnTo>
                      <a:pt x="7340"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9031" name="Arc 119">
                <a:extLst>
                  <a:ext uri="{FF2B5EF4-FFF2-40B4-BE49-F238E27FC236}">
                    <a16:creationId xmlns:a16="http://schemas.microsoft.com/office/drawing/2014/main" id="{52484BB2-6A5D-49C2-AE87-DFF276FACD88}"/>
                  </a:ext>
                </a:extLst>
              </p:cNvPr>
              <p:cNvSpPr>
                <a:spLocks/>
              </p:cNvSpPr>
              <p:nvPr/>
            </p:nvSpPr>
            <p:spPr bwMode="hidden">
              <a:xfrm flipH="1">
                <a:off x="3267" y="628"/>
                <a:ext cx="791" cy="932"/>
              </a:xfrm>
              <a:custGeom>
                <a:avLst/>
                <a:gdLst>
                  <a:gd name="G0" fmla="+- 8873 0 0"/>
                  <a:gd name="G1" fmla="+- 21600 0 0"/>
                  <a:gd name="G2" fmla="+- 21600 0 0"/>
                  <a:gd name="T0" fmla="*/ 0 w 30473"/>
                  <a:gd name="T1" fmla="*/ 1907 h 22305"/>
                  <a:gd name="T2" fmla="*/ 30462 w 30473"/>
                  <a:gd name="T3" fmla="*/ 22305 h 22305"/>
                  <a:gd name="T4" fmla="*/ 8873 w 30473"/>
                  <a:gd name="T5" fmla="*/ 21600 h 22305"/>
                </a:gdLst>
                <a:ahLst/>
                <a:cxnLst>
                  <a:cxn ang="0">
                    <a:pos x="T0" y="T1"/>
                  </a:cxn>
                  <a:cxn ang="0">
                    <a:pos x="T2" y="T3"/>
                  </a:cxn>
                  <a:cxn ang="0">
                    <a:pos x="T4" y="T5"/>
                  </a:cxn>
                </a:cxnLst>
                <a:rect l="0" t="0" r="r" b="b"/>
                <a:pathLst>
                  <a:path w="30473" h="22305" fill="none" extrusionOk="0">
                    <a:moveTo>
                      <a:pt x="-1" y="1906"/>
                    </a:moveTo>
                    <a:cubicBezTo>
                      <a:pt x="2789" y="649"/>
                      <a:pt x="5813" y="0"/>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0"/>
                      <a:pt x="8873" y="0"/>
                    </a:cubicBezTo>
                    <a:cubicBezTo>
                      <a:pt x="20802" y="0"/>
                      <a:pt x="30473" y="9670"/>
                      <a:pt x="30473" y="21600"/>
                    </a:cubicBezTo>
                    <a:cubicBezTo>
                      <a:pt x="30473" y="21835"/>
                      <a:pt x="30469" y="22070"/>
                      <a:pt x="30461" y="22304"/>
                    </a:cubicBezTo>
                    <a:lnTo>
                      <a:pt x="8873"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9032" name="Arc 120">
                <a:extLst>
                  <a:ext uri="{FF2B5EF4-FFF2-40B4-BE49-F238E27FC236}">
                    <a16:creationId xmlns:a16="http://schemas.microsoft.com/office/drawing/2014/main" id="{69640A4D-1836-4733-990F-2B42B4C18FA6}"/>
                  </a:ext>
                </a:extLst>
              </p:cNvPr>
              <p:cNvSpPr>
                <a:spLocks/>
              </p:cNvSpPr>
              <p:nvPr/>
            </p:nvSpPr>
            <p:spPr bwMode="hidden">
              <a:xfrm flipH="1">
                <a:off x="3197" y="458"/>
                <a:ext cx="932" cy="933"/>
              </a:xfrm>
              <a:custGeom>
                <a:avLst/>
                <a:gdLst>
                  <a:gd name="G0" fmla="+- 12855 0 0"/>
                  <a:gd name="G1" fmla="+- 21600 0 0"/>
                  <a:gd name="G2" fmla="+- 21600 0 0"/>
                  <a:gd name="T0" fmla="*/ 0 w 34455"/>
                  <a:gd name="T1" fmla="*/ 4241 h 22305"/>
                  <a:gd name="T2" fmla="*/ 34444 w 34455"/>
                  <a:gd name="T3" fmla="*/ 22305 h 22305"/>
                  <a:gd name="T4" fmla="*/ 12855 w 34455"/>
                  <a:gd name="T5" fmla="*/ 21600 h 22305"/>
                </a:gdLst>
                <a:ahLst/>
                <a:cxnLst>
                  <a:cxn ang="0">
                    <a:pos x="T0" y="T1"/>
                  </a:cxn>
                  <a:cxn ang="0">
                    <a:pos x="T2" y="T3"/>
                  </a:cxn>
                  <a:cxn ang="0">
                    <a:pos x="T4" y="T5"/>
                  </a:cxn>
                </a:cxnLst>
                <a:rect l="0" t="0" r="r" b="b"/>
                <a:pathLst>
                  <a:path w="34455" h="22305" fill="none" extrusionOk="0">
                    <a:moveTo>
                      <a:pt x="0" y="4241"/>
                    </a:moveTo>
                    <a:cubicBezTo>
                      <a:pt x="3720" y="1486"/>
                      <a:pt x="8226" y="0"/>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0"/>
                      <a:pt x="12855" y="0"/>
                    </a:cubicBezTo>
                    <a:cubicBezTo>
                      <a:pt x="24784" y="0"/>
                      <a:pt x="34455" y="9670"/>
                      <a:pt x="34455" y="21600"/>
                    </a:cubicBezTo>
                    <a:cubicBezTo>
                      <a:pt x="34455" y="21835"/>
                      <a:pt x="34451" y="22070"/>
                      <a:pt x="34443" y="22304"/>
                    </a:cubicBezTo>
                    <a:lnTo>
                      <a:pt x="12855"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9033" name="Arc 121">
                <a:extLst>
                  <a:ext uri="{FF2B5EF4-FFF2-40B4-BE49-F238E27FC236}">
                    <a16:creationId xmlns:a16="http://schemas.microsoft.com/office/drawing/2014/main" id="{3A24846F-5787-4A9E-95DF-46A5088C0940}"/>
                  </a:ext>
                </a:extLst>
              </p:cNvPr>
              <p:cNvSpPr>
                <a:spLocks/>
              </p:cNvSpPr>
              <p:nvPr/>
            </p:nvSpPr>
            <p:spPr bwMode="hidden">
              <a:xfrm>
                <a:off x="4229" y="589"/>
                <a:ext cx="149"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9034" name="Arc 122">
                <a:extLst>
                  <a:ext uri="{FF2B5EF4-FFF2-40B4-BE49-F238E27FC236}">
                    <a16:creationId xmlns:a16="http://schemas.microsoft.com/office/drawing/2014/main" id="{D030108C-C316-495C-8C7E-E1FBD2A75561}"/>
                  </a:ext>
                </a:extLst>
              </p:cNvPr>
              <p:cNvSpPr>
                <a:spLocks/>
              </p:cNvSpPr>
              <p:nvPr/>
            </p:nvSpPr>
            <p:spPr bwMode="hidden">
              <a:xfrm>
                <a:off x="4268" y="585"/>
                <a:ext cx="394"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9035" name="Arc 123">
                <a:extLst>
                  <a:ext uri="{FF2B5EF4-FFF2-40B4-BE49-F238E27FC236}">
                    <a16:creationId xmlns:a16="http://schemas.microsoft.com/office/drawing/2014/main" id="{EBAECA59-7C6B-4638-8F9E-E9C4BC6FCE50}"/>
                  </a:ext>
                </a:extLst>
              </p:cNvPr>
              <p:cNvSpPr>
                <a:spLocks/>
              </p:cNvSpPr>
              <p:nvPr/>
            </p:nvSpPr>
            <p:spPr bwMode="hidden">
              <a:xfrm>
                <a:off x="4303" y="463"/>
                <a:ext cx="559" cy="933"/>
              </a:xfrm>
              <a:custGeom>
                <a:avLst/>
                <a:gdLst>
                  <a:gd name="G0" fmla="+- 13212 0 0"/>
                  <a:gd name="G1" fmla="+- 21600 0 0"/>
                  <a:gd name="G2" fmla="+- 21600 0 0"/>
                  <a:gd name="T0" fmla="*/ 0 w 34812"/>
                  <a:gd name="T1" fmla="*/ 4512 h 22305"/>
                  <a:gd name="T2" fmla="*/ 34801 w 34812"/>
                  <a:gd name="T3" fmla="*/ 22305 h 22305"/>
                  <a:gd name="T4" fmla="*/ 13212 w 34812"/>
                  <a:gd name="T5" fmla="*/ 21600 h 22305"/>
                </a:gdLst>
                <a:ahLst/>
                <a:cxnLst>
                  <a:cxn ang="0">
                    <a:pos x="T0" y="T1"/>
                  </a:cxn>
                  <a:cxn ang="0">
                    <a:pos x="T2" y="T3"/>
                  </a:cxn>
                  <a:cxn ang="0">
                    <a:pos x="T4" y="T5"/>
                  </a:cxn>
                </a:cxnLst>
                <a:rect l="0" t="0" r="r" b="b"/>
                <a:pathLst>
                  <a:path w="34812" h="22305" fill="none" extrusionOk="0">
                    <a:moveTo>
                      <a:pt x="-1" y="4511"/>
                    </a:moveTo>
                    <a:cubicBezTo>
                      <a:pt x="3783" y="1586"/>
                      <a:pt x="8429" y="0"/>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0"/>
                      <a:pt x="13212" y="0"/>
                    </a:cubicBezTo>
                    <a:cubicBezTo>
                      <a:pt x="25141" y="0"/>
                      <a:pt x="34812" y="9670"/>
                      <a:pt x="34812" y="21600"/>
                    </a:cubicBezTo>
                    <a:cubicBezTo>
                      <a:pt x="34812" y="21835"/>
                      <a:pt x="34808" y="22070"/>
                      <a:pt x="34800" y="22304"/>
                    </a:cubicBezTo>
                    <a:lnTo>
                      <a:pt x="13212"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9036" name="Freeform 124">
                <a:extLst>
                  <a:ext uri="{FF2B5EF4-FFF2-40B4-BE49-F238E27FC236}">
                    <a16:creationId xmlns:a16="http://schemas.microsoft.com/office/drawing/2014/main" id="{61902136-2550-48FB-82F2-9464F34B5F08}"/>
                  </a:ext>
                </a:extLst>
              </p:cNvPr>
              <p:cNvSpPr>
                <a:spLocks/>
              </p:cNvSpPr>
              <p:nvPr/>
            </p:nvSpPr>
            <p:spPr bwMode="hidden">
              <a:xfrm>
                <a:off x="4410" y="1033"/>
                <a:ext cx="190" cy="58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9037" name="Freeform 125">
                <a:extLst>
                  <a:ext uri="{FF2B5EF4-FFF2-40B4-BE49-F238E27FC236}">
                    <a16:creationId xmlns:a16="http://schemas.microsoft.com/office/drawing/2014/main" id="{B75FA5CE-1657-4726-B04D-6CE155035EC2}"/>
                  </a:ext>
                </a:extLst>
              </p:cNvPr>
              <p:cNvSpPr>
                <a:spLocks/>
              </p:cNvSpPr>
              <p:nvPr/>
            </p:nvSpPr>
            <p:spPr bwMode="hidden">
              <a:xfrm rot="19660755" flipV="1">
                <a:off x="4114" y="843"/>
                <a:ext cx="173" cy="32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9038" name="Arc 126">
                <a:extLst>
                  <a:ext uri="{FF2B5EF4-FFF2-40B4-BE49-F238E27FC236}">
                    <a16:creationId xmlns:a16="http://schemas.microsoft.com/office/drawing/2014/main" id="{467572F1-8E89-4C31-B605-A05C04D4A64E}"/>
                  </a:ext>
                </a:extLst>
              </p:cNvPr>
              <p:cNvSpPr>
                <a:spLocks/>
              </p:cNvSpPr>
              <p:nvPr/>
            </p:nvSpPr>
            <p:spPr bwMode="hidden">
              <a:xfrm flipH="1">
                <a:off x="3144" y="319"/>
                <a:ext cx="996" cy="933"/>
              </a:xfrm>
              <a:custGeom>
                <a:avLst/>
                <a:gdLst>
                  <a:gd name="G0" fmla="+- 15230 0 0"/>
                  <a:gd name="G1" fmla="+- 21600 0 0"/>
                  <a:gd name="G2" fmla="+- 21600 0 0"/>
                  <a:gd name="T0" fmla="*/ 0 w 36830"/>
                  <a:gd name="T1" fmla="*/ 6283 h 22305"/>
                  <a:gd name="T2" fmla="*/ 36819 w 36830"/>
                  <a:gd name="T3" fmla="*/ 22305 h 22305"/>
                  <a:gd name="T4" fmla="*/ 15230 w 36830"/>
                  <a:gd name="T5" fmla="*/ 21600 h 22305"/>
                </a:gdLst>
                <a:ahLst/>
                <a:cxnLst>
                  <a:cxn ang="0">
                    <a:pos x="T0" y="T1"/>
                  </a:cxn>
                  <a:cxn ang="0">
                    <a:pos x="T2" y="T3"/>
                  </a:cxn>
                  <a:cxn ang="0">
                    <a:pos x="T4" y="T5"/>
                  </a:cxn>
                </a:cxnLst>
                <a:rect l="0" t="0" r="r" b="b"/>
                <a:pathLst>
                  <a:path w="36830" h="22305" fill="none" extrusionOk="0">
                    <a:moveTo>
                      <a:pt x="0" y="6283"/>
                    </a:moveTo>
                    <a:cubicBezTo>
                      <a:pt x="4047" y="2258"/>
                      <a:pt x="9522" y="0"/>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0"/>
                      <a:pt x="15230" y="0"/>
                    </a:cubicBezTo>
                    <a:cubicBezTo>
                      <a:pt x="27159" y="0"/>
                      <a:pt x="36830" y="9670"/>
                      <a:pt x="36830" y="21600"/>
                    </a:cubicBezTo>
                    <a:cubicBezTo>
                      <a:pt x="36830" y="21835"/>
                      <a:pt x="36826" y="22070"/>
                      <a:pt x="36818" y="22304"/>
                    </a:cubicBezTo>
                    <a:lnTo>
                      <a:pt x="15230" y="21600"/>
                    </a:lnTo>
                    <a:close/>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9039" name="Arc 127">
                <a:extLst>
                  <a:ext uri="{FF2B5EF4-FFF2-40B4-BE49-F238E27FC236}">
                    <a16:creationId xmlns:a16="http://schemas.microsoft.com/office/drawing/2014/main" id="{AE34E283-2ED6-4D54-AE44-0C3734C3F7E2}"/>
                  </a:ext>
                </a:extLst>
              </p:cNvPr>
              <p:cNvSpPr>
                <a:spLocks/>
              </p:cNvSpPr>
              <p:nvPr/>
            </p:nvSpPr>
            <p:spPr bwMode="hidden">
              <a:xfrm flipH="1">
                <a:off x="3425" y="123"/>
                <a:ext cx="725" cy="903"/>
              </a:xfrm>
              <a:custGeom>
                <a:avLst/>
                <a:gdLst>
                  <a:gd name="G0" fmla="+- 18231 0 0"/>
                  <a:gd name="G1" fmla="+- 21600 0 0"/>
                  <a:gd name="G2" fmla="+- 21600 0 0"/>
                  <a:gd name="T0" fmla="*/ 0 w 31881"/>
                  <a:gd name="T1" fmla="*/ 10016 h 21600"/>
                  <a:gd name="T2" fmla="*/ 31881 w 31881"/>
                  <a:gd name="T3" fmla="*/ 4860 h 21600"/>
                  <a:gd name="T4" fmla="*/ 18231 w 31881"/>
                  <a:gd name="T5" fmla="*/ 21600 h 21600"/>
                </a:gdLst>
                <a:ahLst/>
                <a:cxnLst>
                  <a:cxn ang="0">
                    <a:pos x="T0" y="T1"/>
                  </a:cxn>
                  <a:cxn ang="0">
                    <a:pos x="T2" y="T3"/>
                  </a:cxn>
                  <a:cxn ang="0">
                    <a:pos x="T4" y="T5"/>
                  </a:cxn>
                </a:cxnLst>
                <a:rect l="0" t="0" r="r" b="b"/>
                <a:pathLst>
                  <a:path w="31881" h="21600" fill="none" extrusionOk="0">
                    <a:moveTo>
                      <a:pt x="-1" y="10015"/>
                    </a:moveTo>
                    <a:cubicBezTo>
                      <a:pt x="3963" y="3778"/>
                      <a:pt x="10840" y="0"/>
                      <a:pt x="18231" y="0"/>
                    </a:cubicBezTo>
                    <a:cubicBezTo>
                      <a:pt x="23204" y="0"/>
                      <a:pt x="28026" y="1716"/>
                      <a:pt x="31881" y="4859"/>
                    </a:cubicBezTo>
                  </a:path>
                  <a:path w="31881" h="21600" stroke="0" extrusionOk="0">
                    <a:moveTo>
                      <a:pt x="-1" y="10015"/>
                    </a:moveTo>
                    <a:cubicBezTo>
                      <a:pt x="3963" y="3778"/>
                      <a:pt x="10840" y="0"/>
                      <a:pt x="18231" y="0"/>
                    </a:cubicBezTo>
                    <a:cubicBezTo>
                      <a:pt x="23204" y="0"/>
                      <a:pt x="28026" y="1716"/>
                      <a:pt x="31881" y="4859"/>
                    </a:cubicBezTo>
                    <a:lnTo>
                      <a:pt x="18231" y="21600"/>
                    </a:lnTo>
                    <a:close/>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9040" name="Arc 128">
                <a:extLst>
                  <a:ext uri="{FF2B5EF4-FFF2-40B4-BE49-F238E27FC236}">
                    <a16:creationId xmlns:a16="http://schemas.microsoft.com/office/drawing/2014/main" id="{A6730C95-0A1C-4BA5-B92A-4980C0A42EC3}"/>
                  </a:ext>
                </a:extLst>
              </p:cNvPr>
              <p:cNvSpPr>
                <a:spLocks/>
              </p:cNvSpPr>
              <p:nvPr/>
            </p:nvSpPr>
            <p:spPr bwMode="hidden">
              <a:xfrm>
                <a:off x="4199" y="502"/>
                <a:ext cx="299" cy="904"/>
              </a:xfrm>
              <a:custGeom>
                <a:avLst/>
                <a:gdLst>
                  <a:gd name="G0" fmla="+- 13212 0 0"/>
                  <a:gd name="G1" fmla="+- 21600 0 0"/>
                  <a:gd name="G2" fmla="+- 21600 0 0"/>
                  <a:gd name="T0" fmla="*/ 0 w 31146"/>
                  <a:gd name="T1" fmla="*/ 4512 h 21600"/>
                  <a:gd name="T2" fmla="*/ 31146 w 31146"/>
                  <a:gd name="T3" fmla="*/ 9561 h 21600"/>
                  <a:gd name="T4" fmla="*/ 13212 w 31146"/>
                  <a:gd name="T5" fmla="*/ 21600 h 21600"/>
                </a:gdLst>
                <a:ahLst/>
                <a:cxnLst>
                  <a:cxn ang="0">
                    <a:pos x="T0" y="T1"/>
                  </a:cxn>
                  <a:cxn ang="0">
                    <a:pos x="T2" y="T3"/>
                  </a:cxn>
                  <a:cxn ang="0">
                    <a:pos x="T4" y="T5"/>
                  </a:cxn>
                </a:cxnLst>
                <a:rect l="0" t="0" r="r" b="b"/>
                <a:pathLst>
                  <a:path w="31146" h="21600" fill="none" extrusionOk="0">
                    <a:moveTo>
                      <a:pt x="-1" y="4511"/>
                    </a:moveTo>
                    <a:cubicBezTo>
                      <a:pt x="3783" y="1586"/>
                      <a:pt x="8429" y="0"/>
                      <a:pt x="13212" y="0"/>
                    </a:cubicBezTo>
                    <a:cubicBezTo>
                      <a:pt x="20409" y="0"/>
                      <a:pt x="27134" y="3585"/>
                      <a:pt x="31145" y="9561"/>
                    </a:cubicBezTo>
                  </a:path>
                  <a:path w="31146" h="21600" stroke="0" extrusionOk="0">
                    <a:moveTo>
                      <a:pt x="-1" y="4511"/>
                    </a:moveTo>
                    <a:cubicBezTo>
                      <a:pt x="3783" y="1586"/>
                      <a:pt x="8429" y="0"/>
                      <a:pt x="13212" y="0"/>
                    </a:cubicBezTo>
                    <a:cubicBezTo>
                      <a:pt x="20409" y="0"/>
                      <a:pt x="27134" y="3585"/>
                      <a:pt x="31145" y="9561"/>
                    </a:cubicBezTo>
                    <a:lnTo>
                      <a:pt x="13212" y="21600"/>
                    </a:lnTo>
                    <a:close/>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9041" name="Freeform 129">
                <a:extLst>
                  <a:ext uri="{FF2B5EF4-FFF2-40B4-BE49-F238E27FC236}">
                    <a16:creationId xmlns:a16="http://schemas.microsoft.com/office/drawing/2014/main" id="{61049C96-F536-443B-99FD-1C943AA9E29C}"/>
                  </a:ext>
                </a:extLst>
              </p:cNvPr>
              <p:cNvSpPr>
                <a:spLocks/>
              </p:cNvSpPr>
              <p:nvPr/>
            </p:nvSpPr>
            <p:spPr bwMode="hidden">
              <a:xfrm flipH="1">
                <a:off x="3307" y="982"/>
                <a:ext cx="425" cy="59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9042" name="Freeform 130">
                <a:extLst>
                  <a:ext uri="{FF2B5EF4-FFF2-40B4-BE49-F238E27FC236}">
                    <a16:creationId xmlns:a16="http://schemas.microsoft.com/office/drawing/2014/main" id="{C8FB0F01-940D-4E59-B103-78915AD54986}"/>
                  </a:ext>
                </a:extLst>
              </p:cNvPr>
              <p:cNvSpPr>
                <a:spLocks/>
              </p:cNvSpPr>
              <p:nvPr/>
            </p:nvSpPr>
            <p:spPr bwMode="hidden">
              <a:xfrm flipH="1">
                <a:off x="3507" y="350"/>
                <a:ext cx="273" cy="59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9043" name="Freeform 131">
                <a:extLst>
                  <a:ext uri="{FF2B5EF4-FFF2-40B4-BE49-F238E27FC236}">
                    <a16:creationId xmlns:a16="http://schemas.microsoft.com/office/drawing/2014/main" id="{ED31416E-9EB8-41D9-A959-0461686DF2A7}"/>
                  </a:ext>
                </a:extLst>
              </p:cNvPr>
              <p:cNvSpPr>
                <a:spLocks/>
              </p:cNvSpPr>
              <p:nvPr/>
            </p:nvSpPr>
            <p:spPr bwMode="hidden">
              <a:xfrm flipH="1">
                <a:off x="3821" y="172"/>
                <a:ext cx="164" cy="59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9044" name="Freeform 132">
                <a:extLst>
                  <a:ext uri="{FF2B5EF4-FFF2-40B4-BE49-F238E27FC236}">
                    <a16:creationId xmlns:a16="http://schemas.microsoft.com/office/drawing/2014/main" id="{C7BFD639-5950-4166-B7FA-184F5D331091}"/>
                  </a:ext>
                </a:extLst>
              </p:cNvPr>
              <p:cNvSpPr>
                <a:spLocks/>
              </p:cNvSpPr>
              <p:nvPr/>
            </p:nvSpPr>
            <p:spPr bwMode="hidden">
              <a:xfrm>
                <a:off x="4841" y="894"/>
                <a:ext cx="395" cy="62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9045" name="Freeform 133">
                <a:extLst>
                  <a:ext uri="{FF2B5EF4-FFF2-40B4-BE49-F238E27FC236}">
                    <a16:creationId xmlns:a16="http://schemas.microsoft.com/office/drawing/2014/main" id="{6B757DF1-077B-44C5-A1B0-E0A7F3415B6E}"/>
                  </a:ext>
                </a:extLst>
              </p:cNvPr>
              <p:cNvSpPr>
                <a:spLocks/>
              </p:cNvSpPr>
              <p:nvPr/>
            </p:nvSpPr>
            <p:spPr bwMode="hidden">
              <a:xfrm>
                <a:off x="4636" y="576"/>
                <a:ext cx="595" cy="41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9046" name="Freeform 134">
                <a:extLst>
                  <a:ext uri="{FF2B5EF4-FFF2-40B4-BE49-F238E27FC236}">
                    <a16:creationId xmlns:a16="http://schemas.microsoft.com/office/drawing/2014/main" id="{0A99FCA4-54FF-459F-A65C-0BC685B20221}"/>
                  </a:ext>
                </a:extLst>
              </p:cNvPr>
              <p:cNvSpPr>
                <a:spLocks/>
              </p:cNvSpPr>
              <p:nvPr/>
            </p:nvSpPr>
            <p:spPr bwMode="hidden">
              <a:xfrm>
                <a:off x="4658" y="132"/>
                <a:ext cx="260" cy="562"/>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9047" name="Freeform 135">
                <a:extLst>
                  <a:ext uri="{FF2B5EF4-FFF2-40B4-BE49-F238E27FC236}">
                    <a16:creationId xmlns:a16="http://schemas.microsoft.com/office/drawing/2014/main" id="{1527EE05-2EB6-483E-B41D-9FEFC6AA01AD}"/>
                  </a:ext>
                </a:extLst>
              </p:cNvPr>
              <p:cNvSpPr>
                <a:spLocks/>
              </p:cNvSpPr>
              <p:nvPr/>
            </p:nvSpPr>
            <p:spPr bwMode="hidden">
              <a:xfrm rot="20253369">
                <a:off x="4401" y="599"/>
                <a:ext cx="174" cy="32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sp>
            <p:nvSpPr>
              <p:cNvPr id="39048" name="Freeform 136">
                <a:extLst>
                  <a:ext uri="{FF2B5EF4-FFF2-40B4-BE49-F238E27FC236}">
                    <a16:creationId xmlns:a16="http://schemas.microsoft.com/office/drawing/2014/main" id="{68D4CD5F-66E2-4922-8834-A37B3087DB33}"/>
                  </a:ext>
                </a:extLst>
              </p:cNvPr>
              <p:cNvSpPr>
                <a:spLocks/>
              </p:cNvSpPr>
              <p:nvPr/>
            </p:nvSpPr>
            <p:spPr bwMode="hidden">
              <a:xfrm rot="1346631" flipH="1">
                <a:off x="3783" y="590"/>
                <a:ext cx="173" cy="32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l-SI"/>
              </a:p>
            </p:txBody>
          </p:sp>
        </p:grpSp>
      </p:grpSp>
      <p:sp>
        <p:nvSpPr>
          <p:cNvPr id="39049" name="Rectangle 137">
            <a:extLst>
              <a:ext uri="{FF2B5EF4-FFF2-40B4-BE49-F238E27FC236}">
                <a16:creationId xmlns:a16="http://schemas.microsoft.com/office/drawing/2014/main" id="{6D441017-14ED-4F77-BE21-C469208E5C65}"/>
              </a:ext>
            </a:extLst>
          </p:cNvPr>
          <p:cNvSpPr>
            <a:spLocks noGrp="1" noChangeArrowheads="1"/>
          </p:cNvSpPr>
          <p:nvPr>
            <p:ph type="title"/>
          </p:nvPr>
        </p:nvSpPr>
        <p:spPr bwMode="auto">
          <a:xfrm>
            <a:off x="685800" y="301625"/>
            <a:ext cx="7772400" cy="146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l-SI" altLang="sl-SI"/>
              <a:t>Click to edit Master title style</a:t>
            </a:r>
          </a:p>
        </p:txBody>
      </p:sp>
      <p:sp>
        <p:nvSpPr>
          <p:cNvPr id="39050" name="Rectangle 138">
            <a:extLst>
              <a:ext uri="{FF2B5EF4-FFF2-40B4-BE49-F238E27FC236}">
                <a16:creationId xmlns:a16="http://schemas.microsoft.com/office/drawing/2014/main" id="{FDEE8053-4AD0-47C9-B6BF-F8F6FCE32E9B}"/>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l-SI" altLang="sl-SI"/>
              <a:t>Click to edit Master text styles</a:t>
            </a:r>
          </a:p>
          <a:p>
            <a:pPr lvl="1"/>
            <a:r>
              <a:rPr lang="sl-SI" altLang="sl-SI"/>
              <a:t>Second level</a:t>
            </a:r>
          </a:p>
          <a:p>
            <a:pPr lvl="2"/>
            <a:r>
              <a:rPr lang="sl-SI" altLang="sl-SI"/>
              <a:t>Third level</a:t>
            </a:r>
          </a:p>
          <a:p>
            <a:pPr lvl="3"/>
            <a:r>
              <a:rPr lang="sl-SI" altLang="sl-SI"/>
              <a:t>Fourth level</a:t>
            </a:r>
          </a:p>
          <a:p>
            <a:pPr lvl="4"/>
            <a:r>
              <a:rPr lang="sl-SI" altLang="sl-SI"/>
              <a:t>Fifth level</a:t>
            </a:r>
          </a:p>
        </p:txBody>
      </p:sp>
      <p:sp>
        <p:nvSpPr>
          <p:cNvPr id="39051" name="Rectangle 139">
            <a:extLst>
              <a:ext uri="{FF2B5EF4-FFF2-40B4-BE49-F238E27FC236}">
                <a16:creationId xmlns:a16="http://schemas.microsoft.com/office/drawing/2014/main" id="{2D51141F-A5B4-42D1-AB7C-F65EF56CDCE2}"/>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sl-SI" altLang="sl-SI"/>
          </a:p>
        </p:txBody>
      </p:sp>
      <p:sp>
        <p:nvSpPr>
          <p:cNvPr id="39052" name="Rectangle 140">
            <a:extLst>
              <a:ext uri="{FF2B5EF4-FFF2-40B4-BE49-F238E27FC236}">
                <a16:creationId xmlns:a16="http://schemas.microsoft.com/office/drawing/2014/main" id="{8E8713E1-8FFC-425C-9C44-5FC3515699EE}"/>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sl-SI" altLang="sl-SI"/>
          </a:p>
        </p:txBody>
      </p:sp>
      <p:sp>
        <p:nvSpPr>
          <p:cNvPr id="39053" name="Rectangle 141">
            <a:extLst>
              <a:ext uri="{FF2B5EF4-FFF2-40B4-BE49-F238E27FC236}">
                <a16:creationId xmlns:a16="http://schemas.microsoft.com/office/drawing/2014/main" id="{64D172B3-73DC-429E-8912-C1A9CAD830DA}"/>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C4FF2DC6-C286-4716-A934-D9BEFEC5FF0B}" type="slidenum">
              <a:rPr lang="sl-SI" altLang="sl-SI"/>
              <a:pPr/>
              <a:t>‹#›</a:t>
            </a:fld>
            <a:endParaRPr lang="sl-SI" altLang="sl-SI"/>
          </a:p>
        </p:txBody>
      </p:sp>
    </p:spTree>
  </p:cSld>
  <p:clrMap bg1="dk2" tx1="lt1" bg2="dk1" tx2="lt2" accent1="accent1" accent2="accent2" accent3="accent3" accent4="accent4" accent5="accent5" accent6="accent6" hlink="hlink" folHlink="folHlink"/>
  <p:sldLayoutIdLst>
    <p:sldLayoutId id="2147483667"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Arial Black" panose="020B0A04020102020204" pitchFamily="34" charset="0"/>
        </a:defRPr>
      </a:lvl2pPr>
      <a:lvl3pPr algn="l" rtl="0" fontAlgn="base">
        <a:spcBef>
          <a:spcPct val="0"/>
        </a:spcBef>
        <a:spcAft>
          <a:spcPct val="0"/>
        </a:spcAft>
        <a:defRPr sz="4400">
          <a:solidFill>
            <a:schemeClr val="tx2"/>
          </a:solidFill>
          <a:latin typeface="Arial Black" panose="020B0A04020102020204" pitchFamily="34" charset="0"/>
        </a:defRPr>
      </a:lvl3pPr>
      <a:lvl4pPr algn="l" rtl="0" fontAlgn="base">
        <a:spcBef>
          <a:spcPct val="0"/>
        </a:spcBef>
        <a:spcAft>
          <a:spcPct val="0"/>
        </a:spcAft>
        <a:defRPr sz="4400">
          <a:solidFill>
            <a:schemeClr val="tx2"/>
          </a:solidFill>
          <a:latin typeface="Arial Black" panose="020B0A04020102020204" pitchFamily="34" charset="0"/>
        </a:defRPr>
      </a:lvl4pPr>
      <a:lvl5pPr algn="l" rtl="0" fontAlgn="base">
        <a:spcBef>
          <a:spcPct val="0"/>
        </a:spcBef>
        <a:spcAft>
          <a:spcPct val="0"/>
        </a:spcAft>
        <a:defRPr sz="4400">
          <a:solidFill>
            <a:schemeClr val="tx2"/>
          </a:solidFill>
          <a:latin typeface="Arial Black" panose="020B0A04020102020204" pitchFamily="34" charset="0"/>
        </a:defRPr>
      </a:lvl5pPr>
      <a:lvl6pPr marL="457200" algn="l" rtl="0" fontAlgn="base">
        <a:spcBef>
          <a:spcPct val="0"/>
        </a:spcBef>
        <a:spcAft>
          <a:spcPct val="0"/>
        </a:spcAft>
        <a:defRPr sz="4400">
          <a:solidFill>
            <a:schemeClr val="tx2"/>
          </a:solidFill>
          <a:latin typeface="Arial Black" panose="020B0A04020102020204" pitchFamily="34" charset="0"/>
        </a:defRPr>
      </a:lvl6pPr>
      <a:lvl7pPr marL="914400" algn="l" rtl="0" fontAlgn="base">
        <a:spcBef>
          <a:spcPct val="0"/>
        </a:spcBef>
        <a:spcAft>
          <a:spcPct val="0"/>
        </a:spcAft>
        <a:defRPr sz="4400">
          <a:solidFill>
            <a:schemeClr val="tx2"/>
          </a:solidFill>
          <a:latin typeface="Arial Black" panose="020B0A04020102020204" pitchFamily="34" charset="0"/>
        </a:defRPr>
      </a:lvl7pPr>
      <a:lvl8pPr marL="1371600" algn="l" rtl="0" fontAlgn="base">
        <a:spcBef>
          <a:spcPct val="0"/>
        </a:spcBef>
        <a:spcAft>
          <a:spcPct val="0"/>
        </a:spcAft>
        <a:defRPr sz="4400">
          <a:solidFill>
            <a:schemeClr val="tx2"/>
          </a:solidFill>
          <a:latin typeface="Arial Black" panose="020B0A04020102020204" pitchFamily="34" charset="0"/>
        </a:defRPr>
      </a:lvl8pPr>
      <a:lvl9pPr marL="1828800" algn="l" rtl="0" fontAlgn="base">
        <a:spcBef>
          <a:spcPct val="0"/>
        </a:spcBef>
        <a:spcAft>
          <a:spcPct val="0"/>
        </a:spcAft>
        <a:defRPr sz="4400">
          <a:solidFill>
            <a:schemeClr val="tx2"/>
          </a:solidFill>
          <a:latin typeface="Arial Black" panose="020B0A04020102020204" pitchFamily="34" charset="0"/>
        </a:defRPr>
      </a:lvl9pPr>
    </p:titleStyle>
    <p:bodyStyle>
      <a:lvl1pPr marL="342900" indent="-342900" algn="l" rtl="0" fontAlgn="base">
        <a:spcBef>
          <a:spcPct val="20000"/>
        </a:spcBef>
        <a:spcAft>
          <a:spcPct val="0"/>
        </a:spcAft>
        <a:buClr>
          <a:schemeClr val="hlink"/>
        </a:buClr>
        <a:buChar char="•"/>
        <a:defRPr sz="3200" kern="1200">
          <a:solidFill>
            <a:schemeClr val="tx1"/>
          </a:solidFill>
          <a:latin typeface="+mn-lt"/>
          <a:ea typeface="+mn-ea"/>
          <a:cs typeface="+mn-cs"/>
        </a:defRPr>
      </a:lvl1pPr>
      <a:lvl2pPr marL="742950" indent="-285750" algn="l" rtl="0" fontAlgn="base">
        <a:spcBef>
          <a:spcPct val="20000"/>
        </a:spcBef>
        <a:spcAft>
          <a:spcPct val="0"/>
        </a:spcAft>
        <a:buClr>
          <a:schemeClr val="folHlink"/>
        </a:buClr>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Times New Roman" panose="02020603050405020304" pitchFamily="18"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Times New Roman" panose="02020603050405020304" pitchFamily="18"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3.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Olympic_Rings">
            <a:extLst>
              <a:ext uri="{FF2B5EF4-FFF2-40B4-BE49-F238E27FC236}">
                <a16:creationId xmlns:a16="http://schemas.microsoft.com/office/drawing/2014/main" id="{2AB30518-5B1A-4620-9D82-18FEFAC283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628775"/>
            <a:ext cx="7620000" cy="3695700"/>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a:extLst>
              <a:ext uri="{FF2B5EF4-FFF2-40B4-BE49-F238E27FC236}">
                <a16:creationId xmlns:a16="http://schemas.microsoft.com/office/drawing/2014/main" id="{68F020C6-3A8F-4184-B51D-CFBC10704A8F}"/>
              </a:ext>
            </a:extLst>
          </p:cNvPr>
          <p:cNvSpPr>
            <a:spLocks noGrp="1" noChangeArrowheads="1"/>
          </p:cNvSpPr>
          <p:nvPr>
            <p:ph type="ctrTitle"/>
          </p:nvPr>
        </p:nvSpPr>
        <p:spPr>
          <a:xfrm>
            <a:off x="684213" y="1052513"/>
            <a:ext cx="7772400" cy="3341687"/>
          </a:xfrm>
          <a:noFill/>
          <a:ln/>
        </p:spPr>
        <p:txBody>
          <a:bodyPr/>
          <a:lstStyle/>
          <a:p>
            <a:r>
              <a:rPr lang="sl-SI" altLang="sl-SI" sz="8000" b="1" i="1">
                <a:solidFill>
                  <a:srgbClr val="FF3300"/>
                </a:solidFill>
              </a:rPr>
              <a:t>WINTER </a:t>
            </a:r>
            <a:r>
              <a:rPr lang="sl-SI" altLang="sl-SI" sz="8000" b="1" i="1">
                <a:solidFill>
                  <a:schemeClr val="accent2"/>
                </a:solidFill>
              </a:rPr>
              <a:t>OLYMPIC </a:t>
            </a:r>
            <a:r>
              <a:rPr lang="sl-SI" altLang="sl-SI" sz="8000" b="1" i="1">
                <a:solidFill>
                  <a:srgbClr val="006600"/>
                </a:solidFill>
              </a:rPr>
              <a:t>GAMES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 calcmode="lin" valueType="num">
                                      <p:cBhvr>
                                        <p:cTn id="7" dur="1000" fill="hold"/>
                                        <p:tgtEl>
                                          <p:spTgt spid="2054"/>
                                        </p:tgtEl>
                                        <p:attrNameLst>
                                          <p:attrName>ppt_w</p:attrName>
                                        </p:attrNameLst>
                                      </p:cBhvr>
                                      <p:tavLst>
                                        <p:tav tm="0">
                                          <p:val>
                                            <p:fltVal val="0"/>
                                          </p:val>
                                        </p:tav>
                                        <p:tav tm="100000">
                                          <p:val>
                                            <p:strVal val="#ppt_w"/>
                                          </p:val>
                                        </p:tav>
                                      </p:tavLst>
                                    </p:anim>
                                    <p:anim calcmode="lin" valueType="num">
                                      <p:cBhvr>
                                        <p:cTn id="8" dur="1000" fill="hold"/>
                                        <p:tgtEl>
                                          <p:spTgt spid="2054"/>
                                        </p:tgtEl>
                                        <p:attrNameLst>
                                          <p:attrName>ppt_h</p:attrName>
                                        </p:attrNameLst>
                                      </p:cBhvr>
                                      <p:tavLst>
                                        <p:tav tm="0">
                                          <p:val>
                                            <p:fltVal val="0"/>
                                          </p:val>
                                        </p:tav>
                                        <p:tav tm="100000">
                                          <p:val>
                                            <p:strVal val="#ppt_h"/>
                                          </p:val>
                                        </p:tav>
                                      </p:tavLst>
                                    </p:anim>
                                    <p:anim calcmode="lin" valueType="num">
                                      <p:cBhvr>
                                        <p:cTn id="9" dur="1000" fill="hold"/>
                                        <p:tgtEl>
                                          <p:spTgt spid="205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05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2050"/>
                                        </p:tgtEl>
                                        <p:attrNameLst>
                                          <p:attrName>style.visibility</p:attrName>
                                        </p:attrNameLst>
                                      </p:cBhvr>
                                      <p:to>
                                        <p:strVal val="visible"/>
                                      </p:to>
                                    </p:set>
                                    <p:anim calcmode="lin" valueType="num">
                                      <p:cBhvr>
                                        <p:cTn id="15" dur="1000" fill="hold"/>
                                        <p:tgtEl>
                                          <p:spTgt spid="2050"/>
                                        </p:tgtEl>
                                        <p:attrNameLst>
                                          <p:attrName>ppt_w</p:attrName>
                                        </p:attrNameLst>
                                      </p:cBhvr>
                                      <p:tavLst>
                                        <p:tav tm="0">
                                          <p:val>
                                            <p:fltVal val="0"/>
                                          </p:val>
                                        </p:tav>
                                        <p:tav tm="100000">
                                          <p:val>
                                            <p:strVal val="#ppt_w"/>
                                          </p:val>
                                        </p:tav>
                                      </p:tavLst>
                                    </p:anim>
                                    <p:anim calcmode="lin" valueType="num">
                                      <p:cBhvr>
                                        <p:cTn id="16" dur="1000" fill="hold"/>
                                        <p:tgtEl>
                                          <p:spTgt spid="2050"/>
                                        </p:tgtEl>
                                        <p:attrNameLst>
                                          <p:attrName>ppt_h</p:attrName>
                                        </p:attrNameLst>
                                      </p:cBhvr>
                                      <p:tavLst>
                                        <p:tav tm="0">
                                          <p:val>
                                            <p:fltVal val="0"/>
                                          </p:val>
                                        </p:tav>
                                        <p:tav tm="100000">
                                          <p:val>
                                            <p:strVal val="#ppt_h"/>
                                          </p:val>
                                        </p:tav>
                                      </p:tavLst>
                                    </p:anim>
                                    <p:anim calcmode="lin" valueType="num">
                                      <p:cBhvr>
                                        <p:cTn id="17" dur="1000" fill="hold"/>
                                        <p:tgtEl>
                                          <p:spTgt spid="2050"/>
                                        </p:tgtEl>
                                        <p:attrNameLst>
                                          <p:attrName>style.rotation</p:attrName>
                                        </p:attrNameLst>
                                      </p:cBhvr>
                                      <p:tavLst>
                                        <p:tav tm="0">
                                          <p:val>
                                            <p:fltVal val="90"/>
                                          </p:val>
                                        </p:tav>
                                        <p:tav tm="100000">
                                          <p:val>
                                            <p:fltVal val="0"/>
                                          </p:val>
                                        </p:tav>
                                      </p:tavLst>
                                    </p:anim>
                                    <p:animEffect transition="in" filter="fade">
                                      <p:cBhvr>
                                        <p:cTn id="18"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descr="Salt Lake -2002_Winter_Olympics_flame">
            <a:extLst>
              <a:ext uri="{FF2B5EF4-FFF2-40B4-BE49-F238E27FC236}">
                <a16:creationId xmlns:a16="http://schemas.microsoft.com/office/drawing/2014/main" id="{451DC64A-C427-4F8D-94C4-975B6DB2F5BF}"/>
              </a:ext>
            </a:extLst>
          </p:cNvPr>
          <p:cNvPicPr>
            <a:picLocks noChangeAspect="1" noChangeArrowheads="1"/>
          </p:cNvPicPr>
          <p:nvPr/>
        </p:nvPicPr>
        <p:blipFill>
          <a:blip r:embed="rId2">
            <a:lum bright="48000"/>
            <a:extLst>
              <a:ext uri="{28A0092B-C50C-407E-A947-70E740481C1C}">
                <a14:useLocalDpi xmlns:a14="http://schemas.microsoft.com/office/drawing/2010/main" val="0"/>
              </a:ext>
            </a:extLst>
          </a:blip>
          <a:srcRect/>
          <a:stretch>
            <a:fillRect/>
          </a:stretch>
        </p:blipFill>
        <p:spPr bwMode="auto">
          <a:xfrm>
            <a:off x="6202363" y="0"/>
            <a:ext cx="2941637" cy="43434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skijumping">
            <a:extLst>
              <a:ext uri="{FF2B5EF4-FFF2-40B4-BE49-F238E27FC236}">
                <a16:creationId xmlns:a16="http://schemas.microsoft.com/office/drawing/2014/main" id="{D7D9710B-9F33-4E27-A8DD-F0C5BEC60021}"/>
              </a:ext>
            </a:extLst>
          </p:cNvPr>
          <p:cNvPicPr>
            <a:picLocks noChangeAspect="1" noChangeArrowheads="1"/>
          </p:cNvPicPr>
          <p:nvPr/>
        </p:nvPicPr>
        <p:blipFill>
          <a:blip r:embed="rId3">
            <a:lum bright="48000"/>
            <a:extLst>
              <a:ext uri="{28A0092B-C50C-407E-A947-70E740481C1C}">
                <a14:useLocalDpi xmlns:a14="http://schemas.microsoft.com/office/drawing/2010/main" val="0"/>
              </a:ext>
            </a:extLst>
          </a:blip>
          <a:srcRect/>
          <a:stretch>
            <a:fillRect/>
          </a:stretch>
        </p:blipFill>
        <p:spPr bwMode="auto">
          <a:xfrm>
            <a:off x="0" y="3611563"/>
            <a:ext cx="4322763" cy="3246437"/>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2010-olympic-torch">
            <a:extLst>
              <a:ext uri="{FF2B5EF4-FFF2-40B4-BE49-F238E27FC236}">
                <a16:creationId xmlns:a16="http://schemas.microsoft.com/office/drawing/2014/main" id="{A2D5B12B-D674-4CA7-83E2-AC22DB35C809}"/>
              </a:ext>
            </a:extLst>
          </p:cNvPr>
          <p:cNvPicPr>
            <a:picLocks noChangeAspect="1" noChangeArrowheads="1"/>
          </p:cNvPicPr>
          <p:nvPr/>
        </p:nvPicPr>
        <p:blipFill>
          <a:blip r:embed="rId4">
            <a:lum bright="6000"/>
            <a:extLst>
              <a:ext uri="{28A0092B-C50C-407E-A947-70E740481C1C}">
                <a14:useLocalDpi xmlns:a14="http://schemas.microsoft.com/office/drawing/2010/main" val="0"/>
              </a:ext>
            </a:extLst>
          </a:blip>
          <a:srcRect/>
          <a:stretch>
            <a:fillRect/>
          </a:stretch>
        </p:blipFill>
        <p:spPr bwMode="auto">
          <a:xfrm>
            <a:off x="3924300" y="2781300"/>
            <a:ext cx="2352675" cy="4076700"/>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snowboarding">
            <a:extLst>
              <a:ext uri="{FF2B5EF4-FFF2-40B4-BE49-F238E27FC236}">
                <a16:creationId xmlns:a16="http://schemas.microsoft.com/office/drawing/2014/main" id="{F11FABD6-146B-41F7-8AF6-2539E47F9E45}"/>
              </a:ext>
            </a:extLst>
          </p:cNvPr>
          <p:cNvPicPr>
            <a:picLocks noChangeAspect="1" noChangeArrowheads="1"/>
          </p:cNvPicPr>
          <p:nvPr/>
        </p:nvPicPr>
        <p:blipFill>
          <a:blip r:embed="rId5">
            <a:lum bright="42000" contrast="-12000"/>
            <a:extLst>
              <a:ext uri="{28A0092B-C50C-407E-A947-70E740481C1C}">
                <a14:useLocalDpi xmlns:a14="http://schemas.microsoft.com/office/drawing/2010/main" val="0"/>
              </a:ext>
            </a:extLst>
          </a:blip>
          <a:srcRect/>
          <a:stretch>
            <a:fillRect/>
          </a:stretch>
        </p:blipFill>
        <p:spPr bwMode="auto">
          <a:xfrm>
            <a:off x="0" y="1125538"/>
            <a:ext cx="3889375" cy="2921000"/>
          </a:xfrm>
          <a:prstGeom prst="rect">
            <a:avLst/>
          </a:prstGeom>
          <a:noFill/>
          <a:extLst>
            <a:ext uri="{909E8E84-426E-40DD-AFC4-6F175D3DCCD1}">
              <a14:hiddenFill xmlns:a14="http://schemas.microsoft.com/office/drawing/2010/main">
                <a:solidFill>
                  <a:srgbClr val="FFFFFF"/>
                </a:solidFill>
              </a14:hiddenFill>
            </a:ext>
          </a:extLst>
        </p:spPr>
      </p:pic>
      <p:sp>
        <p:nvSpPr>
          <p:cNvPr id="5122" name="Rectangle 2">
            <a:extLst>
              <a:ext uri="{FF2B5EF4-FFF2-40B4-BE49-F238E27FC236}">
                <a16:creationId xmlns:a16="http://schemas.microsoft.com/office/drawing/2014/main" id="{ED58D5F2-BAEE-4192-A2DA-E4EC31F8272C}"/>
              </a:ext>
            </a:extLst>
          </p:cNvPr>
          <p:cNvSpPr>
            <a:spLocks noGrp="1" noChangeArrowheads="1"/>
          </p:cNvSpPr>
          <p:nvPr>
            <p:ph type="title"/>
          </p:nvPr>
        </p:nvSpPr>
        <p:spPr/>
        <p:txBody>
          <a:bodyPr/>
          <a:lstStyle/>
          <a:p>
            <a:r>
              <a:rPr lang="en-US" altLang="sl-SI" sz="5400" b="1">
                <a:solidFill>
                  <a:srgbClr val="FF3300"/>
                </a:solidFill>
              </a:rPr>
              <a:t>Basic information</a:t>
            </a:r>
          </a:p>
        </p:txBody>
      </p:sp>
      <p:sp>
        <p:nvSpPr>
          <p:cNvPr id="5123" name="Rectangle 3">
            <a:extLst>
              <a:ext uri="{FF2B5EF4-FFF2-40B4-BE49-F238E27FC236}">
                <a16:creationId xmlns:a16="http://schemas.microsoft.com/office/drawing/2014/main" id="{7EBF2BE4-ED32-4757-BD65-D8C1971DC370}"/>
              </a:ext>
            </a:extLst>
          </p:cNvPr>
          <p:cNvSpPr>
            <a:spLocks noGrp="1" noChangeArrowheads="1"/>
          </p:cNvSpPr>
          <p:nvPr>
            <p:ph type="body" idx="1"/>
          </p:nvPr>
        </p:nvSpPr>
        <p:spPr/>
        <p:txBody>
          <a:bodyPr/>
          <a:lstStyle/>
          <a:p>
            <a:r>
              <a:rPr lang="en-US" altLang="sl-SI" b="1">
                <a:solidFill>
                  <a:schemeClr val="tx2"/>
                </a:solidFill>
              </a:rPr>
              <a:t>The Winter Olympic games are the event, being held every </a:t>
            </a:r>
            <a:r>
              <a:rPr lang="sl-SI" altLang="sl-SI" b="1">
                <a:solidFill>
                  <a:schemeClr val="tx2"/>
                </a:solidFill>
              </a:rPr>
              <a:t> </a:t>
            </a:r>
            <a:r>
              <a:rPr lang="en-US" altLang="sl-SI" b="1">
                <a:solidFill>
                  <a:schemeClr val="tx2"/>
                </a:solidFill>
              </a:rPr>
              <a:t>four years.</a:t>
            </a:r>
          </a:p>
          <a:p>
            <a:r>
              <a:rPr lang="en-US" altLang="sl-SI" b="1">
                <a:solidFill>
                  <a:schemeClr val="tx2"/>
                </a:solidFill>
              </a:rPr>
              <a:t>The competitors from all over the world come to the city, where the games are being held. </a:t>
            </a:r>
          </a:p>
          <a:p>
            <a:r>
              <a:rPr lang="en-US" altLang="sl-SI" b="1"/>
              <a:t>The athletes compete in 20 different disciplines (including 5 Paralympics' disciplines).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122"/>
                                        </p:tgtEl>
                                        <p:attrNameLst>
                                          <p:attrName>ppt_y</p:attrName>
                                        </p:attrNameLst>
                                      </p:cBhvr>
                                      <p:tavLst>
                                        <p:tav tm="0">
                                          <p:val>
                                            <p:strVal val="#ppt_y"/>
                                          </p:val>
                                        </p:tav>
                                        <p:tav tm="100000">
                                          <p:val>
                                            <p:strVal val="#ppt_y"/>
                                          </p:val>
                                        </p:tav>
                                      </p:tavLst>
                                    </p:anim>
                                    <p:anim calcmode="lin" valueType="num">
                                      <p:cBhvr>
                                        <p:cTn id="9" dur="500" fill="hold"/>
                                        <p:tgtEl>
                                          <p:spTgt spid="512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12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12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2" presetClass="entr" presetSubtype="0" fill="hold" grpId="0" nodeType="clickEffect">
                                  <p:stCondLst>
                                    <p:cond delay="0"/>
                                  </p:stCondLst>
                                  <p:childTnLst>
                                    <p:set>
                                      <p:cBhvr>
                                        <p:cTn id="15" dur="1" fill="hold">
                                          <p:stCondLst>
                                            <p:cond delay="0"/>
                                          </p:stCondLst>
                                        </p:cTn>
                                        <p:tgtEl>
                                          <p:spTgt spid="5123">
                                            <p:txEl>
                                              <p:pRg st="0" end="0"/>
                                            </p:txEl>
                                          </p:spTgt>
                                        </p:tgtEl>
                                        <p:attrNameLst>
                                          <p:attrName>style.visibility</p:attrName>
                                        </p:attrNameLst>
                                      </p:cBhvr>
                                      <p:to>
                                        <p:strVal val="visible"/>
                                      </p:to>
                                    </p:set>
                                    <p:animScale>
                                      <p:cBhvr>
                                        <p:cTn id="16" dur="1000" decel="50000" fill="hold">
                                          <p:stCondLst>
                                            <p:cond delay="0"/>
                                          </p:stCondLst>
                                        </p:cTn>
                                        <p:tgtEl>
                                          <p:spTgt spid="512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5123">
                                            <p:txEl>
                                              <p:pRg st="0" end="0"/>
                                            </p:txEl>
                                          </p:spTgt>
                                        </p:tgtEl>
                                        <p:attrNameLst>
                                          <p:attrName>ppt_x</p:attrName>
                                          <p:attrName>ppt_y</p:attrName>
                                        </p:attrNameLst>
                                      </p:cBhvr>
                                    </p:animMotion>
                                    <p:animEffect transition="in" filter="fade">
                                      <p:cBhvr>
                                        <p:cTn id="18" dur="1000"/>
                                        <p:tgtEl>
                                          <p:spTgt spid="5123">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2" presetClass="entr" presetSubtype="0" fill="hold" grpId="0" nodeType="clickEffect">
                                  <p:stCondLst>
                                    <p:cond delay="0"/>
                                  </p:stCondLst>
                                  <p:childTnLst>
                                    <p:set>
                                      <p:cBhvr>
                                        <p:cTn id="22" dur="1" fill="hold">
                                          <p:stCondLst>
                                            <p:cond delay="0"/>
                                          </p:stCondLst>
                                        </p:cTn>
                                        <p:tgtEl>
                                          <p:spTgt spid="5123">
                                            <p:txEl>
                                              <p:pRg st="1" end="1"/>
                                            </p:txEl>
                                          </p:spTgt>
                                        </p:tgtEl>
                                        <p:attrNameLst>
                                          <p:attrName>style.visibility</p:attrName>
                                        </p:attrNameLst>
                                      </p:cBhvr>
                                      <p:to>
                                        <p:strVal val="visible"/>
                                      </p:to>
                                    </p:set>
                                    <p:animScale>
                                      <p:cBhvr>
                                        <p:cTn id="23" dur="1000" decel="50000" fill="hold">
                                          <p:stCondLst>
                                            <p:cond delay="0"/>
                                          </p:stCondLst>
                                        </p:cTn>
                                        <p:tgtEl>
                                          <p:spTgt spid="512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5123">
                                            <p:txEl>
                                              <p:pRg st="1" end="1"/>
                                            </p:txEl>
                                          </p:spTgt>
                                        </p:tgtEl>
                                        <p:attrNameLst>
                                          <p:attrName>ppt_x</p:attrName>
                                          <p:attrName>ppt_y</p:attrName>
                                        </p:attrNameLst>
                                      </p:cBhvr>
                                    </p:animMotion>
                                    <p:animEffect transition="in" filter="fade">
                                      <p:cBhvr>
                                        <p:cTn id="25" dur="1000"/>
                                        <p:tgtEl>
                                          <p:spTgt spid="5123">
                                            <p:txEl>
                                              <p:pRg st="1" end="1"/>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2" presetClass="entr" presetSubtype="0" fill="hold" grpId="0" nodeType="clickEffect">
                                  <p:stCondLst>
                                    <p:cond delay="0"/>
                                  </p:stCondLst>
                                  <p:childTnLst>
                                    <p:set>
                                      <p:cBhvr>
                                        <p:cTn id="29" dur="1" fill="hold">
                                          <p:stCondLst>
                                            <p:cond delay="0"/>
                                          </p:stCondLst>
                                        </p:cTn>
                                        <p:tgtEl>
                                          <p:spTgt spid="5123">
                                            <p:txEl>
                                              <p:pRg st="2" end="2"/>
                                            </p:txEl>
                                          </p:spTgt>
                                        </p:tgtEl>
                                        <p:attrNameLst>
                                          <p:attrName>style.visibility</p:attrName>
                                        </p:attrNameLst>
                                      </p:cBhvr>
                                      <p:to>
                                        <p:strVal val="visible"/>
                                      </p:to>
                                    </p:set>
                                    <p:animScale>
                                      <p:cBhvr>
                                        <p:cTn id="30" dur="1000" decel="50000" fill="hold">
                                          <p:stCondLst>
                                            <p:cond delay="0"/>
                                          </p:stCondLst>
                                        </p:cTn>
                                        <p:tgtEl>
                                          <p:spTgt spid="512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5123">
                                            <p:txEl>
                                              <p:pRg st="2" end="2"/>
                                            </p:txEl>
                                          </p:spTgt>
                                        </p:tgtEl>
                                        <p:attrNameLst>
                                          <p:attrName>ppt_x</p:attrName>
                                          <p:attrName>ppt_y</p:attrName>
                                        </p:attrNameLst>
                                      </p:cBhvr>
                                    </p:animMotion>
                                    <p:animEffect transition="in" filter="fade">
                                      <p:cBhvr>
                                        <p:cTn id="32" dur="1000"/>
                                        <p:tgtEl>
                                          <p:spTgt spid="51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international_olympic_committee">
            <a:extLst>
              <a:ext uri="{FF2B5EF4-FFF2-40B4-BE49-F238E27FC236}">
                <a16:creationId xmlns:a16="http://schemas.microsoft.com/office/drawing/2014/main" id="{DBE02A12-CBC7-4B4E-982B-64B74C85C4D4}"/>
              </a:ext>
            </a:extLst>
          </p:cNvPr>
          <p:cNvPicPr>
            <a:picLocks noChangeAspect="1" noChangeArrowheads="1"/>
          </p:cNvPicPr>
          <p:nvPr/>
        </p:nvPicPr>
        <p:blipFill>
          <a:blip r:embed="rId2">
            <a:lum bright="42000"/>
            <a:extLst>
              <a:ext uri="{28A0092B-C50C-407E-A947-70E740481C1C}">
                <a14:useLocalDpi xmlns:a14="http://schemas.microsoft.com/office/drawing/2010/main" val="0"/>
              </a:ext>
            </a:extLst>
          </a:blip>
          <a:srcRect/>
          <a:stretch>
            <a:fillRect/>
          </a:stretch>
        </p:blipFill>
        <p:spPr bwMode="auto">
          <a:xfrm>
            <a:off x="0" y="0"/>
            <a:ext cx="5322888" cy="36068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victor-balck">
            <a:extLst>
              <a:ext uri="{FF2B5EF4-FFF2-40B4-BE49-F238E27FC236}">
                <a16:creationId xmlns:a16="http://schemas.microsoft.com/office/drawing/2014/main" id="{2CCD8992-DD66-4963-BABA-A2B5C7DBB8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0" y="4000500"/>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a:extLst>
              <a:ext uri="{FF2B5EF4-FFF2-40B4-BE49-F238E27FC236}">
                <a16:creationId xmlns:a16="http://schemas.microsoft.com/office/drawing/2014/main" id="{C5846B79-2DFA-49C9-A22F-FDE30F1834A4}"/>
              </a:ext>
            </a:extLst>
          </p:cNvPr>
          <p:cNvSpPr>
            <a:spLocks noGrp="1" noChangeArrowheads="1"/>
          </p:cNvSpPr>
          <p:nvPr>
            <p:ph type="title"/>
          </p:nvPr>
        </p:nvSpPr>
        <p:spPr>
          <a:xfrm>
            <a:off x="468313" y="260350"/>
            <a:ext cx="8229600" cy="1143000"/>
          </a:xfrm>
        </p:spPr>
        <p:txBody>
          <a:bodyPr/>
          <a:lstStyle/>
          <a:p>
            <a:r>
              <a:rPr lang="en-US" altLang="sl-SI" sz="5400" b="0">
                <a:solidFill>
                  <a:srgbClr val="FF3300"/>
                </a:solidFill>
              </a:rPr>
              <a:t>The beginnings</a:t>
            </a:r>
          </a:p>
        </p:txBody>
      </p:sp>
      <p:sp>
        <p:nvSpPr>
          <p:cNvPr id="4099" name="Rectangle 3">
            <a:extLst>
              <a:ext uri="{FF2B5EF4-FFF2-40B4-BE49-F238E27FC236}">
                <a16:creationId xmlns:a16="http://schemas.microsoft.com/office/drawing/2014/main" id="{E7AEA490-B4D0-4711-9686-750606A13F98}"/>
              </a:ext>
            </a:extLst>
          </p:cNvPr>
          <p:cNvSpPr>
            <a:spLocks noGrp="1" noChangeArrowheads="1"/>
          </p:cNvSpPr>
          <p:nvPr>
            <p:ph type="body" idx="1"/>
          </p:nvPr>
        </p:nvSpPr>
        <p:spPr/>
        <p:txBody>
          <a:bodyPr/>
          <a:lstStyle/>
          <a:p>
            <a:r>
              <a:rPr lang="en-US" altLang="sl-SI" b="1">
                <a:solidFill>
                  <a:srgbClr val="000000"/>
                </a:solidFill>
                <a:effectLst>
                  <a:outerShdw blurRad="38100" dist="38100" dir="2700000" algn="tl">
                    <a:srgbClr val="FFFFFF"/>
                  </a:outerShdw>
                </a:effectLst>
              </a:rPr>
              <a:t>The foundation for the Winter Olympics are Nordic games.</a:t>
            </a:r>
          </a:p>
          <a:p>
            <a:r>
              <a:rPr lang="en-US" altLang="sl-SI" b="1">
                <a:solidFill>
                  <a:srgbClr val="000000"/>
                </a:solidFill>
                <a:effectLst>
                  <a:outerShdw blurRad="38100" dist="38100" dir="2700000" algn="tl">
                    <a:srgbClr val="FFFFFF"/>
                  </a:outerShdw>
                </a:effectLst>
              </a:rPr>
              <a:t>The first man who wanted to add winter sports to Olympic program was Gustav Viktor Balck. He was the organizer of the Nordic games and a member of the International Olympic Committee.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4099">
                                            <p:txEl>
                                              <p:pRg st="0" end="0"/>
                                            </p:txEl>
                                          </p:spTgt>
                                        </p:tgtEl>
                                        <p:attrNameLst>
                                          <p:attrName>style.visibility</p:attrName>
                                        </p:attrNameLst>
                                      </p:cBhvr>
                                      <p:to>
                                        <p:strVal val="visible"/>
                                      </p:to>
                                    </p:set>
                                    <p:animScale>
                                      <p:cBhvr>
                                        <p:cTn id="14" dur="1000" decel="50000" fill="hold">
                                          <p:stCondLst>
                                            <p:cond delay="0"/>
                                          </p:stCondLst>
                                        </p:cTn>
                                        <p:tgtEl>
                                          <p:spTgt spid="4099">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4099">
                                            <p:txEl>
                                              <p:pRg st="0" end="0"/>
                                            </p:txEl>
                                          </p:spTgt>
                                        </p:tgtEl>
                                        <p:attrNameLst>
                                          <p:attrName>ppt_x</p:attrName>
                                          <p:attrName>ppt_y</p:attrName>
                                        </p:attrNameLst>
                                      </p:cBhvr>
                                    </p:animMotion>
                                    <p:animEffect transition="in" filter="fade">
                                      <p:cBhvr>
                                        <p:cTn id="16" dur="1000"/>
                                        <p:tgtEl>
                                          <p:spTgt spid="4099">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4099">
                                            <p:txEl>
                                              <p:pRg st="1" end="1"/>
                                            </p:txEl>
                                          </p:spTgt>
                                        </p:tgtEl>
                                        <p:attrNameLst>
                                          <p:attrName>style.visibility</p:attrName>
                                        </p:attrNameLst>
                                      </p:cBhvr>
                                      <p:to>
                                        <p:strVal val="visible"/>
                                      </p:to>
                                    </p:set>
                                    <p:animScale>
                                      <p:cBhvr>
                                        <p:cTn id="21" dur="1000" decel="50000" fill="hold">
                                          <p:stCondLst>
                                            <p:cond delay="0"/>
                                          </p:stCondLst>
                                        </p:cTn>
                                        <p:tgtEl>
                                          <p:spTgt spid="4099">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4099">
                                            <p:txEl>
                                              <p:pRg st="1" end="1"/>
                                            </p:txEl>
                                          </p:spTgt>
                                        </p:tgtEl>
                                        <p:attrNameLst>
                                          <p:attrName>ppt_x</p:attrName>
                                          <p:attrName>ppt_y</p:attrName>
                                        </p:attrNameLst>
                                      </p:cBhvr>
                                    </p:animMotion>
                                    <p:animEffect transition="in" filter="fade">
                                      <p:cBhvr>
                                        <p:cTn id="23" dur="1000"/>
                                        <p:tgtEl>
                                          <p:spTgt spid="40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Athlete's_oath_at_1924_Winter_Olympics">
            <a:extLst>
              <a:ext uri="{FF2B5EF4-FFF2-40B4-BE49-F238E27FC236}">
                <a16:creationId xmlns:a16="http://schemas.microsoft.com/office/drawing/2014/main" id="{B5A5A020-484D-40CD-89C0-F398A0D7ABC0}"/>
              </a:ext>
            </a:extLst>
          </p:cNvPr>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auto">
          <a:xfrm>
            <a:off x="0" y="3667125"/>
            <a:ext cx="5219700" cy="31908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Medals 1924">
            <a:extLst>
              <a:ext uri="{FF2B5EF4-FFF2-40B4-BE49-F238E27FC236}">
                <a16:creationId xmlns:a16="http://schemas.microsoft.com/office/drawing/2014/main" id="{34D2D427-59A2-4603-BBF5-53BB0C34B02C}"/>
              </a:ext>
            </a:extLst>
          </p:cNvPr>
          <p:cNvPicPr>
            <a:picLocks noChangeAspect="1" noChangeArrowheads="1"/>
          </p:cNvPicPr>
          <p:nvPr/>
        </p:nvPicPr>
        <p:blipFill>
          <a:blip r:embed="rId3">
            <a:lum bright="54000"/>
            <a:extLst>
              <a:ext uri="{28A0092B-C50C-407E-A947-70E740481C1C}">
                <a14:useLocalDpi xmlns:a14="http://schemas.microsoft.com/office/drawing/2010/main" val="0"/>
              </a:ext>
            </a:extLst>
          </a:blip>
          <a:srcRect/>
          <a:stretch>
            <a:fillRect/>
          </a:stretch>
        </p:blipFill>
        <p:spPr bwMode="auto">
          <a:xfrm>
            <a:off x="3348038" y="0"/>
            <a:ext cx="5795962" cy="3649663"/>
          </a:xfrm>
          <a:prstGeom prst="rect">
            <a:avLst/>
          </a:prstGeom>
          <a:noFill/>
          <a:extLst>
            <a:ext uri="{909E8E84-426E-40DD-AFC4-6F175D3DCCD1}">
              <a14:hiddenFill xmlns:a14="http://schemas.microsoft.com/office/drawing/2010/main">
                <a:solidFill>
                  <a:srgbClr val="FFFFFF"/>
                </a:solidFill>
              </a14:hiddenFill>
            </a:ext>
          </a:extLst>
        </p:spPr>
      </p:pic>
      <p:sp>
        <p:nvSpPr>
          <p:cNvPr id="6146" name="Rectangle 2">
            <a:extLst>
              <a:ext uri="{FF2B5EF4-FFF2-40B4-BE49-F238E27FC236}">
                <a16:creationId xmlns:a16="http://schemas.microsoft.com/office/drawing/2014/main" id="{263876D1-A35D-4BD1-8721-DD6728FB111D}"/>
              </a:ext>
            </a:extLst>
          </p:cNvPr>
          <p:cNvSpPr>
            <a:spLocks noGrp="1" noRot="1" noChangeArrowheads="1"/>
          </p:cNvSpPr>
          <p:nvPr>
            <p:ph type="title"/>
          </p:nvPr>
        </p:nvSpPr>
        <p:spPr/>
        <p:txBody>
          <a:bodyPr/>
          <a:lstStyle/>
          <a:p>
            <a:r>
              <a:rPr lang="en-US" altLang="sl-SI" sz="5400" b="0">
                <a:solidFill>
                  <a:srgbClr val="FF3300"/>
                </a:solidFill>
              </a:rPr>
              <a:t>History</a:t>
            </a:r>
          </a:p>
        </p:txBody>
      </p:sp>
      <p:sp>
        <p:nvSpPr>
          <p:cNvPr id="6147" name="Rectangle 3">
            <a:extLst>
              <a:ext uri="{FF2B5EF4-FFF2-40B4-BE49-F238E27FC236}">
                <a16:creationId xmlns:a16="http://schemas.microsoft.com/office/drawing/2014/main" id="{EAE45D09-111F-42E7-9002-01995971DF63}"/>
              </a:ext>
            </a:extLst>
          </p:cNvPr>
          <p:cNvSpPr>
            <a:spLocks noGrp="1" noRot="1" noChangeArrowheads="1"/>
          </p:cNvSpPr>
          <p:nvPr>
            <p:ph type="body" idx="1"/>
          </p:nvPr>
        </p:nvSpPr>
        <p:spPr>
          <a:xfrm>
            <a:off x="468313" y="1557338"/>
            <a:ext cx="8229600" cy="4525962"/>
          </a:xfrm>
        </p:spPr>
        <p:txBody>
          <a:bodyPr/>
          <a:lstStyle/>
          <a:p>
            <a:pPr>
              <a:lnSpc>
                <a:spcPct val="80000"/>
              </a:lnSpc>
            </a:pPr>
            <a:r>
              <a:rPr lang="en-US" altLang="sl-SI" sz="2800" b="1">
                <a:solidFill>
                  <a:srgbClr val="000000"/>
                </a:solidFill>
                <a:effectLst>
                  <a:outerShdw blurRad="38100" dist="38100" dir="2700000" algn="tl">
                    <a:srgbClr val="FFFFFF"/>
                  </a:outerShdw>
                </a:effectLst>
              </a:rPr>
              <a:t>The first Summer Olympics with winter sport were in London, in 1908.</a:t>
            </a:r>
          </a:p>
          <a:p>
            <a:pPr>
              <a:lnSpc>
                <a:spcPct val="80000"/>
              </a:lnSpc>
            </a:pPr>
            <a:r>
              <a:rPr lang="en-US" altLang="sl-SI" sz="2800" b="1">
                <a:solidFill>
                  <a:srgbClr val="000000"/>
                </a:solidFill>
                <a:effectLst>
                  <a:outerShdw blurRad="38100" dist="38100" dir="2700000" algn="tl">
                    <a:srgbClr val="FFFFFF"/>
                  </a:outerShdw>
                </a:effectLst>
              </a:rPr>
              <a:t>The first ‘winter sports week’ was planned in 1916, in Berlin, but the Olympics were cancelled because of the outbreak of the World War I.</a:t>
            </a:r>
            <a:endParaRPr lang="sl-SI" altLang="sl-SI" sz="2800" b="1">
              <a:solidFill>
                <a:srgbClr val="000000"/>
              </a:solidFill>
              <a:effectLst>
                <a:outerShdw blurRad="38100" dist="38100" dir="2700000" algn="tl">
                  <a:srgbClr val="FFFFFF"/>
                </a:outerShdw>
              </a:effectLst>
            </a:endParaRPr>
          </a:p>
          <a:p>
            <a:pPr>
              <a:lnSpc>
                <a:spcPct val="80000"/>
              </a:lnSpc>
            </a:pPr>
            <a:r>
              <a:rPr lang="en-US" altLang="sl-SI" sz="2800" b="1">
                <a:solidFill>
                  <a:srgbClr val="000000"/>
                </a:solidFill>
                <a:effectLst>
                  <a:outerShdw blurRad="38100" dist="38100" dir="2700000" algn="tl">
                    <a:srgbClr val="FFFFFF"/>
                  </a:outerShdw>
                </a:effectLst>
              </a:rPr>
              <a:t>The first true Winter Olympics were in 1924, in Chamonix, France.</a:t>
            </a:r>
            <a:endParaRPr lang="sl-SI" altLang="sl-SI" sz="2800" b="1">
              <a:solidFill>
                <a:srgbClr val="000000"/>
              </a:solidFill>
              <a:effectLst>
                <a:outerShdw blurRad="38100" dist="38100" dir="2700000" algn="tl">
                  <a:srgbClr val="FFFFFF"/>
                </a:outerShdw>
              </a:effectLst>
            </a:endParaRPr>
          </a:p>
          <a:p>
            <a:pPr>
              <a:lnSpc>
                <a:spcPct val="80000"/>
              </a:lnSpc>
            </a:pPr>
            <a:r>
              <a:rPr lang="en-US" altLang="sl-SI" sz="2800" b="1">
                <a:solidFill>
                  <a:srgbClr val="000000"/>
                </a:solidFill>
                <a:effectLst>
                  <a:outerShdw blurRad="38100" dist="38100" dir="2700000" algn="tl">
                    <a:srgbClr val="FFFFFF"/>
                  </a:outerShdw>
                </a:effectLst>
              </a:rPr>
              <a:t>Then the 1936 marked the last year that the Summer and Winter Olympics were held in the same country.</a:t>
            </a:r>
            <a:r>
              <a:rPr lang="sl-SI" altLang="sl-SI" sz="2800" b="1">
                <a:solidFill>
                  <a:srgbClr val="000000"/>
                </a:solidFill>
                <a:effectLst>
                  <a:outerShdw blurRad="38100" dist="38100" dir="2700000" algn="tl">
                    <a:srgbClr val="FFFFFF"/>
                  </a:outerShdw>
                </a:effectLst>
              </a:rPr>
              <a:t> </a:t>
            </a:r>
            <a:endParaRPr lang="en-US" altLang="sl-SI" sz="2800" b="1">
              <a:solidFill>
                <a:srgbClr val="000000"/>
              </a:solidFill>
              <a:effectLst>
                <a:outerShdw blurRad="38100" dist="38100" dir="2700000" algn="tl">
                  <a:srgbClr val="FFFFFF"/>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2000"/>
                                        <p:tgtEl>
                                          <p:spTgt spid="6146"/>
                                        </p:tgtEl>
                                      </p:cBhvr>
                                    </p:animEffect>
                                    <p:anim calcmode="lin" valueType="num">
                                      <p:cBhvr>
                                        <p:cTn id="8" dur="2000" fill="hold"/>
                                        <p:tgtEl>
                                          <p:spTgt spid="6146"/>
                                        </p:tgtEl>
                                        <p:attrNameLst>
                                          <p:attrName>style.rotation</p:attrName>
                                        </p:attrNameLst>
                                      </p:cBhvr>
                                      <p:tavLst>
                                        <p:tav tm="0">
                                          <p:val>
                                            <p:fltVal val="720"/>
                                          </p:val>
                                        </p:tav>
                                        <p:tav tm="100000">
                                          <p:val>
                                            <p:fltVal val="0"/>
                                          </p:val>
                                        </p:tav>
                                      </p:tavLst>
                                    </p:anim>
                                    <p:anim calcmode="lin" valueType="num">
                                      <p:cBhvr>
                                        <p:cTn id="9" dur="2000" fill="hold"/>
                                        <p:tgtEl>
                                          <p:spTgt spid="6146"/>
                                        </p:tgtEl>
                                        <p:attrNameLst>
                                          <p:attrName>ppt_h</p:attrName>
                                        </p:attrNameLst>
                                      </p:cBhvr>
                                      <p:tavLst>
                                        <p:tav tm="0">
                                          <p:val>
                                            <p:fltVal val="0"/>
                                          </p:val>
                                        </p:tav>
                                        <p:tav tm="100000">
                                          <p:val>
                                            <p:strVal val="#ppt_h"/>
                                          </p:val>
                                        </p:tav>
                                      </p:tavLst>
                                    </p:anim>
                                    <p:anim calcmode="lin" valueType="num">
                                      <p:cBhvr>
                                        <p:cTn id="10" dur="2000" fill="hold"/>
                                        <p:tgtEl>
                                          <p:spTgt spid="6146"/>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2" presetClass="entr" presetSubtype="0" fill="hold" grpId="0" nodeType="clickEffect">
                                  <p:stCondLst>
                                    <p:cond delay="0"/>
                                  </p:stCondLst>
                                  <p:childTnLst>
                                    <p:set>
                                      <p:cBhvr>
                                        <p:cTn id="14" dur="1" fill="hold">
                                          <p:stCondLst>
                                            <p:cond delay="0"/>
                                          </p:stCondLst>
                                        </p:cTn>
                                        <p:tgtEl>
                                          <p:spTgt spid="6147">
                                            <p:txEl>
                                              <p:pRg st="0" end="0"/>
                                            </p:txEl>
                                          </p:spTgt>
                                        </p:tgtEl>
                                        <p:attrNameLst>
                                          <p:attrName>style.visibility</p:attrName>
                                        </p:attrNameLst>
                                      </p:cBhvr>
                                      <p:to>
                                        <p:strVal val="visible"/>
                                      </p:to>
                                    </p:set>
                                    <p:animScale>
                                      <p:cBhvr>
                                        <p:cTn id="15" dur="1000" decel="50000" fill="hold">
                                          <p:stCondLst>
                                            <p:cond delay="0"/>
                                          </p:stCondLst>
                                        </p:cTn>
                                        <p:tgtEl>
                                          <p:spTgt spid="6147">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6147">
                                            <p:txEl>
                                              <p:pRg st="0" end="0"/>
                                            </p:txEl>
                                          </p:spTgt>
                                        </p:tgtEl>
                                        <p:attrNameLst>
                                          <p:attrName>ppt_x</p:attrName>
                                          <p:attrName>ppt_y</p:attrName>
                                        </p:attrNameLst>
                                      </p:cBhvr>
                                    </p:animMotion>
                                    <p:animEffect transition="in" filter="fade">
                                      <p:cBhvr>
                                        <p:cTn id="17" dur="1000"/>
                                        <p:tgtEl>
                                          <p:spTgt spid="6147">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2" presetClass="entr" presetSubtype="0" fill="hold" grpId="0" nodeType="clickEffect">
                                  <p:stCondLst>
                                    <p:cond delay="0"/>
                                  </p:stCondLst>
                                  <p:childTnLst>
                                    <p:set>
                                      <p:cBhvr>
                                        <p:cTn id="21" dur="1" fill="hold">
                                          <p:stCondLst>
                                            <p:cond delay="0"/>
                                          </p:stCondLst>
                                        </p:cTn>
                                        <p:tgtEl>
                                          <p:spTgt spid="6147">
                                            <p:txEl>
                                              <p:pRg st="1" end="1"/>
                                            </p:txEl>
                                          </p:spTgt>
                                        </p:tgtEl>
                                        <p:attrNameLst>
                                          <p:attrName>style.visibility</p:attrName>
                                        </p:attrNameLst>
                                      </p:cBhvr>
                                      <p:to>
                                        <p:strVal val="visible"/>
                                      </p:to>
                                    </p:set>
                                    <p:animScale>
                                      <p:cBhvr>
                                        <p:cTn id="22" dur="1000" decel="50000" fill="hold">
                                          <p:stCondLst>
                                            <p:cond delay="0"/>
                                          </p:stCondLst>
                                        </p:cTn>
                                        <p:tgtEl>
                                          <p:spTgt spid="6147">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6147">
                                            <p:txEl>
                                              <p:pRg st="1" end="1"/>
                                            </p:txEl>
                                          </p:spTgt>
                                        </p:tgtEl>
                                        <p:attrNameLst>
                                          <p:attrName>ppt_x</p:attrName>
                                          <p:attrName>ppt_y</p:attrName>
                                        </p:attrNameLst>
                                      </p:cBhvr>
                                    </p:animMotion>
                                    <p:animEffect transition="in" filter="fade">
                                      <p:cBhvr>
                                        <p:cTn id="24" dur="1000"/>
                                        <p:tgtEl>
                                          <p:spTgt spid="6147">
                                            <p:txEl>
                                              <p:pRg st="1" end="1"/>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2" presetClass="entr" presetSubtype="0" fill="hold" grpId="0" nodeType="clickEffect">
                                  <p:stCondLst>
                                    <p:cond delay="0"/>
                                  </p:stCondLst>
                                  <p:childTnLst>
                                    <p:set>
                                      <p:cBhvr>
                                        <p:cTn id="28" dur="1" fill="hold">
                                          <p:stCondLst>
                                            <p:cond delay="0"/>
                                          </p:stCondLst>
                                        </p:cTn>
                                        <p:tgtEl>
                                          <p:spTgt spid="6147">
                                            <p:txEl>
                                              <p:pRg st="2" end="2"/>
                                            </p:txEl>
                                          </p:spTgt>
                                        </p:tgtEl>
                                        <p:attrNameLst>
                                          <p:attrName>style.visibility</p:attrName>
                                        </p:attrNameLst>
                                      </p:cBhvr>
                                      <p:to>
                                        <p:strVal val="visible"/>
                                      </p:to>
                                    </p:set>
                                    <p:animScale>
                                      <p:cBhvr>
                                        <p:cTn id="29" dur="1000" decel="50000" fill="hold">
                                          <p:stCondLst>
                                            <p:cond delay="0"/>
                                          </p:stCondLst>
                                        </p:cTn>
                                        <p:tgtEl>
                                          <p:spTgt spid="6147">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6147">
                                            <p:txEl>
                                              <p:pRg st="2" end="2"/>
                                            </p:txEl>
                                          </p:spTgt>
                                        </p:tgtEl>
                                        <p:attrNameLst>
                                          <p:attrName>ppt_x</p:attrName>
                                          <p:attrName>ppt_y</p:attrName>
                                        </p:attrNameLst>
                                      </p:cBhvr>
                                    </p:animMotion>
                                    <p:animEffect transition="in" filter="fade">
                                      <p:cBhvr>
                                        <p:cTn id="31" dur="1000"/>
                                        <p:tgtEl>
                                          <p:spTgt spid="6147">
                                            <p:txEl>
                                              <p:pRg st="2" end="2"/>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2" presetClass="entr" presetSubtype="0" fill="hold" grpId="0" nodeType="clickEffect">
                                  <p:stCondLst>
                                    <p:cond delay="0"/>
                                  </p:stCondLst>
                                  <p:childTnLst>
                                    <p:set>
                                      <p:cBhvr>
                                        <p:cTn id="35" dur="1" fill="hold">
                                          <p:stCondLst>
                                            <p:cond delay="0"/>
                                          </p:stCondLst>
                                        </p:cTn>
                                        <p:tgtEl>
                                          <p:spTgt spid="6147">
                                            <p:txEl>
                                              <p:pRg st="3" end="3"/>
                                            </p:txEl>
                                          </p:spTgt>
                                        </p:tgtEl>
                                        <p:attrNameLst>
                                          <p:attrName>style.visibility</p:attrName>
                                        </p:attrNameLst>
                                      </p:cBhvr>
                                      <p:to>
                                        <p:strVal val="visible"/>
                                      </p:to>
                                    </p:set>
                                    <p:animScale>
                                      <p:cBhvr>
                                        <p:cTn id="36" dur="1000" decel="50000" fill="hold">
                                          <p:stCondLst>
                                            <p:cond delay="0"/>
                                          </p:stCondLst>
                                        </p:cTn>
                                        <p:tgtEl>
                                          <p:spTgt spid="6147">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6147">
                                            <p:txEl>
                                              <p:pRg st="3" end="3"/>
                                            </p:txEl>
                                          </p:spTgt>
                                        </p:tgtEl>
                                        <p:attrNameLst>
                                          <p:attrName>ppt_x</p:attrName>
                                          <p:attrName>ppt_y</p:attrName>
                                        </p:attrNameLst>
                                      </p:cBhvr>
                                    </p:animMotion>
                                    <p:animEffect transition="in" filter="fade">
                                      <p:cBhvr>
                                        <p:cTn id="38" dur="1000"/>
                                        <p:tgtEl>
                                          <p:spTgt spid="61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WorldWar2soldiers training">
            <a:extLst>
              <a:ext uri="{FF2B5EF4-FFF2-40B4-BE49-F238E27FC236}">
                <a16:creationId xmlns:a16="http://schemas.microsoft.com/office/drawing/2014/main" id="{4D8D6F58-BD73-4A3C-9E6A-A8DE6872A85D}"/>
              </a:ext>
            </a:extLst>
          </p:cNvPr>
          <p:cNvPicPr>
            <a:picLocks noChangeAspect="1" noChangeArrowheads="1"/>
          </p:cNvPicPr>
          <p:nvPr/>
        </p:nvPicPr>
        <p:blipFill>
          <a:blip r:embed="rId2">
            <a:lum bright="42000"/>
            <a:extLst>
              <a:ext uri="{28A0092B-C50C-407E-A947-70E740481C1C}">
                <a14:useLocalDpi xmlns:a14="http://schemas.microsoft.com/office/drawing/2010/main" val="0"/>
              </a:ext>
            </a:extLst>
          </a:blip>
          <a:srcRect/>
          <a:stretch>
            <a:fillRect/>
          </a:stretch>
        </p:blipFill>
        <p:spPr bwMode="auto">
          <a:xfrm>
            <a:off x="0" y="2289175"/>
            <a:ext cx="5711825" cy="4568825"/>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dday">
            <a:extLst>
              <a:ext uri="{FF2B5EF4-FFF2-40B4-BE49-F238E27FC236}">
                <a16:creationId xmlns:a16="http://schemas.microsoft.com/office/drawing/2014/main" id="{4E75C138-70D1-4E71-89F7-47D04DE6767D}"/>
              </a:ext>
            </a:extLst>
          </p:cNvPr>
          <p:cNvPicPr>
            <a:picLocks noChangeAspect="1" noChangeArrowheads="1"/>
          </p:cNvPicPr>
          <p:nvPr/>
        </p:nvPicPr>
        <p:blipFill>
          <a:blip r:embed="rId3">
            <a:lum bright="48000"/>
            <a:extLst>
              <a:ext uri="{28A0092B-C50C-407E-A947-70E740481C1C}">
                <a14:useLocalDpi xmlns:a14="http://schemas.microsoft.com/office/drawing/2010/main" val="0"/>
              </a:ext>
            </a:extLst>
          </a:blip>
          <a:srcRect/>
          <a:stretch>
            <a:fillRect/>
          </a:stretch>
        </p:blipFill>
        <p:spPr bwMode="auto">
          <a:xfrm>
            <a:off x="4500563" y="0"/>
            <a:ext cx="4643437" cy="3725863"/>
          </a:xfrm>
          <a:prstGeom prst="rect">
            <a:avLst/>
          </a:prstGeom>
          <a:noFill/>
          <a:extLst>
            <a:ext uri="{909E8E84-426E-40DD-AFC4-6F175D3DCCD1}">
              <a14:hiddenFill xmlns:a14="http://schemas.microsoft.com/office/drawing/2010/main">
                <a:solidFill>
                  <a:srgbClr val="FFFFFF"/>
                </a:solidFill>
              </a14:hiddenFill>
            </a:ext>
          </a:extLst>
        </p:spPr>
      </p:pic>
      <p:sp>
        <p:nvSpPr>
          <p:cNvPr id="7170" name="Rectangle 2">
            <a:extLst>
              <a:ext uri="{FF2B5EF4-FFF2-40B4-BE49-F238E27FC236}">
                <a16:creationId xmlns:a16="http://schemas.microsoft.com/office/drawing/2014/main" id="{06E93A20-F312-4639-ACB4-5312A53253C0}"/>
              </a:ext>
            </a:extLst>
          </p:cNvPr>
          <p:cNvSpPr>
            <a:spLocks noGrp="1" noChangeArrowheads="1"/>
          </p:cNvSpPr>
          <p:nvPr>
            <p:ph type="title"/>
          </p:nvPr>
        </p:nvSpPr>
        <p:spPr/>
        <p:txBody>
          <a:bodyPr/>
          <a:lstStyle/>
          <a:p>
            <a:r>
              <a:rPr lang="en-US" altLang="sl-SI" sz="5400" b="1">
                <a:solidFill>
                  <a:srgbClr val="FF3300"/>
                </a:solidFill>
              </a:rPr>
              <a:t>World War II.</a:t>
            </a:r>
          </a:p>
        </p:txBody>
      </p:sp>
      <p:sp>
        <p:nvSpPr>
          <p:cNvPr id="7171" name="Rectangle 3">
            <a:extLst>
              <a:ext uri="{FF2B5EF4-FFF2-40B4-BE49-F238E27FC236}">
                <a16:creationId xmlns:a16="http://schemas.microsoft.com/office/drawing/2014/main" id="{6A240D42-DFE5-4EAB-8347-BED964121E1F}"/>
              </a:ext>
            </a:extLst>
          </p:cNvPr>
          <p:cNvSpPr>
            <a:spLocks noGrp="1" noChangeArrowheads="1"/>
          </p:cNvSpPr>
          <p:nvPr>
            <p:ph type="body" idx="1"/>
          </p:nvPr>
        </p:nvSpPr>
        <p:spPr/>
        <p:txBody>
          <a:bodyPr/>
          <a:lstStyle/>
          <a:p>
            <a:pPr>
              <a:lnSpc>
                <a:spcPct val="80000"/>
              </a:lnSpc>
            </a:pPr>
            <a:r>
              <a:rPr lang="en-US" altLang="sl-SI" sz="2800" b="1">
                <a:solidFill>
                  <a:srgbClr val="000000"/>
                </a:solidFill>
                <a:effectLst>
                  <a:outerShdw blurRad="38100" dist="38100" dir="2700000" algn="tl">
                    <a:srgbClr val="FFFFFF"/>
                  </a:outerShdw>
                </a:effectLst>
              </a:rPr>
              <a:t>The 1940 Winter Olympics had originally been awarded to Sapporo, Japan, but was rescinded because of the Japanese invasion of China. St. Moritz, Switzerland was chosen by the IOC to host the Games, but three months later the IOC cancelled it. Garmisch-Partenkirchen, the hosts of the previous Olympics, stepped in to host the Winter Games again, but both Olympics were cancelled</a:t>
            </a:r>
            <a:r>
              <a:rPr lang="sl-SI" altLang="sl-SI" sz="2800" b="1">
                <a:solidFill>
                  <a:srgbClr val="000000"/>
                </a:solidFill>
                <a:effectLst>
                  <a:outerShdw blurRad="38100" dist="38100" dir="2700000" algn="tl">
                    <a:srgbClr val="FFFFFF"/>
                  </a:outerShdw>
                </a:effectLst>
              </a:rPr>
              <a:t>,</a:t>
            </a:r>
            <a:r>
              <a:rPr lang="en-US" altLang="sl-SI" sz="2800" b="1">
                <a:solidFill>
                  <a:srgbClr val="000000"/>
                </a:solidFill>
                <a:effectLst>
                  <a:outerShdw blurRad="38100" dist="38100" dir="2700000" algn="tl">
                    <a:srgbClr val="FFFFFF"/>
                  </a:outerShdw>
                </a:effectLst>
              </a:rPr>
              <a:t> following Germany's invasion of Poland. The Winter Olympics, in Cortina d'Ampezzo, were cancelled due the continuing World War.</a:t>
            </a:r>
            <a:r>
              <a:rPr lang="sl-SI" altLang="sl-SI" sz="2800" b="1">
                <a:solidFill>
                  <a:srgbClr val="FFFF00"/>
                </a:solidFill>
              </a:rPr>
              <a:t> </a:t>
            </a:r>
            <a:endParaRPr lang="en-US" altLang="sl-SI" sz="2800" b="1">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7170"/>
                                        </p:tgtEl>
                                        <p:attrNameLst>
                                          <p:attrName>style.visibility</p:attrName>
                                        </p:attrNameLst>
                                      </p:cBhvr>
                                      <p:to>
                                        <p:strVal val="visible"/>
                                      </p:to>
                                    </p:set>
                                    <p:anim by="(-#ppt_w*2)" calcmode="lin" valueType="num">
                                      <p:cBhvr rctx="PPT">
                                        <p:cTn id="7" dur="500" autoRev="1" fill="hold">
                                          <p:stCondLst>
                                            <p:cond delay="0"/>
                                          </p:stCondLst>
                                        </p:cTn>
                                        <p:tgtEl>
                                          <p:spTgt spid="7170"/>
                                        </p:tgtEl>
                                        <p:attrNameLst>
                                          <p:attrName>ppt_w</p:attrName>
                                        </p:attrNameLst>
                                      </p:cBhvr>
                                    </p:anim>
                                    <p:anim by="(#ppt_w*0.50)" calcmode="lin" valueType="num">
                                      <p:cBhvr>
                                        <p:cTn id="8" dur="500" decel="50000" autoRev="1" fill="hold">
                                          <p:stCondLst>
                                            <p:cond delay="0"/>
                                          </p:stCondLst>
                                        </p:cTn>
                                        <p:tgtEl>
                                          <p:spTgt spid="7170"/>
                                        </p:tgtEl>
                                        <p:attrNameLst>
                                          <p:attrName>ppt_x</p:attrName>
                                        </p:attrNameLst>
                                      </p:cBhvr>
                                    </p:anim>
                                    <p:anim from="(-#ppt_h/2)" to="(#ppt_y)" calcmode="lin" valueType="num">
                                      <p:cBhvr>
                                        <p:cTn id="9" dur="1000" fill="hold">
                                          <p:stCondLst>
                                            <p:cond delay="0"/>
                                          </p:stCondLst>
                                        </p:cTn>
                                        <p:tgtEl>
                                          <p:spTgt spid="7170"/>
                                        </p:tgtEl>
                                        <p:attrNameLst>
                                          <p:attrName>ppt_y</p:attrName>
                                        </p:attrNameLst>
                                      </p:cBhvr>
                                    </p:anim>
                                    <p:animRot by="21600000">
                                      <p:cBhvr>
                                        <p:cTn id="10" dur="1000" fill="hold">
                                          <p:stCondLst>
                                            <p:cond delay="0"/>
                                          </p:stCondLst>
                                        </p:cTn>
                                        <p:tgtEl>
                                          <p:spTgt spid="7170"/>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52" presetClass="entr" presetSubtype="0" fill="hold" grpId="0" nodeType="clickEffect">
                                  <p:stCondLst>
                                    <p:cond delay="0"/>
                                  </p:stCondLst>
                                  <p:childTnLst>
                                    <p:set>
                                      <p:cBhvr>
                                        <p:cTn id="14" dur="1" fill="hold">
                                          <p:stCondLst>
                                            <p:cond delay="0"/>
                                          </p:stCondLst>
                                        </p:cTn>
                                        <p:tgtEl>
                                          <p:spTgt spid="7171">
                                            <p:txEl>
                                              <p:pRg st="0" end="0"/>
                                            </p:txEl>
                                          </p:spTgt>
                                        </p:tgtEl>
                                        <p:attrNameLst>
                                          <p:attrName>style.visibility</p:attrName>
                                        </p:attrNameLst>
                                      </p:cBhvr>
                                      <p:to>
                                        <p:strVal val="visible"/>
                                      </p:to>
                                    </p:set>
                                    <p:animScale>
                                      <p:cBhvr>
                                        <p:cTn id="15" dur="1000" decel="50000" fill="hold">
                                          <p:stCondLst>
                                            <p:cond delay="0"/>
                                          </p:stCondLst>
                                        </p:cTn>
                                        <p:tgtEl>
                                          <p:spTgt spid="7171">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7171">
                                            <p:txEl>
                                              <p:pRg st="0" end="0"/>
                                            </p:txEl>
                                          </p:spTgt>
                                        </p:tgtEl>
                                        <p:attrNameLst>
                                          <p:attrName>ppt_x</p:attrName>
                                          <p:attrName>ppt_y</p:attrName>
                                        </p:attrNameLst>
                                      </p:cBhvr>
                                    </p:animMotion>
                                    <p:animEffect transition="in" filter="fade">
                                      <p:cBhvr>
                                        <p:cTn id="17" dur="1000"/>
                                        <p:tgtEl>
                                          <p:spTgt spid="71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descr="veleslslom">
            <a:extLst>
              <a:ext uri="{FF2B5EF4-FFF2-40B4-BE49-F238E27FC236}">
                <a16:creationId xmlns:a16="http://schemas.microsoft.com/office/drawing/2014/main" id="{074AA552-BECA-4066-81D7-04C3957B678B}"/>
              </a:ext>
            </a:extLst>
          </p:cNvPr>
          <p:cNvPicPr>
            <a:picLocks noChangeAspect="1" noChangeArrowheads="1"/>
          </p:cNvPicPr>
          <p:nvPr/>
        </p:nvPicPr>
        <p:blipFill>
          <a:blip r:embed="rId2">
            <a:lum bright="-30000"/>
            <a:extLst>
              <a:ext uri="{28A0092B-C50C-407E-A947-70E740481C1C}">
                <a14:useLocalDpi xmlns:a14="http://schemas.microsoft.com/office/drawing/2010/main" val="0"/>
              </a:ext>
            </a:extLst>
          </a:blip>
          <a:srcRect/>
          <a:stretch>
            <a:fillRect/>
          </a:stretch>
        </p:blipFill>
        <p:spPr bwMode="auto">
          <a:xfrm>
            <a:off x="3846513" y="3571875"/>
            <a:ext cx="5297487" cy="328612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OLYMPICS-VANCOUVER flame">
            <a:extLst>
              <a:ext uri="{FF2B5EF4-FFF2-40B4-BE49-F238E27FC236}">
                <a16:creationId xmlns:a16="http://schemas.microsoft.com/office/drawing/2014/main" id="{1F41D279-9662-4A55-AA8F-CF411827835E}"/>
              </a:ext>
            </a:extLst>
          </p:cNvPr>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0" y="0"/>
            <a:ext cx="3511550" cy="4365625"/>
          </a:xfrm>
          <a:prstGeom prst="rect">
            <a:avLst/>
          </a:prstGeom>
          <a:noFill/>
          <a:extLst>
            <a:ext uri="{909E8E84-426E-40DD-AFC4-6F175D3DCCD1}">
              <a14:hiddenFill xmlns:a14="http://schemas.microsoft.com/office/drawing/2010/main">
                <a:solidFill>
                  <a:srgbClr val="FFFFFF"/>
                </a:solidFill>
              </a14:hiddenFill>
            </a:ext>
          </a:extLst>
        </p:spPr>
      </p:pic>
      <p:sp>
        <p:nvSpPr>
          <p:cNvPr id="8194" name="Rectangle 2">
            <a:extLst>
              <a:ext uri="{FF2B5EF4-FFF2-40B4-BE49-F238E27FC236}">
                <a16:creationId xmlns:a16="http://schemas.microsoft.com/office/drawing/2014/main" id="{23A8B618-3B4D-461B-B598-B4F53C4510B5}"/>
              </a:ext>
            </a:extLst>
          </p:cNvPr>
          <p:cNvSpPr>
            <a:spLocks noGrp="1" noChangeArrowheads="1"/>
          </p:cNvSpPr>
          <p:nvPr>
            <p:ph type="title"/>
          </p:nvPr>
        </p:nvSpPr>
        <p:spPr/>
        <p:txBody>
          <a:bodyPr/>
          <a:lstStyle/>
          <a:p>
            <a:r>
              <a:rPr lang="en-US" altLang="sl-SI" sz="5400" b="1">
                <a:solidFill>
                  <a:srgbClr val="FF3300"/>
                </a:solidFill>
              </a:rPr>
              <a:t>Present</a:t>
            </a:r>
          </a:p>
        </p:txBody>
      </p:sp>
      <p:sp>
        <p:nvSpPr>
          <p:cNvPr id="8195" name="Rectangle 3">
            <a:extLst>
              <a:ext uri="{FF2B5EF4-FFF2-40B4-BE49-F238E27FC236}">
                <a16:creationId xmlns:a16="http://schemas.microsoft.com/office/drawing/2014/main" id="{DC5313FF-5825-4151-9135-7B2D671B04E9}"/>
              </a:ext>
            </a:extLst>
          </p:cNvPr>
          <p:cNvSpPr>
            <a:spLocks noGrp="1" noChangeArrowheads="1"/>
          </p:cNvSpPr>
          <p:nvPr>
            <p:ph type="body" idx="1"/>
          </p:nvPr>
        </p:nvSpPr>
        <p:spPr/>
        <p:txBody>
          <a:bodyPr/>
          <a:lstStyle/>
          <a:p>
            <a:pPr>
              <a:lnSpc>
                <a:spcPct val="80000"/>
              </a:lnSpc>
            </a:pPr>
            <a:r>
              <a:rPr lang="en-US" altLang="sl-SI" sz="2000">
                <a:solidFill>
                  <a:schemeClr val="bg1"/>
                </a:solidFill>
              </a:rPr>
              <a:t>In</a:t>
            </a:r>
            <a:r>
              <a:rPr lang="en-US" altLang="sl-SI" sz="2000">
                <a:solidFill>
                  <a:schemeClr val="tx2"/>
                </a:solidFill>
              </a:rPr>
              <a:t> </a:t>
            </a:r>
            <a:r>
              <a:rPr lang="en-US" altLang="sl-SI" sz="2000">
                <a:solidFill>
                  <a:schemeClr val="bg1"/>
                </a:solidFill>
              </a:rPr>
              <a:t>1986,</a:t>
            </a:r>
            <a:r>
              <a:rPr lang="en-US" altLang="sl-SI" sz="2000">
                <a:solidFill>
                  <a:schemeClr val="tx2"/>
                </a:solidFill>
              </a:rPr>
              <a:t> </a:t>
            </a:r>
            <a:r>
              <a:rPr lang="en-US" altLang="sl-SI" sz="2000">
                <a:solidFill>
                  <a:schemeClr val="bg1"/>
                </a:solidFill>
              </a:rPr>
              <a:t>the</a:t>
            </a:r>
            <a:r>
              <a:rPr lang="en-US" altLang="sl-SI" sz="2000">
                <a:solidFill>
                  <a:schemeClr val="tx2"/>
                </a:solidFill>
              </a:rPr>
              <a:t> IOC decided to separate the Summer and Winter Games on separate years.</a:t>
            </a:r>
            <a:endParaRPr lang="sl-SI" altLang="sl-SI" sz="2000">
              <a:solidFill>
                <a:schemeClr val="tx2"/>
              </a:solidFill>
            </a:endParaRPr>
          </a:p>
          <a:p>
            <a:pPr>
              <a:lnSpc>
                <a:spcPct val="80000"/>
              </a:lnSpc>
            </a:pPr>
            <a:r>
              <a:rPr lang="en-US" altLang="sl-SI" sz="2000">
                <a:solidFill>
                  <a:schemeClr val="tx2"/>
                </a:solidFill>
              </a:rPr>
              <a:t>It was decided that 1992 would be the last year to have both, Winter and Summer Olympic Games in the same year.</a:t>
            </a:r>
            <a:endParaRPr lang="sl-SI" altLang="sl-SI" sz="2000">
              <a:solidFill>
                <a:schemeClr val="tx2"/>
              </a:solidFill>
            </a:endParaRPr>
          </a:p>
          <a:p>
            <a:pPr>
              <a:lnSpc>
                <a:spcPct val="80000"/>
              </a:lnSpc>
            </a:pPr>
            <a:r>
              <a:rPr lang="en-US" altLang="sl-SI" sz="2000">
                <a:solidFill>
                  <a:schemeClr val="tx2"/>
                </a:solidFill>
              </a:rPr>
              <a:t>The Olympics made huge changes since the beginning.</a:t>
            </a:r>
          </a:p>
          <a:p>
            <a:pPr>
              <a:lnSpc>
                <a:spcPct val="80000"/>
              </a:lnSpc>
            </a:pPr>
            <a:r>
              <a:rPr lang="en-US" altLang="sl-SI" sz="2000">
                <a:solidFill>
                  <a:schemeClr val="tx2"/>
                </a:solidFill>
              </a:rPr>
              <a:t>The IOC has had to address several internal scandals, and the use of performance enhancing drugs by Winter Olympians. Only one country (China) has boycotted the Winter Olympics</a:t>
            </a:r>
            <a:r>
              <a:rPr lang="sl-SI" altLang="sl-SI" sz="2000">
                <a:solidFill>
                  <a:schemeClr val="tx2"/>
                </a:solidFill>
              </a:rPr>
              <a:t>.</a:t>
            </a:r>
          </a:p>
          <a:p>
            <a:pPr>
              <a:lnSpc>
                <a:spcPct val="80000"/>
              </a:lnSpc>
            </a:pPr>
            <a:r>
              <a:rPr lang="en-US" altLang="sl-SI" sz="2000">
                <a:solidFill>
                  <a:schemeClr val="tx2"/>
                </a:solidFill>
              </a:rPr>
              <a:t>The last Olympics were this year in Vancouver, Canada. The competitors were competing in 15 different disciplines. </a:t>
            </a:r>
            <a:endParaRPr lang="sl-SI" altLang="sl-SI" sz="2000">
              <a:solidFill>
                <a:schemeClr val="tx2"/>
              </a:solidFill>
            </a:endParaRPr>
          </a:p>
          <a:p>
            <a:pPr>
              <a:lnSpc>
                <a:spcPct val="80000"/>
              </a:lnSpc>
            </a:pPr>
            <a:r>
              <a:rPr lang="en-US" altLang="sl-SI" sz="2000">
                <a:solidFill>
                  <a:schemeClr val="tx2"/>
                </a:solidFill>
              </a:rPr>
              <a:t>The next Olympics will be in Sochi, Russia.</a:t>
            </a:r>
            <a:r>
              <a:rPr lang="sl-SI" altLang="sl-SI" sz="2000">
                <a:solidFill>
                  <a:schemeClr val="tx2"/>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8194"/>
                                        </p:tgtEl>
                                        <p:attrNameLst>
                                          <p:attrName>style.visibility</p:attrName>
                                        </p:attrNameLst>
                                      </p:cBhvr>
                                      <p:to>
                                        <p:strVal val="visible"/>
                                      </p:to>
                                    </p:set>
                                    <p:animEffect transition="in" filter="fade">
                                      <p:cBhvr>
                                        <p:cTn id="7" dur="2000"/>
                                        <p:tgtEl>
                                          <p:spTgt spid="8194"/>
                                        </p:tgtEl>
                                      </p:cBhvr>
                                    </p:animEffect>
                                    <p:anim calcmode="lin" valueType="num">
                                      <p:cBhvr>
                                        <p:cTn id="8" dur="2000" fill="hold"/>
                                        <p:tgtEl>
                                          <p:spTgt spid="8194"/>
                                        </p:tgtEl>
                                        <p:attrNameLst>
                                          <p:attrName>ppt_w</p:attrName>
                                        </p:attrNameLst>
                                      </p:cBhvr>
                                      <p:tavLst>
                                        <p:tav tm="0" fmla="#ppt_w*sin(2.5*pi*$)">
                                          <p:val>
                                            <p:fltVal val="0"/>
                                          </p:val>
                                        </p:tav>
                                        <p:tav tm="100000">
                                          <p:val>
                                            <p:fltVal val="1"/>
                                          </p:val>
                                        </p:tav>
                                      </p:tavLst>
                                    </p:anim>
                                    <p:anim calcmode="lin" valueType="num">
                                      <p:cBhvr>
                                        <p:cTn id="9" dur="2000" fill="hold"/>
                                        <p:tgtEl>
                                          <p:spTgt spid="8194"/>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8195">
                                            <p:txEl>
                                              <p:pRg st="0" end="0"/>
                                            </p:txEl>
                                          </p:spTgt>
                                        </p:tgtEl>
                                        <p:attrNameLst>
                                          <p:attrName>style.visibility</p:attrName>
                                        </p:attrNameLst>
                                      </p:cBhvr>
                                      <p:to>
                                        <p:strVal val="visible"/>
                                      </p:to>
                                    </p:set>
                                    <p:animScale>
                                      <p:cBhvr>
                                        <p:cTn id="14" dur="1000" decel="50000" fill="hold">
                                          <p:stCondLst>
                                            <p:cond delay="0"/>
                                          </p:stCondLst>
                                        </p:cTn>
                                        <p:tgtEl>
                                          <p:spTgt spid="819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8195">
                                            <p:txEl>
                                              <p:pRg st="0" end="0"/>
                                            </p:txEl>
                                          </p:spTgt>
                                        </p:tgtEl>
                                        <p:attrNameLst>
                                          <p:attrName>ppt_x</p:attrName>
                                          <p:attrName>ppt_y</p:attrName>
                                        </p:attrNameLst>
                                      </p:cBhvr>
                                    </p:animMotion>
                                    <p:animEffect transition="in" filter="fade">
                                      <p:cBhvr>
                                        <p:cTn id="16" dur="1000"/>
                                        <p:tgtEl>
                                          <p:spTgt spid="8195">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8195">
                                            <p:txEl>
                                              <p:pRg st="1" end="1"/>
                                            </p:txEl>
                                          </p:spTgt>
                                        </p:tgtEl>
                                        <p:attrNameLst>
                                          <p:attrName>style.visibility</p:attrName>
                                        </p:attrNameLst>
                                      </p:cBhvr>
                                      <p:to>
                                        <p:strVal val="visible"/>
                                      </p:to>
                                    </p:set>
                                    <p:animScale>
                                      <p:cBhvr>
                                        <p:cTn id="21" dur="1000" decel="50000" fill="hold">
                                          <p:stCondLst>
                                            <p:cond delay="0"/>
                                          </p:stCondLst>
                                        </p:cTn>
                                        <p:tgtEl>
                                          <p:spTgt spid="8195">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8195">
                                            <p:txEl>
                                              <p:pRg st="1" end="1"/>
                                            </p:txEl>
                                          </p:spTgt>
                                        </p:tgtEl>
                                        <p:attrNameLst>
                                          <p:attrName>ppt_x</p:attrName>
                                          <p:attrName>ppt_y</p:attrName>
                                        </p:attrNameLst>
                                      </p:cBhvr>
                                    </p:animMotion>
                                    <p:animEffect transition="in" filter="fade">
                                      <p:cBhvr>
                                        <p:cTn id="23" dur="1000"/>
                                        <p:tgtEl>
                                          <p:spTgt spid="8195">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8195">
                                            <p:txEl>
                                              <p:pRg st="2" end="2"/>
                                            </p:txEl>
                                          </p:spTgt>
                                        </p:tgtEl>
                                        <p:attrNameLst>
                                          <p:attrName>style.visibility</p:attrName>
                                        </p:attrNameLst>
                                      </p:cBhvr>
                                      <p:to>
                                        <p:strVal val="visible"/>
                                      </p:to>
                                    </p:set>
                                    <p:animScale>
                                      <p:cBhvr>
                                        <p:cTn id="28" dur="1000" decel="50000" fill="hold">
                                          <p:stCondLst>
                                            <p:cond delay="0"/>
                                          </p:stCondLst>
                                        </p:cTn>
                                        <p:tgtEl>
                                          <p:spTgt spid="8195">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8195">
                                            <p:txEl>
                                              <p:pRg st="2" end="2"/>
                                            </p:txEl>
                                          </p:spTgt>
                                        </p:tgtEl>
                                        <p:attrNameLst>
                                          <p:attrName>ppt_x</p:attrName>
                                          <p:attrName>ppt_y</p:attrName>
                                        </p:attrNameLst>
                                      </p:cBhvr>
                                    </p:animMotion>
                                    <p:animEffect transition="in" filter="fade">
                                      <p:cBhvr>
                                        <p:cTn id="30" dur="1000"/>
                                        <p:tgtEl>
                                          <p:spTgt spid="8195">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8195">
                                            <p:txEl>
                                              <p:pRg st="3" end="3"/>
                                            </p:txEl>
                                          </p:spTgt>
                                        </p:tgtEl>
                                        <p:attrNameLst>
                                          <p:attrName>style.visibility</p:attrName>
                                        </p:attrNameLst>
                                      </p:cBhvr>
                                      <p:to>
                                        <p:strVal val="visible"/>
                                      </p:to>
                                    </p:set>
                                    <p:animScale>
                                      <p:cBhvr>
                                        <p:cTn id="35" dur="1000" decel="50000" fill="hold">
                                          <p:stCondLst>
                                            <p:cond delay="0"/>
                                          </p:stCondLst>
                                        </p:cTn>
                                        <p:tgtEl>
                                          <p:spTgt spid="8195">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8195">
                                            <p:txEl>
                                              <p:pRg st="3" end="3"/>
                                            </p:txEl>
                                          </p:spTgt>
                                        </p:tgtEl>
                                        <p:attrNameLst>
                                          <p:attrName>ppt_x</p:attrName>
                                          <p:attrName>ppt_y</p:attrName>
                                        </p:attrNameLst>
                                      </p:cBhvr>
                                    </p:animMotion>
                                    <p:animEffect transition="in" filter="fade">
                                      <p:cBhvr>
                                        <p:cTn id="37" dur="1000"/>
                                        <p:tgtEl>
                                          <p:spTgt spid="8195">
                                            <p:txEl>
                                              <p:pRg st="3" end="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2" presetClass="entr" presetSubtype="0" fill="hold" grpId="0" nodeType="clickEffect">
                                  <p:stCondLst>
                                    <p:cond delay="0"/>
                                  </p:stCondLst>
                                  <p:childTnLst>
                                    <p:set>
                                      <p:cBhvr>
                                        <p:cTn id="41" dur="1" fill="hold">
                                          <p:stCondLst>
                                            <p:cond delay="0"/>
                                          </p:stCondLst>
                                        </p:cTn>
                                        <p:tgtEl>
                                          <p:spTgt spid="8195">
                                            <p:txEl>
                                              <p:pRg st="4" end="4"/>
                                            </p:txEl>
                                          </p:spTgt>
                                        </p:tgtEl>
                                        <p:attrNameLst>
                                          <p:attrName>style.visibility</p:attrName>
                                        </p:attrNameLst>
                                      </p:cBhvr>
                                      <p:to>
                                        <p:strVal val="visible"/>
                                      </p:to>
                                    </p:set>
                                    <p:animScale>
                                      <p:cBhvr>
                                        <p:cTn id="42" dur="1000" decel="50000" fill="hold">
                                          <p:stCondLst>
                                            <p:cond delay="0"/>
                                          </p:stCondLst>
                                        </p:cTn>
                                        <p:tgtEl>
                                          <p:spTgt spid="8195">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8195">
                                            <p:txEl>
                                              <p:pRg st="4" end="4"/>
                                            </p:txEl>
                                          </p:spTgt>
                                        </p:tgtEl>
                                        <p:attrNameLst>
                                          <p:attrName>ppt_x</p:attrName>
                                          <p:attrName>ppt_y</p:attrName>
                                        </p:attrNameLst>
                                      </p:cBhvr>
                                    </p:animMotion>
                                    <p:animEffect transition="in" filter="fade">
                                      <p:cBhvr>
                                        <p:cTn id="44" dur="1000"/>
                                        <p:tgtEl>
                                          <p:spTgt spid="8195">
                                            <p:txEl>
                                              <p:pRg st="4" end="4"/>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2" presetClass="entr" presetSubtype="0" fill="hold" grpId="0" nodeType="clickEffect">
                                  <p:stCondLst>
                                    <p:cond delay="0"/>
                                  </p:stCondLst>
                                  <p:childTnLst>
                                    <p:set>
                                      <p:cBhvr>
                                        <p:cTn id="48" dur="1" fill="hold">
                                          <p:stCondLst>
                                            <p:cond delay="0"/>
                                          </p:stCondLst>
                                        </p:cTn>
                                        <p:tgtEl>
                                          <p:spTgt spid="8195">
                                            <p:txEl>
                                              <p:pRg st="5" end="5"/>
                                            </p:txEl>
                                          </p:spTgt>
                                        </p:tgtEl>
                                        <p:attrNameLst>
                                          <p:attrName>style.visibility</p:attrName>
                                        </p:attrNameLst>
                                      </p:cBhvr>
                                      <p:to>
                                        <p:strVal val="visible"/>
                                      </p:to>
                                    </p:set>
                                    <p:animScale>
                                      <p:cBhvr>
                                        <p:cTn id="49" dur="1000" decel="50000" fill="hold">
                                          <p:stCondLst>
                                            <p:cond delay="0"/>
                                          </p:stCondLst>
                                        </p:cTn>
                                        <p:tgtEl>
                                          <p:spTgt spid="8195">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8195">
                                            <p:txEl>
                                              <p:pRg st="5" end="5"/>
                                            </p:txEl>
                                          </p:spTgt>
                                        </p:tgtEl>
                                        <p:attrNameLst>
                                          <p:attrName>ppt_x</p:attrName>
                                          <p:attrName>ppt_y</p:attrName>
                                        </p:attrNameLst>
                                      </p:cBhvr>
                                    </p:animMotion>
                                    <p:animEffect transition="in" filter="fade">
                                      <p:cBhvr>
                                        <p:cTn id="51" dur="1000"/>
                                        <p:tgtEl>
                                          <p:spTgt spid="81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p:bldLst>
  </p:timing>
</p:sld>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aple">
  <a:themeElements>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Mapl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Fireworks">
  <a:themeElements>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Fireworks">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Fireworks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Fireworks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Fireworks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Mountain Top</Template>
  <TotalTime>0</TotalTime>
  <Words>389</Words>
  <Application>Microsoft Office PowerPoint</Application>
  <PresentationFormat>On-screen Show (4:3)</PresentationFormat>
  <Paragraphs>22</Paragraphs>
  <Slides>6</Slides>
  <Notes>0</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6</vt:i4>
      </vt:variant>
    </vt:vector>
  </HeadingPairs>
  <TitlesOfParts>
    <vt:vector size="17" baseType="lpstr">
      <vt:lpstr>Arial</vt:lpstr>
      <vt:lpstr>Arial Black</vt:lpstr>
      <vt:lpstr>Tahoma</vt:lpstr>
      <vt:lpstr>Times New Roman</vt:lpstr>
      <vt:lpstr>Wingdings</vt:lpstr>
      <vt:lpstr>Mountain Top</vt:lpstr>
      <vt:lpstr>Default Design</vt:lpstr>
      <vt:lpstr>Maple</vt:lpstr>
      <vt:lpstr>Glass Layers</vt:lpstr>
      <vt:lpstr>Balance</vt:lpstr>
      <vt:lpstr>Fireworks</vt:lpstr>
      <vt:lpstr>WINTER OLYMPIC GAMES</vt:lpstr>
      <vt:lpstr>Basic information</vt:lpstr>
      <vt:lpstr>The beginnings</vt:lpstr>
      <vt:lpstr>History</vt:lpstr>
      <vt:lpstr>World War II.</vt:lpstr>
      <vt:lpstr>Present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2019-05-30T09:23:53Z</dcterms:created>
  <dcterms:modified xsi:type="dcterms:W3CDTF">2019-05-30T09:23:54Z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