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6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D9EF588-90B5-4964-BAD0-6FAFAB70144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B56AC4-8BD4-4CC8-BADF-9D8B43B180E7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D4E1E-16B1-47C3-94A6-F13C0524488C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094EED-C411-4246-8D4C-7882F0D16B72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r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3BEDE281-A79B-4D35-B840-28C49657730E}" type="slidenum">
              <a:t>‹#›</a:t>
            </a:fld>
            <a:endParaRPr lang="sl-SI" sz="14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11520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0F66BA4-5DC5-4582-BB93-50D5A3A17F56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406E1BB1-425A-4B89-925B-01F529DAF1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11798640" y="-11796840"/>
            <a:ext cx="11798280" cy="12492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E8945091-2820-496A-9A6F-B0CA5D6D19FA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4960" cy="41137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0444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buNone/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sl-SI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A17FE6-FAF8-4F13-AA9E-CDED3640C1FC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A438874-2436-499E-BD3E-B4430A27FC1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 kern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64546A-DA00-4E9B-B539-F0FFE74A060E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B8DD261-F311-4B2A-9BB4-F0451C9C6F0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B19869-552A-4188-B3D9-EFE8BE21492D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052D951-E44A-4DC6-B743-690FC5DE58D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1624B2-3D7B-4279-AF9C-6E3882A2F3CA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5185D3F-A1B3-4638-8CCC-BFAEE981D75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C9D2BB-BD6E-4377-9D4E-66B4D7043968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E466A8D-1DCF-4B49-9D0F-F58C009FF8A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073C8C-E0DA-4E33-821C-9B9D747B1B7E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5BFEB3D-478F-4640-A9A2-D57715875D4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F0B9DCE-0EB5-4BC0-99BB-40DF62B658DD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A54D593-0821-4968-9C80-97815CFE5B6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F3C889-4D7B-40E9-A26C-8DB86C7DB3C5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AE582B9-773F-478F-8C63-473AD1F611C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9ADFA43-526D-4438-A333-1AE4912FF925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1BC8C48-36D3-46BC-BA08-E2BC05B76BA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6B19554-0549-49D0-9183-16BD3C42CCAF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D4795AD-A37A-4659-BC19-251A20F80EA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E47278-EDFF-4F6C-9996-10179B4053BB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9020F4-5E80-420A-8563-4BFB03DEFEB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4534CE-40E4-4F7E-91C6-55EA7F07F63D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389830A-E018-4B1E-8496-56AF1AC37E0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BCA590-6D94-4B50-96D1-DA137849116F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1BD158-A285-4254-B25C-5DDAAF84B47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FB12734-0177-4AA8-8A1C-D2C06D116C97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9CD8EF7-A5FA-4542-B9F6-91AB9E2C2B9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24FDB0-71D0-459F-86D6-2CCD806B9E94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374107-11C8-4561-AC6A-ED94FBCE037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955CFBA-4E02-419B-8C2E-0C348CCDA209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274AB94-DF06-46B8-A4A4-8FF9356D74A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62028EA-51DF-4307-A189-6BEF8F683A5A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5843405-A8F6-4516-8157-E7FC1EABA92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A0716B-F40C-46F5-9D02-3041C60B8163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F762950-26E9-465B-B663-68FA445EF47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27D7CFC-8786-449E-AA31-7AAA4F982764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7EE5105-F826-4D71-8510-88DE642FAFF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AA0CAA-E395-4588-A906-D620461555A6}"/>
              </a:ext>
            </a:extLst>
          </p:cNvPr>
          <p:cNvSpPr/>
          <p:nvPr/>
        </p:nvSpPr>
        <p:spPr>
          <a:xfrm>
            <a:off x="2143080" y="695159"/>
            <a:ext cx="2571839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E47960-1856-4E95-AF56-B485C5A07C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4960" cy="4114079"/>
          </a:xfrm>
        </p:spPr>
        <p:txBody>
          <a:bodyPr>
            <a:spAutoFit/>
          </a:bodyPr>
          <a:lstStyle/>
          <a:p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DE01D-72DA-482C-946B-60C2C3C057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59BF16-3014-43D8-9ED4-A8968230A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3AEAB9-18C5-47AF-957E-FF3AD8B0C4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70200A-C8CE-4804-AE6C-04846AC4DE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1E66478E-3146-4219-895F-9F724074CE5F}" type="slidenum">
              <a:t>‹#›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6119FF-45BE-4464-AFCF-89AA42F411F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80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161CC-E400-454F-A655-4CF68468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129E9-EBF0-4A77-909A-3A1FF2554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4119AD-2662-4262-BE19-45681C996F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785713-017B-44CC-A19F-1469E461E7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AA94190-EDCA-407C-B091-A0012E5100E5}" type="slidenum">
              <a:t>‹#›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ED3C41-395E-4D89-9BE0-96AD18FD7B7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50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496D3A-8891-45E5-A2B0-46AB4C7774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5813" cy="5975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3B5D8-B8A7-4DC0-912E-1005575A1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5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519959-6C02-4B42-BFDE-EE3B79C3AA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FF6A3C-BDCD-45D5-B03C-B3E73438E2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A9A7350-5971-4ED5-BC4C-6AB3B5BE6FDA}" type="slidenum">
              <a:t>‹#›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052277-6657-47B8-BBF9-A85E95A0560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38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7F722-0F8F-4DDC-9DAF-7717FD88F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BC3D7B-3CE3-4744-81BB-7D117FE43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749FF-0A9B-46DB-9E29-D8090BC1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2C40E-8ED6-4475-99F9-85252F707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8FC5C-FC3C-4CAF-B0FA-57A677539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F2A3857-E62E-4833-941C-82A4B825305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90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3A408-9850-4C9C-871C-64C4431C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AA3C8-0258-4720-BBC5-78AE6FC67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4C438-21A2-4B06-B1F3-B913ED889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21EEC-8542-4CBF-AB5C-3BD6FB9EA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D9959-77C0-4352-94B1-4E227A489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2FAF5A-69AC-480C-A6D1-7CF6ABA31F0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124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AD0FA-5575-4C14-8696-0404ED52C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6BFA8-28EA-4AF0-8F04-FB31F9901B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8FD39-0985-4A4F-BD67-BF264CFF7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E984F-6E38-44E9-9B34-6E6B09A7C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DC4CA-D5B8-4188-B746-325B11D3B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92A431-9EC1-4DB4-8CB8-F664D313DC1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368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43853-8B1C-4970-9D6D-F90BBFBB9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B41AF-8DDB-4E7E-952F-FC41BBC1E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7E816-1C24-476B-BAAF-F79FF9B6B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99BD7F-1F7F-441F-9213-431ED2915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4876A-E30C-45BF-BD1E-239BF2F3C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DCACB5-6D55-4FC1-A8E6-1C4817BC0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100F3C-FDCD-4823-B5DB-B2BCAD99973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968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5F007-B643-410D-8932-552ABF3BD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724A58-9087-4A77-BDAA-C8EFF9F8A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E7EBED-E395-4BDC-AA1F-0C8B58DBD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05C3D3-6932-4D8C-B5BC-07F8B866B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EF6F8D-320C-42F5-BD49-6E3539796A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A5D3CD-7649-4BE8-BDF9-7FD096455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065687-C70B-4B32-9211-B40994689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52561B-FE26-4EB6-AE36-B782AE854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0314DD-BA54-4496-88F1-D467CDC2066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9916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A632D-0EF3-4942-8117-043C89A6B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BFBBE-130B-4BEE-88A3-30B62D95B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F85701-CE1C-4B06-8507-2ECF8E267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B2EBCC-F99E-43B2-9871-16379510F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50757B-4BED-4509-8B72-C285030F5F9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6628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8F4D35-11F7-44CA-A6A0-94C77DB72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F12776-D4EC-44D9-AC22-3DC148D0C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78D0FD-EFEC-453A-86B8-68C030F2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E2D21C2-1909-4836-AFBC-359D98669A3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28703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207D4-EE55-499D-BAA9-0956689F0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BFE96-65A0-4A79-86DF-635E8E21D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3BAA0-8349-4D29-8E6F-7108CB735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618B1-9256-4177-A9CC-C19789E50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B9B32-A66C-4DF9-98C6-EE0D6FC5B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01643-CD04-41FC-9994-918F361C5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DF2663-1BD6-4B83-A3B0-68561A338D9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89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16097-95EB-4E48-A4E8-6CC5654AB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C2DEE-608F-4453-81FB-F153E76F3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87FC3B-7CAF-4B4D-A75E-64F387CA6F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CD4F58-7AB9-44FF-9C92-A4910031EB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C44002B-4907-425F-8978-E74932B4760B}" type="slidenum">
              <a:t>‹#›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196B708-C047-471D-800B-232AEBAB4CE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121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24CB-F769-4880-9DBC-51AABB342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B7F336-64CB-4936-9484-582E6B0DB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4BE39-4385-4B2F-B45B-932D009B7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7622C-80A1-467E-BDC1-43C3289CF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7183B-70F8-4F37-8DC7-C54871EA0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AD26A-09B0-478D-90EB-9C272BE1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07E4E0-A1D8-4AD0-8E1C-BEC8498E4E4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8195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478F6-D6A2-4573-BC7D-973729A6D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AC2B94-825A-4956-A9C8-01B809CD5D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27C78-0E32-4F03-A594-BF9D046E4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BB0CA-A994-4E16-9394-A006291EB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3E2F4-B825-4723-8B8D-4FB9D03E1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700CD0-B447-405B-9FF9-F9B594B7A5E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218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15E120-30C7-47E3-9BD5-BA717B0B4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5813" cy="45291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0D9C39-A805-431E-8DB1-BF1891859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91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1752A-EFAE-4859-8F38-CD6CC5D3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4B957-BE16-4740-B6AF-FACD2654C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7E134-2791-40A5-8566-EDB4B7153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968095-FDE3-46C1-AF23-400F5DFC76E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33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AEAC-1111-4AEB-8721-517BF03F9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E9B15-EFB2-43DB-AE26-B6E6FC9D4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8313B5-1967-4EFB-80AA-B2A0EBB98E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E5A7A-88CC-407B-B499-D2220B68F8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0BADBA0-B389-4AEB-89AA-A1C08C330F26}" type="slidenum">
              <a:t>‹#›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D307E51-E0FF-4A02-850D-E90AB042395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7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28137-7832-4A5F-9381-B433275D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DC892-9A63-41BC-92FD-A4952A6B44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C377A-B35A-4B15-AD45-9BF51FD9F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9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1F0BE-EA04-4357-9E2D-1FA5F75050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5DA45-5247-4D13-AF41-3639B58AEC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65C07BC-5C37-4FED-BC9C-88408A2CE42E}" type="slidenum">
              <a:t>‹#›</a:t>
            </a:fld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FF0F36-79A8-4995-B234-3688F6EE19A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17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D46AB-B8B0-46F9-BBE5-D802E3EA5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01A41F-EFAC-4BB7-B431-7C2809A75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41F9B-FDC2-4A09-8846-563F53DD0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6EF416-F968-480B-9D22-FFAF7233E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158C44-7234-474C-8165-B068AC41C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736F68D-C37D-4DFC-85F4-82CB00D753C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715F382-67FC-47BE-9654-01FA6CE2AE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27F9FC3-0725-452F-9665-D367E9FCC372}" type="slidenum">
              <a:t>‹#›</a:t>
            </a:fld>
            <a:endParaRPr lang="en-GB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53F80B78-DE04-4422-BCCE-6DD6C85620B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22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8ECB9-4376-43F8-B0D0-48A89BF03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C9436-CF57-408C-94CF-A15087B1F8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E18AA-7CBD-4649-91CA-643975D9CD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2CFF44C-D6D7-4292-8CCA-9BF2CB300CDA}" type="slidenum">
              <a:t>‹#›</a:t>
            </a:fld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27497-8BF6-430E-93FC-8A40C59656F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3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9F703BA-8FB2-461B-96E9-64E4BAEE3B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B8EE39E-32CA-448C-A135-72985B8713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C8961CE-0638-4DF9-8969-32BF98D1BDDF}" type="slidenum">
              <a:t>‹#›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2E6AB1-DE60-4CEF-8EE0-C5D1D8C756D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24426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BB82-9037-44FC-A0DD-930A390AB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7A0AB-7B5D-4679-9F45-279DD708C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D8A20-2BA7-48F0-A56C-E0873DC0A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AE574E-A99C-4CD8-B99F-13A6FF150D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CF9176-CA35-4C42-B01E-20B5D989B1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292C9BC-E90B-4094-AB64-2C30FE5302D6}" type="slidenum">
              <a:t>‹#›</a:t>
            </a:fld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ECAE11-ED21-460D-8676-DA467419916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41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C5FC2-7E51-4C88-80ED-6F2CEA1A9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F52BB9-4BA3-428C-940E-CD5B35ED41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23CE6-CB3A-4D18-A485-306F59A2C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C8A98-3215-4D81-8244-590368C733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6FFA9-2281-4786-9E19-673FDBE716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FD90E339-EDEF-4CF0-AC1C-0C817EB37AC5}" type="slidenum">
              <a:t>‹#›</a:t>
            </a:fld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1FF1E4-8BFB-4E58-A06F-228DEBB4A5D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91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9DEA85F-0CAD-411F-91EA-F3DDEC35CFC3}"/>
              </a:ext>
            </a:extLst>
          </p:cNvPr>
          <p:cNvGrpSpPr/>
          <p:nvPr/>
        </p:nvGrpSpPr>
        <p:grpSpPr>
          <a:xfrm>
            <a:off x="0" y="0"/>
            <a:ext cx="9159840" cy="6858000"/>
            <a:chOff x="0" y="0"/>
            <a:chExt cx="9159840" cy="685800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F5B80A3F-B851-45DC-A2C1-F995499D15F6}"/>
                </a:ext>
              </a:extLst>
            </p:cNvPr>
            <p:cNvSpPr/>
            <p:nvPr/>
          </p:nvSpPr>
          <p:spPr>
            <a:xfrm>
              <a:off x="8305920" y="1440"/>
              <a:ext cx="838080" cy="6856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0E0E0E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88B5BA1-5F1F-44E2-9D88-B0D0347F44C4}"/>
                </a:ext>
              </a:extLst>
            </p:cNvPr>
            <p:cNvSpPr/>
            <p:nvPr/>
          </p:nvSpPr>
          <p:spPr>
            <a:xfrm>
              <a:off x="1676519" y="0"/>
              <a:ext cx="30456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F2061342-0436-40B6-AA55-D8CF4E6B3AB3}"/>
                </a:ext>
              </a:extLst>
            </p:cNvPr>
            <p:cNvSpPr/>
            <p:nvPr/>
          </p:nvSpPr>
          <p:spPr>
            <a:xfrm>
              <a:off x="2743199" y="0"/>
              <a:ext cx="685799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D3FC32A-DA7B-4484-8971-13767DDC453D}"/>
                </a:ext>
              </a:extLst>
            </p:cNvPr>
            <p:cNvSpPr/>
            <p:nvPr/>
          </p:nvSpPr>
          <p:spPr>
            <a:xfrm>
              <a:off x="3581279" y="0"/>
              <a:ext cx="38124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F3E9857-0C82-437E-93F0-8E9BEA4B22C3}"/>
                </a:ext>
              </a:extLst>
            </p:cNvPr>
            <p:cNvSpPr/>
            <p:nvPr/>
          </p:nvSpPr>
          <p:spPr>
            <a:xfrm>
              <a:off x="2133720" y="0"/>
              <a:ext cx="60948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72DC13E-7878-4637-9CB1-79F713DE2F99}"/>
                </a:ext>
              </a:extLst>
            </p:cNvPr>
            <p:cNvSpPr/>
            <p:nvPr/>
          </p:nvSpPr>
          <p:spPr>
            <a:xfrm>
              <a:off x="762120" y="0"/>
              <a:ext cx="91440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0DB8C8-5F71-4EA6-9B24-5AE7CA2E3DE0}"/>
                </a:ext>
              </a:extLst>
            </p:cNvPr>
            <p:cNvSpPr/>
            <p:nvPr/>
          </p:nvSpPr>
          <p:spPr>
            <a:xfrm>
              <a:off x="457200" y="0"/>
              <a:ext cx="30492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8D46C43-2A2C-4750-8F21-38D07A15A604}"/>
                </a:ext>
              </a:extLst>
            </p:cNvPr>
            <p:cNvSpPr/>
            <p:nvPr/>
          </p:nvSpPr>
          <p:spPr>
            <a:xfrm>
              <a:off x="0" y="0"/>
              <a:ext cx="45720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67DCA-283E-4032-BFC7-5635CA9024E6}"/>
                </a:ext>
              </a:extLst>
            </p:cNvPr>
            <p:cNvSpPr/>
            <p:nvPr/>
          </p:nvSpPr>
          <p:spPr>
            <a:xfrm>
              <a:off x="3429000" y="0"/>
              <a:ext cx="38088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86EDDB2-9626-43BE-9F7B-24758895A096}"/>
                </a:ext>
              </a:extLst>
            </p:cNvPr>
            <p:cNvSpPr/>
            <p:nvPr/>
          </p:nvSpPr>
          <p:spPr>
            <a:xfrm>
              <a:off x="4419720" y="0"/>
              <a:ext cx="83808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58C4EC2-CF11-4708-BEF2-795906814660}"/>
                </a:ext>
              </a:extLst>
            </p:cNvPr>
            <p:cNvSpPr/>
            <p:nvPr/>
          </p:nvSpPr>
          <p:spPr>
            <a:xfrm>
              <a:off x="1981080" y="0"/>
              <a:ext cx="22860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0200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3E06A67-4661-4B0B-B0D1-77F5371AA5FC}"/>
                </a:ext>
              </a:extLst>
            </p:cNvPr>
            <p:cNvSpPr/>
            <p:nvPr/>
          </p:nvSpPr>
          <p:spPr>
            <a:xfrm>
              <a:off x="5238720" y="0"/>
              <a:ext cx="39996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0200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08089B8-0106-4914-8F9D-EEF1A5F28B94}"/>
                </a:ext>
              </a:extLst>
            </p:cNvPr>
            <p:cNvSpPr/>
            <p:nvPr/>
          </p:nvSpPr>
          <p:spPr>
            <a:xfrm>
              <a:off x="7391520" y="0"/>
              <a:ext cx="22860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BB8BEA6-A3C8-435C-B2F9-943DFC737DC7}"/>
                </a:ext>
              </a:extLst>
            </p:cNvPr>
            <p:cNvSpPr/>
            <p:nvPr/>
          </p:nvSpPr>
          <p:spPr>
            <a:xfrm>
              <a:off x="7315200" y="0"/>
              <a:ext cx="106668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602000"/>
                </a:gs>
                <a:gs pos="100000">
                  <a:srgbClr val="0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FCD8CCD-F0FB-4C6E-AD2F-B438CEDDFBBD}"/>
                </a:ext>
              </a:extLst>
            </p:cNvPr>
            <p:cNvSpPr/>
            <p:nvPr/>
          </p:nvSpPr>
          <p:spPr>
            <a:xfrm>
              <a:off x="5562720" y="0"/>
              <a:ext cx="99036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F942614-5ADC-493F-83ED-3813A9B99001}"/>
                </a:ext>
              </a:extLst>
            </p:cNvPr>
            <p:cNvSpPr/>
            <p:nvPr/>
          </p:nvSpPr>
          <p:spPr>
            <a:xfrm>
              <a:off x="6095880" y="0"/>
              <a:ext cx="838439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FFBF88D-A719-441C-8185-7A6397F975AA}"/>
                </a:ext>
              </a:extLst>
            </p:cNvPr>
            <p:cNvSpPr/>
            <p:nvPr/>
          </p:nvSpPr>
          <p:spPr>
            <a:xfrm>
              <a:off x="6934319" y="0"/>
              <a:ext cx="38088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29B07B3D-BA01-4FEB-BFE5-2E1C1159DE72}"/>
                </a:ext>
              </a:extLst>
            </p:cNvPr>
            <p:cNvSpPr/>
            <p:nvPr/>
          </p:nvSpPr>
          <p:spPr>
            <a:xfrm>
              <a:off x="4254480" y="0"/>
              <a:ext cx="24120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DC7E76-6962-40B9-8242-6599FBC6B3C9}"/>
                </a:ext>
              </a:extLst>
            </p:cNvPr>
            <p:cNvSpPr/>
            <p:nvPr/>
          </p:nvSpPr>
          <p:spPr>
            <a:xfrm>
              <a:off x="3755880" y="0"/>
              <a:ext cx="53352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0F05485-81F9-4E2E-8495-6752BA96E9D3}"/>
                </a:ext>
              </a:extLst>
            </p:cNvPr>
            <p:cNvSpPr/>
            <p:nvPr/>
          </p:nvSpPr>
          <p:spPr>
            <a:xfrm>
              <a:off x="1440" y="6151679"/>
              <a:ext cx="9144000" cy="706320"/>
            </a:xfrm>
            <a:custGeom>
              <a:avLst/>
              <a:gdLst>
                <a:gd name="f0" fmla="val 360"/>
                <a:gd name="f1" fmla="val 0"/>
                <a:gd name="f2" fmla="val 5760"/>
                <a:gd name="f3" fmla="val 445"/>
                <a:gd name="f4" fmla="val 76"/>
                <a:gd name="f5" fmla="val 5730"/>
                <a:gd name="f6" fmla="val 81"/>
                <a:gd name="f7" fmla="val 5700"/>
                <a:gd name="f8" fmla="val 86"/>
                <a:gd name="f9" fmla="val 5646"/>
                <a:gd name="f10" fmla="val 91"/>
                <a:gd name="f11" fmla="val 5592"/>
                <a:gd name="f12" fmla="val 5544"/>
                <a:gd name="f13" fmla="val 5508"/>
                <a:gd name="f14" fmla="val 5490"/>
                <a:gd name="f15" fmla="val 5478"/>
                <a:gd name="f16" fmla="val 5466"/>
                <a:gd name="f17" fmla="val 5454"/>
                <a:gd name="f18" fmla="val 70"/>
                <a:gd name="f19" fmla="val 5448"/>
                <a:gd name="f20" fmla="val 65"/>
                <a:gd name="f21" fmla="val 60"/>
                <a:gd name="f22" fmla="val 55"/>
                <a:gd name="f23" fmla="val 5442"/>
                <a:gd name="f24" fmla="val 50"/>
                <a:gd name="f25" fmla="val 44"/>
                <a:gd name="f26" fmla="val 5436"/>
                <a:gd name="f27" fmla="val 39"/>
                <a:gd name="f28" fmla="val 5424"/>
                <a:gd name="f29" fmla="val 34"/>
                <a:gd name="f30" fmla="val 5418"/>
                <a:gd name="f31" fmla="val 29"/>
                <a:gd name="f32" fmla="val 5414"/>
                <a:gd name="f33" fmla="val 18"/>
                <a:gd name="f34" fmla="val 5401"/>
                <a:gd name="f35" fmla="val 16"/>
                <a:gd name="f36" fmla="val 5386"/>
                <a:gd name="f37" fmla="val 10"/>
                <a:gd name="f38" fmla="val 5368"/>
                <a:gd name="f39" fmla="val 7"/>
                <a:gd name="f40" fmla="val 5332"/>
                <a:gd name="f41" fmla="val 5246"/>
                <a:gd name="f42" fmla="val 5144"/>
                <a:gd name="f43" fmla="val 5090"/>
                <a:gd name="f44" fmla="val 5051"/>
                <a:gd name="f45" fmla="val 22"/>
                <a:gd name="f46" fmla="val 5036"/>
                <a:gd name="f47" fmla="val 30"/>
                <a:gd name="f48" fmla="val 5022"/>
                <a:gd name="f49" fmla="val 5010"/>
                <a:gd name="f50" fmla="val 4986"/>
                <a:gd name="f51" fmla="val 4950"/>
                <a:gd name="f52" fmla="val 4920"/>
                <a:gd name="f53" fmla="val 4884"/>
                <a:gd name="f54" fmla="val 96"/>
                <a:gd name="f55" fmla="val 4854"/>
                <a:gd name="f56" fmla="val 102"/>
                <a:gd name="f57" fmla="val 4824"/>
                <a:gd name="f58" fmla="val 107"/>
                <a:gd name="f59" fmla="val 4794"/>
                <a:gd name="f60" fmla="val 112"/>
                <a:gd name="f61" fmla="val 4764"/>
                <a:gd name="f62" fmla="val 4740"/>
                <a:gd name="f63" fmla="val 4716"/>
                <a:gd name="f64" fmla="val 4698"/>
                <a:gd name="f65" fmla="val 4674"/>
                <a:gd name="f66" fmla="val 4662"/>
                <a:gd name="f67" fmla="val 4644"/>
                <a:gd name="f68" fmla="val 4631"/>
                <a:gd name="f69" fmla="val 66"/>
                <a:gd name="f70" fmla="val 4617"/>
                <a:gd name="f71" fmla="val 42"/>
                <a:gd name="f72" fmla="val 4598"/>
                <a:gd name="f73" fmla="val 25"/>
                <a:gd name="f74" fmla="val 4584"/>
                <a:gd name="f75" fmla="val 13"/>
                <a:gd name="f76" fmla="val 4565"/>
                <a:gd name="f77" fmla="val 4"/>
                <a:gd name="f78" fmla="val 4535"/>
                <a:gd name="f79" fmla="val 3"/>
                <a:gd name="f80" fmla="val 4514"/>
                <a:gd name="f81" fmla="val 9"/>
                <a:gd name="f82" fmla="val 4494"/>
                <a:gd name="f83" fmla="val 4471"/>
                <a:gd name="f84" fmla="val 23"/>
                <a:gd name="f85" fmla="val 4440"/>
                <a:gd name="f86" fmla="val 4410"/>
                <a:gd name="f87" fmla="val 4374"/>
                <a:gd name="f88" fmla="val 4332"/>
                <a:gd name="f89" fmla="val 4284"/>
                <a:gd name="f90" fmla="val 4236"/>
                <a:gd name="f91" fmla="val 4183"/>
                <a:gd name="f92" fmla="val 4128"/>
                <a:gd name="f93" fmla="val 4074"/>
                <a:gd name="f94" fmla="val 4020"/>
                <a:gd name="f95" fmla="val 3966"/>
                <a:gd name="f96" fmla="val 3912"/>
                <a:gd name="f97" fmla="val 3858"/>
                <a:gd name="f98" fmla="val 3810"/>
                <a:gd name="f99" fmla="val 3762"/>
                <a:gd name="f100" fmla="val 3726"/>
                <a:gd name="f101" fmla="val 3684"/>
                <a:gd name="f102" fmla="val 3654"/>
                <a:gd name="f103" fmla="val 3642"/>
                <a:gd name="f104" fmla="val 3630"/>
                <a:gd name="f105" fmla="val 3612"/>
                <a:gd name="f106" fmla="val 3594"/>
                <a:gd name="f107" fmla="val 3576"/>
                <a:gd name="f108" fmla="val 3558"/>
                <a:gd name="f109" fmla="val 3540"/>
                <a:gd name="f110" fmla="val 3528"/>
                <a:gd name="f111" fmla="val 3516"/>
                <a:gd name="f112" fmla="val 3504"/>
                <a:gd name="f113" fmla="val 3492"/>
                <a:gd name="f114" fmla="val 3480"/>
                <a:gd name="f115" fmla="val 3468"/>
                <a:gd name="f116" fmla="val 3456"/>
                <a:gd name="f117" fmla="val 3450"/>
                <a:gd name="f118" fmla="val 3420"/>
                <a:gd name="f119" fmla="val 3330"/>
                <a:gd name="f120" fmla="val 3204"/>
                <a:gd name="f121" fmla="val 3126"/>
                <a:gd name="f122" fmla="val 3048"/>
                <a:gd name="f123" fmla="val 2970"/>
                <a:gd name="f124" fmla="val 123"/>
                <a:gd name="f125" fmla="val 2904"/>
                <a:gd name="f126" fmla="val 128"/>
                <a:gd name="f127" fmla="val 2868"/>
                <a:gd name="f128" fmla="val 2844"/>
                <a:gd name="f129" fmla="val 2814"/>
                <a:gd name="f130" fmla="val 2790"/>
                <a:gd name="f131" fmla="val 2766"/>
                <a:gd name="f132" fmla="val 2742"/>
                <a:gd name="f133" fmla="val 117"/>
                <a:gd name="f134" fmla="val 2724"/>
                <a:gd name="f135" fmla="val 2706"/>
                <a:gd name="f136" fmla="val 2704"/>
                <a:gd name="f137" fmla="val 83"/>
                <a:gd name="f138" fmla="val 2710"/>
                <a:gd name="f139" fmla="val 56"/>
                <a:gd name="f140" fmla="val 36"/>
                <a:gd name="f141" fmla="val 2696"/>
                <a:gd name="f142" fmla="val 2672"/>
                <a:gd name="f143" fmla="val 2658"/>
                <a:gd name="f144" fmla="val 2638"/>
                <a:gd name="f145" fmla="val 2614"/>
                <a:gd name="f146" fmla="val 2590"/>
                <a:gd name="f147" fmla="val 84"/>
                <a:gd name="f148" fmla="val 2558"/>
                <a:gd name="f149" fmla="val 95"/>
                <a:gd name="f150" fmla="val 2536"/>
                <a:gd name="f151" fmla="val 98"/>
                <a:gd name="f152" fmla="val 2508"/>
                <a:gd name="f153" fmla="val 2478"/>
                <a:gd name="f154" fmla="val 105"/>
                <a:gd name="f155" fmla="val 2444"/>
                <a:gd name="f156" fmla="val 109"/>
                <a:gd name="f157" fmla="val 2410"/>
                <a:gd name="f158" fmla="val 110"/>
                <a:gd name="f159" fmla="val 2374"/>
                <a:gd name="f160" fmla="val 2348"/>
                <a:gd name="f161" fmla="val 103"/>
                <a:gd name="f162" fmla="val 2322"/>
                <a:gd name="f163" fmla="val 2304"/>
                <a:gd name="f164" fmla="val 2292"/>
                <a:gd name="f165" fmla="val 2286"/>
                <a:gd name="f166" fmla="val 2274"/>
                <a:gd name="f167" fmla="val 2268"/>
                <a:gd name="f168" fmla="val 2246"/>
                <a:gd name="f169" fmla="val 2224"/>
                <a:gd name="f170" fmla="val 2185"/>
                <a:gd name="f171" fmla="val 2156"/>
                <a:gd name="f172" fmla="val 2126"/>
                <a:gd name="f173" fmla="val 2081"/>
                <a:gd name="f174" fmla="val 49"/>
                <a:gd name="f175" fmla="val 2048"/>
                <a:gd name="f176" fmla="val 64"/>
                <a:gd name="f177" fmla="val 2018"/>
                <a:gd name="f178" fmla="val 1986"/>
                <a:gd name="f179" fmla="val 1896"/>
                <a:gd name="f180" fmla="val 1794"/>
                <a:gd name="f181" fmla="val 1692"/>
                <a:gd name="f182" fmla="val 1644"/>
                <a:gd name="f183" fmla="val 1602"/>
                <a:gd name="f184" fmla="val 1560"/>
                <a:gd name="f185" fmla="val 1524"/>
                <a:gd name="f186" fmla="val 1506"/>
                <a:gd name="f187" fmla="val 1494"/>
                <a:gd name="f188" fmla="val 1482"/>
                <a:gd name="f189" fmla="val 1476"/>
                <a:gd name="f190" fmla="val 1458"/>
                <a:gd name="f191" fmla="val 1440"/>
                <a:gd name="f192" fmla="val 1428"/>
                <a:gd name="f193" fmla="val 1410"/>
                <a:gd name="f194" fmla="val 1398"/>
                <a:gd name="f195" fmla="val 1386"/>
                <a:gd name="f196" fmla="val 1374"/>
                <a:gd name="f197" fmla="val 1356"/>
                <a:gd name="f198" fmla="val 1344"/>
                <a:gd name="f199" fmla="val 1332"/>
                <a:gd name="f200" fmla="val 1308"/>
                <a:gd name="f201" fmla="val 1260"/>
                <a:gd name="f202" fmla="val 1218"/>
                <a:gd name="f203" fmla="val 1176"/>
                <a:gd name="f204" fmla="val 1140"/>
                <a:gd name="f205" fmla="val 1098"/>
                <a:gd name="f206" fmla="val 1062"/>
                <a:gd name="f207" fmla="val 1020"/>
                <a:gd name="f208" fmla="val 133"/>
                <a:gd name="f209" fmla="val 948"/>
                <a:gd name="f210" fmla="val 143"/>
                <a:gd name="f211" fmla="val 882"/>
                <a:gd name="f212" fmla="val 149"/>
                <a:gd name="f213" fmla="val 822"/>
                <a:gd name="f214" fmla="val 762"/>
                <a:gd name="f215" fmla="val 708"/>
                <a:gd name="f216" fmla="val 138"/>
                <a:gd name="f217" fmla="val 654"/>
                <a:gd name="f218" fmla="val 612"/>
                <a:gd name="f219" fmla="val 570"/>
                <a:gd name="f220" fmla="val 534"/>
                <a:gd name="f221" fmla="val 504"/>
                <a:gd name="f222" fmla="val 480"/>
                <a:gd name="f223" fmla="val 462"/>
                <a:gd name="f224" fmla="val 444"/>
                <a:gd name="f225" fmla="val 426"/>
                <a:gd name="f226" fmla="val 408"/>
                <a:gd name="f227" fmla="val 402"/>
                <a:gd name="f228" fmla="val 396"/>
                <a:gd name="f229" fmla="val 390"/>
                <a:gd name="f230" fmla="val 384"/>
                <a:gd name="f231" fmla="val 378"/>
                <a:gd name="f232" fmla="val 372"/>
                <a:gd name="f233" fmla="val 348"/>
                <a:gd name="f234" fmla="val 342"/>
                <a:gd name="f235" fmla="val 336"/>
                <a:gd name="f236" fmla="val 324"/>
                <a:gd name="f237" fmla="val 306"/>
                <a:gd name="f238" fmla="val 288"/>
                <a:gd name="f239" fmla="val 264"/>
                <a:gd name="f240" fmla="val 240"/>
                <a:gd name="f241" fmla="val 216"/>
                <a:gd name="f242" fmla="val 192"/>
                <a:gd name="f243" fmla="val 168"/>
                <a:gd name="f244" fmla="val 145"/>
                <a:gd name="f245" fmla="val 120"/>
                <a:gd name="f246" fmla="val 90"/>
                <a:gd name="f247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60" h="445">
                  <a:moveTo>
                    <a:pt x="f2" y="f3"/>
                  </a:moveTo>
                  <a:lnTo>
                    <a:pt x="f2" y="f4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0"/>
                  </a:lnTo>
                  <a:lnTo>
                    <a:pt x="f12" y="f10"/>
                  </a:lnTo>
                  <a:lnTo>
                    <a:pt x="f13" y="f8"/>
                  </a:lnTo>
                  <a:lnTo>
                    <a:pt x="f14" y="f8"/>
                  </a:lnTo>
                  <a:lnTo>
                    <a:pt x="f15" y="f6"/>
                  </a:lnTo>
                  <a:lnTo>
                    <a:pt x="f16" y="f4"/>
                  </a:lnTo>
                  <a:lnTo>
                    <a:pt x="f17" y="f4"/>
                  </a:lnTo>
                  <a:lnTo>
                    <a:pt x="f17" y="f18"/>
                  </a:lnTo>
                  <a:lnTo>
                    <a:pt x="f17" y="f18"/>
                  </a:lnTo>
                  <a:lnTo>
                    <a:pt x="f19" y="f18"/>
                  </a:lnTo>
                  <a:lnTo>
                    <a:pt x="f19" y="f20"/>
                  </a:lnTo>
                  <a:lnTo>
                    <a:pt x="f19" y="f21"/>
                  </a:lnTo>
                  <a:lnTo>
                    <a:pt x="f19" y="f22"/>
                  </a:lnTo>
                  <a:lnTo>
                    <a:pt x="f23" y="f24"/>
                  </a:lnTo>
                  <a:lnTo>
                    <a:pt x="f23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39"/>
                  </a:lnTo>
                  <a:lnTo>
                    <a:pt x="f41" y="f37"/>
                  </a:lnTo>
                  <a:lnTo>
                    <a:pt x="f42" y="f39"/>
                  </a:lnTo>
                  <a:lnTo>
                    <a:pt x="f43" y="f35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27"/>
                  </a:lnTo>
                  <a:lnTo>
                    <a:pt x="f49" y="f25"/>
                  </a:lnTo>
                  <a:lnTo>
                    <a:pt x="f50" y="f22"/>
                  </a:lnTo>
                  <a:lnTo>
                    <a:pt x="f51" y="f18"/>
                  </a:lnTo>
                  <a:lnTo>
                    <a:pt x="f52" y="f8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0"/>
                  </a:lnTo>
                  <a:lnTo>
                    <a:pt x="f62" y="f60"/>
                  </a:lnTo>
                  <a:lnTo>
                    <a:pt x="f63" y="f58"/>
                  </a:lnTo>
                  <a:lnTo>
                    <a:pt x="f64" y="f56"/>
                  </a:lnTo>
                  <a:lnTo>
                    <a:pt x="f65" y="f54"/>
                  </a:lnTo>
                  <a:lnTo>
                    <a:pt x="f66" y="f10"/>
                  </a:lnTo>
                  <a:lnTo>
                    <a:pt x="f67" y="f8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33"/>
                  </a:lnTo>
                  <a:lnTo>
                    <a:pt x="f83" y="f84"/>
                  </a:lnTo>
                  <a:lnTo>
                    <a:pt x="f85" y="f31"/>
                  </a:lnTo>
                  <a:lnTo>
                    <a:pt x="f86" y="f27"/>
                  </a:lnTo>
                  <a:lnTo>
                    <a:pt x="f87" y="f24"/>
                  </a:lnTo>
                  <a:lnTo>
                    <a:pt x="f88" y="f21"/>
                  </a:lnTo>
                  <a:lnTo>
                    <a:pt x="f89" y="f4"/>
                  </a:lnTo>
                  <a:lnTo>
                    <a:pt x="f90" y="f6"/>
                  </a:lnTo>
                  <a:lnTo>
                    <a:pt x="f91" y="f10"/>
                  </a:lnTo>
                  <a:lnTo>
                    <a:pt x="f92" y="f54"/>
                  </a:lnTo>
                  <a:lnTo>
                    <a:pt x="f93" y="f56"/>
                  </a:lnTo>
                  <a:lnTo>
                    <a:pt x="f94" y="f56"/>
                  </a:lnTo>
                  <a:lnTo>
                    <a:pt x="f95" y="f56"/>
                  </a:lnTo>
                  <a:lnTo>
                    <a:pt x="f96" y="f56"/>
                  </a:lnTo>
                  <a:lnTo>
                    <a:pt x="f97" y="f56"/>
                  </a:lnTo>
                  <a:lnTo>
                    <a:pt x="f98" y="f56"/>
                  </a:lnTo>
                  <a:lnTo>
                    <a:pt x="f99" y="f54"/>
                  </a:lnTo>
                  <a:lnTo>
                    <a:pt x="f100" y="f10"/>
                  </a:lnTo>
                  <a:lnTo>
                    <a:pt x="f101" y="f6"/>
                  </a:lnTo>
                  <a:lnTo>
                    <a:pt x="f102" y="f4"/>
                  </a:lnTo>
                  <a:lnTo>
                    <a:pt x="f103" y="f18"/>
                  </a:lnTo>
                  <a:lnTo>
                    <a:pt x="f104" y="f20"/>
                  </a:lnTo>
                  <a:lnTo>
                    <a:pt x="f105" y="f21"/>
                  </a:lnTo>
                  <a:lnTo>
                    <a:pt x="f106" y="f24"/>
                  </a:lnTo>
                  <a:lnTo>
                    <a:pt x="f107" y="f24"/>
                  </a:lnTo>
                  <a:lnTo>
                    <a:pt x="f108" y="f25"/>
                  </a:lnTo>
                  <a:lnTo>
                    <a:pt x="f109" y="f25"/>
                  </a:lnTo>
                  <a:lnTo>
                    <a:pt x="f110" y="f25"/>
                  </a:lnTo>
                  <a:lnTo>
                    <a:pt x="f111" y="f24"/>
                  </a:lnTo>
                  <a:lnTo>
                    <a:pt x="f112" y="f24"/>
                  </a:lnTo>
                  <a:lnTo>
                    <a:pt x="f113" y="f22"/>
                  </a:lnTo>
                  <a:lnTo>
                    <a:pt x="f114" y="f22"/>
                  </a:lnTo>
                  <a:lnTo>
                    <a:pt x="f115" y="f20"/>
                  </a:lnTo>
                  <a:lnTo>
                    <a:pt x="f116" y="f18"/>
                  </a:lnTo>
                  <a:lnTo>
                    <a:pt x="f117" y="f18"/>
                  </a:lnTo>
                  <a:lnTo>
                    <a:pt x="f118" y="f4"/>
                  </a:lnTo>
                  <a:lnTo>
                    <a:pt x="f119" y="f6"/>
                  </a:lnTo>
                  <a:lnTo>
                    <a:pt x="f120" y="f10"/>
                  </a:lnTo>
                  <a:lnTo>
                    <a:pt x="f121" y="f56"/>
                  </a:lnTo>
                  <a:lnTo>
                    <a:pt x="f122" y="f60"/>
                  </a:lnTo>
                  <a:lnTo>
                    <a:pt x="f123" y="f124"/>
                  </a:lnTo>
                  <a:lnTo>
                    <a:pt x="f125" y="f126"/>
                  </a:lnTo>
                  <a:lnTo>
                    <a:pt x="f127" y="f126"/>
                  </a:lnTo>
                  <a:lnTo>
                    <a:pt x="f128" y="f126"/>
                  </a:lnTo>
                  <a:lnTo>
                    <a:pt x="f129" y="f126"/>
                  </a:lnTo>
                  <a:lnTo>
                    <a:pt x="f130" y="f126"/>
                  </a:lnTo>
                  <a:lnTo>
                    <a:pt x="f131" y="f124"/>
                  </a:lnTo>
                  <a:lnTo>
                    <a:pt x="f132" y="f133"/>
                  </a:lnTo>
                  <a:lnTo>
                    <a:pt x="f134" y="f60"/>
                  </a:lnTo>
                  <a:lnTo>
                    <a:pt x="f135" y="f58"/>
                  </a:lnTo>
                  <a:lnTo>
                    <a:pt x="f136" y="f137"/>
                  </a:lnTo>
                  <a:lnTo>
                    <a:pt x="f138" y="f139"/>
                  </a:lnTo>
                  <a:lnTo>
                    <a:pt x="f138" y="f140"/>
                  </a:lnTo>
                  <a:lnTo>
                    <a:pt x="f141" y="f73"/>
                  </a:lnTo>
                  <a:lnTo>
                    <a:pt x="f142" y="f140"/>
                  </a:lnTo>
                  <a:lnTo>
                    <a:pt x="f143" y="f24"/>
                  </a:lnTo>
                  <a:lnTo>
                    <a:pt x="f144" y="f21"/>
                  </a:lnTo>
                  <a:lnTo>
                    <a:pt x="f145" y="f4"/>
                  </a:lnTo>
                  <a:lnTo>
                    <a:pt x="f146" y="f147"/>
                  </a:lnTo>
                  <a:lnTo>
                    <a:pt x="f148" y="f149"/>
                  </a:lnTo>
                  <a:lnTo>
                    <a:pt x="f150" y="f151"/>
                  </a:lnTo>
                  <a:lnTo>
                    <a:pt x="f152" y="f56"/>
                  </a:lnTo>
                  <a:lnTo>
                    <a:pt x="f153" y="f154"/>
                  </a:lnTo>
                  <a:lnTo>
                    <a:pt x="f155" y="f156"/>
                  </a:lnTo>
                  <a:lnTo>
                    <a:pt x="f157" y="f158"/>
                  </a:lnTo>
                  <a:lnTo>
                    <a:pt x="f159" y="f58"/>
                  </a:lnTo>
                  <a:lnTo>
                    <a:pt x="f160" y="f161"/>
                  </a:lnTo>
                  <a:lnTo>
                    <a:pt x="f162" y="f10"/>
                  </a:lnTo>
                  <a:lnTo>
                    <a:pt x="f163" y="f8"/>
                  </a:lnTo>
                  <a:lnTo>
                    <a:pt x="f164" y="f6"/>
                  </a:lnTo>
                  <a:lnTo>
                    <a:pt x="f165" y="f4"/>
                  </a:lnTo>
                  <a:lnTo>
                    <a:pt x="f166" y="f18"/>
                  </a:lnTo>
                  <a:lnTo>
                    <a:pt x="f167" y="f20"/>
                  </a:lnTo>
                  <a:lnTo>
                    <a:pt x="f168" y="f33"/>
                  </a:lnTo>
                  <a:lnTo>
                    <a:pt x="f169" y="f1"/>
                  </a:lnTo>
                  <a:lnTo>
                    <a:pt x="f170" y="f79"/>
                  </a:lnTo>
                  <a:lnTo>
                    <a:pt x="f171" y="f35"/>
                  </a:lnTo>
                  <a:lnTo>
                    <a:pt x="f172" y="f45"/>
                  </a:lnTo>
                  <a:lnTo>
                    <a:pt x="f173" y="f174"/>
                  </a:lnTo>
                  <a:lnTo>
                    <a:pt x="f175" y="f176"/>
                  </a:lnTo>
                  <a:lnTo>
                    <a:pt x="f177" y="f4"/>
                  </a:lnTo>
                  <a:lnTo>
                    <a:pt x="f178" y="f54"/>
                  </a:lnTo>
                  <a:lnTo>
                    <a:pt x="f179" y="f56"/>
                  </a:lnTo>
                  <a:lnTo>
                    <a:pt x="f180" y="f56"/>
                  </a:lnTo>
                  <a:lnTo>
                    <a:pt x="f181" y="f56"/>
                  </a:lnTo>
                  <a:lnTo>
                    <a:pt x="f182" y="f56"/>
                  </a:lnTo>
                  <a:lnTo>
                    <a:pt x="f183" y="f54"/>
                  </a:lnTo>
                  <a:lnTo>
                    <a:pt x="f184" y="f10"/>
                  </a:lnTo>
                  <a:lnTo>
                    <a:pt x="f185" y="f8"/>
                  </a:lnTo>
                  <a:lnTo>
                    <a:pt x="f186" y="f8"/>
                  </a:lnTo>
                  <a:lnTo>
                    <a:pt x="f187" y="f6"/>
                  </a:lnTo>
                  <a:lnTo>
                    <a:pt x="f188" y="f4"/>
                  </a:lnTo>
                  <a:lnTo>
                    <a:pt x="f189" y="f18"/>
                  </a:lnTo>
                  <a:lnTo>
                    <a:pt x="f190" y="f20"/>
                  </a:lnTo>
                  <a:lnTo>
                    <a:pt x="f191" y="f22"/>
                  </a:lnTo>
                  <a:lnTo>
                    <a:pt x="f192" y="f24"/>
                  </a:lnTo>
                  <a:lnTo>
                    <a:pt x="f193" y="f24"/>
                  </a:lnTo>
                  <a:lnTo>
                    <a:pt x="f194" y="f25"/>
                  </a:lnTo>
                  <a:lnTo>
                    <a:pt x="f195" y="f25"/>
                  </a:lnTo>
                  <a:lnTo>
                    <a:pt x="f196" y="f25"/>
                  </a:lnTo>
                  <a:lnTo>
                    <a:pt x="f197" y="f25"/>
                  </a:lnTo>
                  <a:lnTo>
                    <a:pt x="f198" y="f25"/>
                  </a:lnTo>
                  <a:lnTo>
                    <a:pt x="f199" y="f24"/>
                  </a:lnTo>
                  <a:lnTo>
                    <a:pt x="f200" y="f22"/>
                  </a:lnTo>
                  <a:lnTo>
                    <a:pt x="f201" y="f18"/>
                  </a:lnTo>
                  <a:lnTo>
                    <a:pt x="f202" y="f8"/>
                  </a:lnTo>
                  <a:lnTo>
                    <a:pt x="f203" y="f54"/>
                  </a:lnTo>
                  <a:lnTo>
                    <a:pt x="f204" y="f58"/>
                  </a:lnTo>
                  <a:lnTo>
                    <a:pt x="f205" y="f133"/>
                  </a:lnTo>
                  <a:lnTo>
                    <a:pt x="f206" y="f126"/>
                  </a:lnTo>
                  <a:lnTo>
                    <a:pt x="f207" y="f208"/>
                  </a:lnTo>
                  <a:lnTo>
                    <a:pt x="f209" y="f210"/>
                  </a:lnTo>
                  <a:lnTo>
                    <a:pt x="f211" y="f212"/>
                  </a:lnTo>
                  <a:lnTo>
                    <a:pt x="f213" y="f212"/>
                  </a:lnTo>
                  <a:lnTo>
                    <a:pt x="f214" y="f210"/>
                  </a:lnTo>
                  <a:lnTo>
                    <a:pt x="f215" y="f216"/>
                  </a:lnTo>
                  <a:lnTo>
                    <a:pt x="f217" y="f126"/>
                  </a:lnTo>
                  <a:lnTo>
                    <a:pt x="f218" y="f133"/>
                  </a:lnTo>
                  <a:lnTo>
                    <a:pt x="f219" y="f58"/>
                  </a:lnTo>
                  <a:lnTo>
                    <a:pt x="f220" y="f54"/>
                  </a:lnTo>
                  <a:lnTo>
                    <a:pt x="f221" y="f8"/>
                  </a:lnTo>
                  <a:lnTo>
                    <a:pt x="f222" y="f4"/>
                  </a:lnTo>
                  <a:lnTo>
                    <a:pt x="f223" y="f20"/>
                  </a:lnTo>
                  <a:lnTo>
                    <a:pt x="f224" y="f22"/>
                  </a:lnTo>
                  <a:lnTo>
                    <a:pt x="f225" y="f25"/>
                  </a:lnTo>
                  <a:lnTo>
                    <a:pt x="f226" y="f29"/>
                  </a:lnTo>
                  <a:lnTo>
                    <a:pt x="f227" y="f29"/>
                  </a:lnTo>
                  <a:lnTo>
                    <a:pt x="f228" y="f29"/>
                  </a:lnTo>
                  <a:lnTo>
                    <a:pt x="f229" y="f29"/>
                  </a:lnTo>
                  <a:lnTo>
                    <a:pt x="f229" y="f29"/>
                  </a:lnTo>
                  <a:lnTo>
                    <a:pt x="f230" y="f29"/>
                  </a:lnTo>
                  <a:lnTo>
                    <a:pt x="f231" y="f27"/>
                  </a:lnTo>
                  <a:lnTo>
                    <a:pt x="f232" y="f25"/>
                  </a:lnTo>
                  <a:lnTo>
                    <a:pt x="f0" y="f22"/>
                  </a:lnTo>
                  <a:lnTo>
                    <a:pt x="f233" y="f20"/>
                  </a:lnTo>
                  <a:lnTo>
                    <a:pt x="f234" y="f18"/>
                  </a:lnTo>
                  <a:lnTo>
                    <a:pt x="f235" y="f4"/>
                  </a:lnTo>
                  <a:lnTo>
                    <a:pt x="f236" y="f8"/>
                  </a:lnTo>
                  <a:lnTo>
                    <a:pt x="f237" y="f10"/>
                  </a:lnTo>
                  <a:lnTo>
                    <a:pt x="f238" y="f54"/>
                  </a:lnTo>
                  <a:lnTo>
                    <a:pt x="f239" y="f56"/>
                  </a:lnTo>
                  <a:lnTo>
                    <a:pt x="f240" y="f58"/>
                  </a:lnTo>
                  <a:lnTo>
                    <a:pt x="f241" y="f60"/>
                  </a:lnTo>
                  <a:lnTo>
                    <a:pt x="f242" y="f60"/>
                  </a:lnTo>
                  <a:lnTo>
                    <a:pt x="f243" y="f133"/>
                  </a:lnTo>
                  <a:lnTo>
                    <a:pt x="f244" y="f133"/>
                  </a:lnTo>
                  <a:lnTo>
                    <a:pt x="f245" y="f133"/>
                  </a:lnTo>
                  <a:lnTo>
                    <a:pt x="f246" y="f60"/>
                  </a:lnTo>
                  <a:lnTo>
                    <a:pt x="f69" y="f60"/>
                  </a:lnTo>
                  <a:lnTo>
                    <a:pt x="f71" y="f58"/>
                  </a:lnTo>
                  <a:lnTo>
                    <a:pt x="f247" y="f56"/>
                  </a:lnTo>
                  <a:lnTo>
                    <a:pt x="f1" y="f54"/>
                  </a:lnTo>
                  <a:lnTo>
                    <a:pt x="f1" y="f3"/>
                  </a:lnTo>
                  <a:lnTo>
                    <a:pt x="f2" y="f3"/>
                  </a:lnTo>
                  <a:lnTo>
                    <a:pt x="f2" y="f3"/>
                  </a:lnTo>
                  <a:lnTo>
                    <a:pt x="f2" y="f3"/>
                  </a:lnTo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6371E25-ACFD-4E0D-912E-92C742F4979C}"/>
                </a:ext>
              </a:extLst>
            </p:cNvPr>
            <p:cNvSpPr/>
            <p:nvPr/>
          </p:nvSpPr>
          <p:spPr>
            <a:xfrm>
              <a:off x="0" y="6138720"/>
              <a:ext cx="9159840" cy="276480"/>
            </a:xfrm>
            <a:custGeom>
              <a:avLst/>
              <a:gdLst>
                <a:gd name="f0" fmla="val 0"/>
                <a:gd name="f1" fmla="val 5770"/>
                <a:gd name="f2" fmla="val 174"/>
                <a:gd name="f3" fmla="val 5151"/>
                <a:gd name="f4" fmla="val 24"/>
                <a:gd name="f5" fmla="val 5127"/>
                <a:gd name="f6" fmla="val 26"/>
                <a:gd name="f7" fmla="val 5082"/>
                <a:gd name="f8" fmla="val 30"/>
                <a:gd name="f9" fmla="val 5049"/>
                <a:gd name="f10" fmla="val 38"/>
                <a:gd name="f11" fmla="val 5029"/>
                <a:gd name="f12" fmla="val 48"/>
                <a:gd name="f13" fmla="val 5017"/>
                <a:gd name="f14" fmla="val 54"/>
                <a:gd name="f15" fmla="val 4993"/>
                <a:gd name="f16" fmla="val 66"/>
                <a:gd name="f17" fmla="val 4957"/>
                <a:gd name="f18" fmla="val 84"/>
                <a:gd name="f19" fmla="val 4927"/>
                <a:gd name="f20" fmla="val 102"/>
                <a:gd name="f21" fmla="val 4891"/>
                <a:gd name="f22" fmla="val 114"/>
                <a:gd name="f23" fmla="val 4861"/>
                <a:gd name="f24" fmla="val 120"/>
                <a:gd name="f25" fmla="val 4831"/>
                <a:gd name="f26" fmla="val 126"/>
                <a:gd name="f27" fmla="val 4801"/>
                <a:gd name="f28" fmla="val 132"/>
                <a:gd name="f29" fmla="val 4771"/>
                <a:gd name="f30" fmla="val 4748"/>
                <a:gd name="f31" fmla="val 4724"/>
                <a:gd name="f32" fmla="val 4706"/>
                <a:gd name="f33" fmla="val 4682"/>
                <a:gd name="f34" fmla="val 4670"/>
                <a:gd name="f35" fmla="val 108"/>
                <a:gd name="f36" fmla="val 4652"/>
                <a:gd name="f37" fmla="val 4640"/>
                <a:gd name="f38" fmla="val 96"/>
                <a:gd name="f39" fmla="val 4634"/>
                <a:gd name="f40" fmla="val 4628"/>
                <a:gd name="f41" fmla="val 78"/>
                <a:gd name="f42" fmla="val 4622"/>
                <a:gd name="f43" fmla="val 4616"/>
                <a:gd name="f44" fmla="val 4610"/>
                <a:gd name="f45" fmla="val 4604"/>
                <a:gd name="f46" fmla="val 42"/>
                <a:gd name="f47" fmla="val 4598"/>
                <a:gd name="f48" fmla="val 36"/>
                <a:gd name="f49" fmla="val 4586"/>
                <a:gd name="f50" fmla="val 4574"/>
                <a:gd name="f51" fmla="val 4562"/>
                <a:gd name="f52" fmla="val 18"/>
                <a:gd name="f53" fmla="val 4544"/>
                <a:gd name="f54" fmla="val 4526"/>
                <a:gd name="f55" fmla="val 4502"/>
                <a:gd name="f56" fmla="val 4478"/>
                <a:gd name="f57" fmla="val 4449"/>
                <a:gd name="f58" fmla="val 4419"/>
                <a:gd name="f59" fmla="val 4383"/>
                <a:gd name="f60" fmla="val 60"/>
                <a:gd name="f61" fmla="val 4341"/>
                <a:gd name="f62" fmla="val 72"/>
                <a:gd name="f63" fmla="val 4287"/>
                <a:gd name="f64" fmla="val 90"/>
                <a:gd name="f65" fmla="val 4239"/>
                <a:gd name="f66" fmla="val 4186"/>
                <a:gd name="f67" fmla="val 4132"/>
                <a:gd name="f68" fmla="val 4078"/>
                <a:gd name="f69" fmla="val 4024"/>
                <a:gd name="f70" fmla="val 3970"/>
                <a:gd name="f71" fmla="val 3916"/>
                <a:gd name="f72" fmla="val 3863"/>
                <a:gd name="f73" fmla="val 3815"/>
                <a:gd name="f74" fmla="val 3767"/>
                <a:gd name="f75" fmla="val 3731"/>
                <a:gd name="f76" fmla="val 3689"/>
                <a:gd name="f77" fmla="val 3659"/>
                <a:gd name="f78" fmla="val 3647"/>
                <a:gd name="f79" fmla="val 3635"/>
                <a:gd name="f80" fmla="val 3617"/>
                <a:gd name="f81" fmla="val 3600"/>
                <a:gd name="f82" fmla="val 3582"/>
                <a:gd name="f83" fmla="val 3564"/>
                <a:gd name="f84" fmla="val 3546"/>
                <a:gd name="f85" fmla="val 3534"/>
                <a:gd name="f86" fmla="val 3522"/>
                <a:gd name="f87" fmla="val 3510"/>
                <a:gd name="f88" fmla="val 3498"/>
                <a:gd name="f89" fmla="val 3486"/>
                <a:gd name="f90" fmla="val 3474"/>
                <a:gd name="f91" fmla="val 3462"/>
                <a:gd name="f92" fmla="val 3456"/>
                <a:gd name="f93" fmla="val 3426"/>
                <a:gd name="f94" fmla="val 3336"/>
                <a:gd name="f95" fmla="val 3205"/>
                <a:gd name="f96" fmla="val 3127"/>
                <a:gd name="f97" fmla="val 3049"/>
                <a:gd name="f98" fmla="val 2972"/>
                <a:gd name="f99" fmla="val 144"/>
                <a:gd name="f100" fmla="val 2906"/>
                <a:gd name="f101" fmla="val 150"/>
                <a:gd name="f102" fmla="val 2870"/>
                <a:gd name="f103" fmla="val 2846"/>
                <a:gd name="f104" fmla="val 2816"/>
                <a:gd name="f105" fmla="val 2792"/>
                <a:gd name="f106" fmla="val 2768"/>
                <a:gd name="f107" fmla="val 2744"/>
                <a:gd name="f108" fmla="val 138"/>
                <a:gd name="f109" fmla="val 2727"/>
                <a:gd name="f110" fmla="val 2709"/>
                <a:gd name="f111" fmla="val 2703"/>
                <a:gd name="f112" fmla="val 2697"/>
                <a:gd name="f113" fmla="val 2673"/>
                <a:gd name="f114" fmla="val 2661"/>
                <a:gd name="f115" fmla="val 2643"/>
                <a:gd name="f116" fmla="val 2619"/>
                <a:gd name="f117" fmla="val 2595"/>
                <a:gd name="f118" fmla="val 2559"/>
                <a:gd name="f119" fmla="val 2541"/>
                <a:gd name="f120" fmla="val 2511"/>
                <a:gd name="f121" fmla="val 2481"/>
                <a:gd name="f122" fmla="val 2446"/>
                <a:gd name="f123" fmla="val 2416"/>
                <a:gd name="f124" fmla="val 2380"/>
                <a:gd name="f125" fmla="val 2350"/>
                <a:gd name="f126" fmla="val 2326"/>
                <a:gd name="f127" fmla="val 2308"/>
                <a:gd name="f128" fmla="val 2296"/>
                <a:gd name="f129" fmla="val 2290"/>
                <a:gd name="f130" fmla="val 2278"/>
                <a:gd name="f131" fmla="val 2272"/>
                <a:gd name="f132" fmla="val 2250"/>
                <a:gd name="f133" fmla="val 57"/>
                <a:gd name="f134" fmla="val 2243"/>
                <a:gd name="f135" fmla="val 35"/>
                <a:gd name="f136" fmla="val 2228"/>
                <a:gd name="f137" fmla="val 2208"/>
                <a:gd name="f138" fmla="val 2172"/>
                <a:gd name="f139" fmla="val 2151"/>
                <a:gd name="f140" fmla="val 2127"/>
                <a:gd name="f141" fmla="val 51"/>
                <a:gd name="f142" fmla="val 2097"/>
                <a:gd name="f143" fmla="val 2073"/>
                <a:gd name="f144" fmla="val 2046"/>
                <a:gd name="f145" fmla="val 87"/>
                <a:gd name="f146" fmla="val 2007"/>
                <a:gd name="f147" fmla="val 1977"/>
                <a:gd name="f148" fmla="val 1947"/>
                <a:gd name="f149" fmla="val 1895"/>
                <a:gd name="f150" fmla="val 1794"/>
                <a:gd name="f151" fmla="val 1692"/>
                <a:gd name="f152" fmla="val 1644"/>
                <a:gd name="f153" fmla="val 1602"/>
                <a:gd name="f154" fmla="val 1561"/>
                <a:gd name="f155" fmla="val 1525"/>
                <a:gd name="f156" fmla="val 1507"/>
                <a:gd name="f157" fmla="val 1495"/>
                <a:gd name="f158" fmla="val 1483"/>
                <a:gd name="f159" fmla="val 1477"/>
                <a:gd name="f160" fmla="val 1459"/>
                <a:gd name="f161" fmla="val 1441"/>
                <a:gd name="f162" fmla="val 1429"/>
                <a:gd name="f163" fmla="val 1411"/>
                <a:gd name="f164" fmla="val 1399"/>
                <a:gd name="f165" fmla="val 1387"/>
                <a:gd name="f166" fmla="val 1375"/>
                <a:gd name="f167" fmla="val 1357"/>
                <a:gd name="f168" fmla="val 1345"/>
                <a:gd name="f169" fmla="val 1333"/>
                <a:gd name="f170" fmla="val 1309"/>
                <a:gd name="f171" fmla="val 1262"/>
                <a:gd name="f172" fmla="val 1220"/>
                <a:gd name="f173" fmla="val 1178"/>
                <a:gd name="f174" fmla="val 1142"/>
                <a:gd name="f175" fmla="val 1100"/>
                <a:gd name="f176" fmla="val 1058"/>
                <a:gd name="f177" fmla="val 1016"/>
                <a:gd name="f178" fmla="val 156"/>
                <a:gd name="f179" fmla="val 945"/>
                <a:gd name="f180" fmla="val 168"/>
                <a:gd name="f181" fmla="val 879"/>
                <a:gd name="f182" fmla="val 819"/>
                <a:gd name="f183" fmla="val 759"/>
                <a:gd name="f184" fmla="val 706"/>
                <a:gd name="f185" fmla="val 162"/>
                <a:gd name="f186" fmla="val 652"/>
                <a:gd name="f187" fmla="val 610"/>
                <a:gd name="f188" fmla="val 568"/>
                <a:gd name="f189" fmla="val 532"/>
                <a:gd name="f190" fmla="val 502"/>
                <a:gd name="f191" fmla="val 478"/>
                <a:gd name="f192" fmla="val 460"/>
                <a:gd name="f193" fmla="val 442"/>
                <a:gd name="f194" fmla="val 425"/>
                <a:gd name="f195" fmla="val 407"/>
                <a:gd name="f196" fmla="val 401"/>
                <a:gd name="f197" fmla="val 395"/>
                <a:gd name="f198" fmla="val 389"/>
                <a:gd name="f199" fmla="val 383"/>
                <a:gd name="f200" fmla="val 377"/>
                <a:gd name="f201" fmla="val 371"/>
                <a:gd name="f202" fmla="val 359"/>
                <a:gd name="f203" fmla="val 347"/>
                <a:gd name="f204" fmla="val 341"/>
                <a:gd name="f205" fmla="val 335"/>
                <a:gd name="f206" fmla="val 323"/>
                <a:gd name="f207" fmla="val 305"/>
                <a:gd name="f208" fmla="val 287"/>
                <a:gd name="f209" fmla="val 263"/>
                <a:gd name="f210" fmla="val 239"/>
                <a:gd name="f211" fmla="val 215"/>
                <a:gd name="f212" fmla="val 191"/>
                <a:gd name="f213" fmla="val 167"/>
                <a:gd name="f214" fmla="val 1938"/>
                <a:gd name="f215" fmla="val 1971"/>
                <a:gd name="f216" fmla="val 2019"/>
                <a:gd name="f217" fmla="val 77"/>
                <a:gd name="f218" fmla="val 2063"/>
                <a:gd name="f219" fmla="val 2111"/>
                <a:gd name="f220" fmla="val 2145"/>
                <a:gd name="f221" fmla="val 9"/>
                <a:gd name="f222" fmla="val 2202"/>
                <a:gd name="f223" fmla="val 2235"/>
                <a:gd name="f224" fmla="val 3"/>
                <a:gd name="f225" fmla="val 2262"/>
                <a:gd name="f226" fmla="val 2715"/>
                <a:gd name="f227" fmla="val 12"/>
                <a:gd name="f228" fmla="val 6"/>
                <a:gd name="f229" fmla="val 5061"/>
                <a:gd name="f230" fmla="val 5091"/>
                <a:gd name="f231" fmla="val 17"/>
                <a:gd name="f232" fmla="val 5118"/>
                <a:gd name="f233" fmla="val 14"/>
                <a:gd name="f234" fmla="val 5145"/>
                <a:gd name="f235" fmla="val 5175"/>
                <a:gd name="f236" fmla="val 5199"/>
                <a:gd name="f237" fmla="val 8"/>
                <a:gd name="f238" fmla="val 5219"/>
                <a:gd name="f239" fmla="val 5238"/>
                <a:gd name="f240" fmla="val 5258"/>
                <a:gd name="f241" fmla="val 11"/>
                <a:gd name="f242" fmla="val 5280"/>
                <a:gd name="f243" fmla="val 5304"/>
                <a:gd name="f244" fmla="val 5327"/>
                <a:gd name="f245" fmla="val 5351"/>
                <a:gd name="f246" fmla="val 5390"/>
                <a:gd name="f247" fmla="val 5435"/>
                <a:gd name="f248" fmla="val 5447"/>
                <a:gd name="f249" fmla="val 5453"/>
                <a:gd name="f250" fmla="val 5459"/>
                <a:gd name="f251" fmla="val 5465"/>
                <a:gd name="f252" fmla="val 5477"/>
                <a:gd name="f253" fmla="val 5489"/>
                <a:gd name="f254" fmla="val 5501"/>
                <a:gd name="f255" fmla="val 5519"/>
                <a:gd name="f256" fmla="val 5555"/>
                <a:gd name="f257" fmla="val 5603"/>
                <a:gd name="f258" fmla="val 5656"/>
                <a:gd name="f259" fmla="val 5710"/>
                <a:gd name="f260" fmla="val 5740"/>
                <a:gd name="f261" fmla="val 5429"/>
                <a:gd name="f262" fmla="val 5423"/>
                <a:gd name="f263" fmla="val 5405"/>
                <a:gd name="f264" fmla="val 5393"/>
                <a:gd name="f265" fmla="val 5370"/>
                <a:gd name="f266" fmla="val 23"/>
                <a:gd name="f267" fmla="val 5346"/>
                <a:gd name="f268" fmla="val 5325"/>
                <a:gd name="f269" fmla="val 27"/>
                <a:gd name="f270" fmla="val 5298"/>
                <a:gd name="f271" fmla="val 29"/>
                <a:gd name="f272" fmla="val 5270"/>
                <a:gd name="f273" fmla="val 5247"/>
                <a:gd name="f274" fmla="val 21"/>
                <a:gd name="f275" fmla="val 517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70" h="174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28"/>
                  </a:lnTo>
                  <a:lnTo>
                    <a:pt x="f30" y="f28"/>
                  </a:lnTo>
                  <a:lnTo>
                    <a:pt x="f31" y="f26"/>
                  </a:lnTo>
                  <a:lnTo>
                    <a:pt x="f32" y="f24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20"/>
                  </a:lnTo>
                  <a:lnTo>
                    <a:pt x="f37" y="f38"/>
                  </a:lnTo>
                  <a:lnTo>
                    <a:pt x="f39" y="f18"/>
                  </a:lnTo>
                  <a:lnTo>
                    <a:pt x="f40" y="f41"/>
                  </a:lnTo>
                  <a:lnTo>
                    <a:pt x="f42" y="f16"/>
                  </a:lnTo>
                  <a:lnTo>
                    <a:pt x="f43" y="f14"/>
                  </a:lnTo>
                  <a:lnTo>
                    <a:pt x="f44" y="f12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8"/>
                  </a:lnTo>
                  <a:lnTo>
                    <a:pt x="f50" y="f4"/>
                  </a:lnTo>
                  <a:lnTo>
                    <a:pt x="f51" y="f52"/>
                  </a:lnTo>
                  <a:lnTo>
                    <a:pt x="f53" y="f52"/>
                  </a:lnTo>
                  <a:lnTo>
                    <a:pt x="f54" y="f52"/>
                  </a:lnTo>
                  <a:lnTo>
                    <a:pt x="f55" y="f4"/>
                  </a:lnTo>
                  <a:lnTo>
                    <a:pt x="f56" y="f8"/>
                  </a:lnTo>
                  <a:lnTo>
                    <a:pt x="f57" y="f48"/>
                  </a:lnTo>
                  <a:lnTo>
                    <a:pt x="f58" y="f12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38"/>
                  </a:lnTo>
                  <a:lnTo>
                    <a:pt x="f66" y="f35"/>
                  </a:lnTo>
                  <a:lnTo>
                    <a:pt x="f67" y="f22"/>
                  </a:lnTo>
                  <a:lnTo>
                    <a:pt x="f68" y="f24"/>
                  </a:lnTo>
                  <a:lnTo>
                    <a:pt x="f69" y="f24"/>
                  </a:lnTo>
                  <a:lnTo>
                    <a:pt x="f70" y="f24"/>
                  </a:lnTo>
                  <a:lnTo>
                    <a:pt x="f71" y="f24"/>
                  </a:lnTo>
                  <a:lnTo>
                    <a:pt x="f72" y="f24"/>
                  </a:lnTo>
                  <a:lnTo>
                    <a:pt x="f73" y="f24"/>
                  </a:lnTo>
                  <a:lnTo>
                    <a:pt x="f74" y="f22"/>
                  </a:lnTo>
                  <a:lnTo>
                    <a:pt x="f75" y="f35"/>
                  </a:lnTo>
                  <a:lnTo>
                    <a:pt x="f76" y="f38"/>
                  </a:lnTo>
                  <a:lnTo>
                    <a:pt x="f77" y="f64"/>
                  </a:lnTo>
                  <a:lnTo>
                    <a:pt x="f78" y="f18"/>
                  </a:lnTo>
                  <a:lnTo>
                    <a:pt x="f79" y="f41"/>
                  </a:lnTo>
                  <a:lnTo>
                    <a:pt x="f80" y="f62"/>
                  </a:lnTo>
                  <a:lnTo>
                    <a:pt x="f81" y="f60"/>
                  </a:lnTo>
                  <a:lnTo>
                    <a:pt x="f82" y="f60"/>
                  </a:lnTo>
                  <a:lnTo>
                    <a:pt x="f83" y="f14"/>
                  </a:lnTo>
                  <a:lnTo>
                    <a:pt x="f84" y="f14"/>
                  </a:lnTo>
                  <a:lnTo>
                    <a:pt x="f85" y="f14"/>
                  </a:lnTo>
                  <a:lnTo>
                    <a:pt x="f86" y="f60"/>
                  </a:lnTo>
                  <a:lnTo>
                    <a:pt x="f87" y="f60"/>
                  </a:lnTo>
                  <a:lnTo>
                    <a:pt x="f88" y="f16"/>
                  </a:lnTo>
                  <a:lnTo>
                    <a:pt x="f89" y="f16"/>
                  </a:lnTo>
                  <a:lnTo>
                    <a:pt x="f90" y="f41"/>
                  </a:lnTo>
                  <a:lnTo>
                    <a:pt x="f91" y="f18"/>
                  </a:lnTo>
                  <a:lnTo>
                    <a:pt x="f92" y="f18"/>
                  </a:lnTo>
                  <a:lnTo>
                    <a:pt x="f93" y="f64"/>
                  </a:lnTo>
                  <a:lnTo>
                    <a:pt x="f94" y="f38"/>
                  </a:lnTo>
                  <a:lnTo>
                    <a:pt x="f95" y="f35"/>
                  </a:lnTo>
                  <a:lnTo>
                    <a:pt x="f96" y="f24"/>
                  </a:lnTo>
                  <a:lnTo>
                    <a:pt x="f97" y="f28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1"/>
                  </a:lnTo>
                  <a:lnTo>
                    <a:pt x="f103" y="f101"/>
                  </a:lnTo>
                  <a:lnTo>
                    <a:pt x="f104" y="f101"/>
                  </a:lnTo>
                  <a:lnTo>
                    <a:pt x="f105" y="f101"/>
                  </a:lnTo>
                  <a:lnTo>
                    <a:pt x="f106" y="f99"/>
                  </a:lnTo>
                  <a:lnTo>
                    <a:pt x="f107" y="f108"/>
                  </a:lnTo>
                  <a:lnTo>
                    <a:pt x="f109" y="f28"/>
                  </a:lnTo>
                  <a:lnTo>
                    <a:pt x="f110" y="f26"/>
                  </a:lnTo>
                  <a:lnTo>
                    <a:pt x="f111" y="f38"/>
                  </a:lnTo>
                  <a:lnTo>
                    <a:pt x="f111" y="f41"/>
                  </a:lnTo>
                  <a:lnTo>
                    <a:pt x="f110" y="f46"/>
                  </a:lnTo>
                  <a:lnTo>
                    <a:pt x="f112" y="f48"/>
                  </a:lnTo>
                  <a:lnTo>
                    <a:pt x="f113" y="f46"/>
                  </a:lnTo>
                  <a:lnTo>
                    <a:pt x="f114" y="f60"/>
                  </a:lnTo>
                  <a:lnTo>
                    <a:pt x="f115" y="f62"/>
                  </a:lnTo>
                  <a:lnTo>
                    <a:pt x="f116" y="f64"/>
                  </a:lnTo>
                  <a:lnTo>
                    <a:pt x="f117" y="f20"/>
                  </a:lnTo>
                  <a:lnTo>
                    <a:pt x="f118" y="f22"/>
                  </a:lnTo>
                  <a:lnTo>
                    <a:pt x="f119" y="f22"/>
                  </a:lnTo>
                  <a:lnTo>
                    <a:pt x="f120" y="f24"/>
                  </a:lnTo>
                  <a:lnTo>
                    <a:pt x="f121" y="f26"/>
                  </a:lnTo>
                  <a:lnTo>
                    <a:pt x="f122" y="f26"/>
                  </a:lnTo>
                  <a:lnTo>
                    <a:pt x="f123" y="f28"/>
                  </a:lnTo>
                  <a:lnTo>
                    <a:pt x="f124" y="f26"/>
                  </a:lnTo>
                  <a:lnTo>
                    <a:pt x="f125" y="f24"/>
                  </a:lnTo>
                  <a:lnTo>
                    <a:pt x="f126" y="f35"/>
                  </a:lnTo>
                  <a:lnTo>
                    <a:pt x="f127" y="f20"/>
                  </a:lnTo>
                  <a:lnTo>
                    <a:pt x="f128" y="f38"/>
                  </a:lnTo>
                  <a:lnTo>
                    <a:pt x="f129" y="f64"/>
                  </a:lnTo>
                  <a:lnTo>
                    <a:pt x="f130" y="f18"/>
                  </a:lnTo>
                  <a:lnTo>
                    <a:pt x="f131" y="f41"/>
                  </a:lnTo>
                  <a:lnTo>
                    <a:pt x="f132" y="f133"/>
                  </a:lnTo>
                  <a:lnTo>
                    <a:pt x="f134" y="f135"/>
                  </a:lnTo>
                  <a:lnTo>
                    <a:pt x="f136" y="f52"/>
                  </a:lnTo>
                  <a:lnTo>
                    <a:pt x="f137" y="f52"/>
                  </a:lnTo>
                  <a:lnTo>
                    <a:pt x="f138" y="f4"/>
                  </a:lnTo>
                  <a:lnTo>
                    <a:pt x="f139" y="f48"/>
                  </a:lnTo>
                  <a:lnTo>
                    <a:pt x="f140" y="f141"/>
                  </a:lnTo>
                  <a:lnTo>
                    <a:pt x="f142" y="f60"/>
                  </a:lnTo>
                  <a:lnTo>
                    <a:pt x="f143" y="f62"/>
                  </a:lnTo>
                  <a:lnTo>
                    <a:pt x="f144" y="f145"/>
                  </a:lnTo>
                  <a:lnTo>
                    <a:pt x="f146" y="f20"/>
                  </a:lnTo>
                  <a:lnTo>
                    <a:pt x="f147" y="f22"/>
                  </a:lnTo>
                  <a:lnTo>
                    <a:pt x="f148" y="f24"/>
                  </a:lnTo>
                  <a:lnTo>
                    <a:pt x="f149" y="f24"/>
                  </a:lnTo>
                  <a:lnTo>
                    <a:pt x="f150" y="f24"/>
                  </a:lnTo>
                  <a:lnTo>
                    <a:pt x="f151" y="f24"/>
                  </a:lnTo>
                  <a:lnTo>
                    <a:pt x="f152" y="f24"/>
                  </a:lnTo>
                  <a:lnTo>
                    <a:pt x="f153" y="f22"/>
                  </a:lnTo>
                  <a:lnTo>
                    <a:pt x="f154" y="f35"/>
                  </a:lnTo>
                  <a:lnTo>
                    <a:pt x="f155" y="f20"/>
                  </a:lnTo>
                  <a:lnTo>
                    <a:pt x="f156" y="f20"/>
                  </a:lnTo>
                  <a:lnTo>
                    <a:pt x="f157" y="f38"/>
                  </a:lnTo>
                  <a:lnTo>
                    <a:pt x="f158" y="f64"/>
                  </a:lnTo>
                  <a:lnTo>
                    <a:pt x="f159" y="f18"/>
                  </a:lnTo>
                  <a:lnTo>
                    <a:pt x="f160" y="f41"/>
                  </a:lnTo>
                  <a:lnTo>
                    <a:pt x="f161" y="f16"/>
                  </a:lnTo>
                  <a:lnTo>
                    <a:pt x="f162" y="f60"/>
                  </a:lnTo>
                  <a:lnTo>
                    <a:pt x="f163" y="f60"/>
                  </a:lnTo>
                  <a:lnTo>
                    <a:pt x="f164" y="f14"/>
                  </a:lnTo>
                  <a:lnTo>
                    <a:pt x="f165" y="f14"/>
                  </a:lnTo>
                  <a:lnTo>
                    <a:pt x="f166" y="f14"/>
                  </a:lnTo>
                  <a:lnTo>
                    <a:pt x="f167" y="f14"/>
                  </a:lnTo>
                  <a:lnTo>
                    <a:pt x="f168" y="f14"/>
                  </a:lnTo>
                  <a:lnTo>
                    <a:pt x="f169" y="f60"/>
                  </a:lnTo>
                  <a:lnTo>
                    <a:pt x="f170" y="f16"/>
                  </a:lnTo>
                  <a:lnTo>
                    <a:pt x="f171" y="f18"/>
                  </a:lnTo>
                  <a:lnTo>
                    <a:pt x="f172" y="f20"/>
                  </a:lnTo>
                  <a:lnTo>
                    <a:pt x="f173" y="f22"/>
                  </a:lnTo>
                  <a:lnTo>
                    <a:pt x="f174" y="f26"/>
                  </a:lnTo>
                  <a:lnTo>
                    <a:pt x="f175" y="f108"/>
                  </a:lnTo>
                  <a:lnTo>
                    <a:pt x="f176" y="f101"/>
                  </a:lnTo>
                  <a:lnTo>
                    <a:pt x="f177" y="f178"/>
                  </a:lnTo>
                  <a:lnTo>
                    <a:pt x="f179" y="f180"/>
                  </a:lnTo>
                  <a:lnTo>
                    <a:pt x="f181" y="f2"/>
                  </a:lnTo>
                  <a:lnTo>
                    <a:pt x="f182" y="f2"/>
                  </a:lnTo>
                  <a:lnTo>
                    <a:pt x="f183" y="f180"/>
                  </a:lnTo>
                  <a:lnTo>
                    <a:pt x="f184" y="f185"/>
                  </a:lnTo>
                  <a:lnTo>
                    <a:pt x="f186" y="f101"/>
                  </a:lnTo>
                  <a:lnTo>
                    <a:pt x="f187" y="f108"/>
                  </a:lnTo>
                  <a:lnTo>
                    <a:pt x="f188" y="f26"/>
                  </a:lnTo>
                  <a:lnTo>
                    <a:pt x="f189" y="f22"/>
                  </a:lnTo>
                  <a:lnTo>
                    <a:pt x="f190" y="f20"/>
                  </a:lnTo>
                  <a:lnTo>
                    <a:pt x="f191" y="f64"/>
                  </a:lnTo>
                  <a:lnTo>
                    <a:pt x="f192" y="f41"/>
                  </a:lnTo>
                  <a:lnTo>
                    <a:pt x="f193" y="f16"/>
                  </a:lnTo>
                  <a:lnTo>
                    <a:pt x="f194" y="f14"/>
                  </a:lnTo>
                  <a:lnTo>
                    <a:pt x="f195" y="f46"/>
                  </a:lnTo>
                  <a:lnTo>
                    <a:pt x="f196" y="f46"/>
                  </a:lnTo>
                  <a:lnTo>
                    <a:pt x="f197" y="f46"/>
                  </a:lnTo>
                  <a:lnTo>
                    <a:pt x="f198" y="f46"/>
                  </a:lnTo>
                  <a:lnTo>
                    <a:pt x="f199" y="f46"/>
                  </a:lnTo>
                  <a:lnTo>
                    <a:pt x="f200" y="f12"/>
                  </a:lnTo>
                  <a:lnTo>
                    <a:pt x="f201" y="f14"/>
                  </a:lnTo>
                  <a:lnTo>
                    <a:pt x="f202" y="f16"/>
                  </a:lnTo>
                  <a:lnTo>
                    <a:pt x="f203" y="f41"/>
                  </a:lnTo>
                  <a:lnTo>
                    <a:pt x="f204" y="f18"/>
                  </a:lnTo>
                  <a:lnTo>
                    <a:pt x="f205" y="f64"/>
                  </a:lnTo>
                  <a:lnTo>
                    <a:pt x="f206" y="f20"/>
                  </a:lnTo>
                  <a:lnTo>
                    <a:pt x="f207" y="f35"/>
                  </a:lnTo>
                  <a:lnTo>
                    <a:pt x="f208" y="f22"/>
                  </a:lnTo>
                  <a:lnTo>
                    <a:pt x="f209" y="f24"/>
                  </a:lnTo>
                  <a:lnTo>
                    <a:pt x="f210" y="f26"/>
                  </a:lnTo>
                  <a:lnTo>
                    <a:pt x="f211" y="f28"/>
                  </a:lnTo>
                  <a:lnTo>
                    <a:pt x="f212" y="f28"/>
                  </a:lnTo>
                  <a:lnTo>
                    <a:pt x="f213" y="f108"/>
                  </a:lnTo>
                  <a:lnTo>
                    <a:pt x="f99" y="f108"/>
                  </a:lnTo>
                  <a:lnTo>
                    <a:pt x="f24" y="f108"/>
                  </a:lnTo>
                  <a:lnTo>
                    <a:pt x="f64" y="f28"/>
                  </a:lnTo>
                  <a:lnTo>
                    <a:pt x="f16" y="f28"/>
                  </a:lnTo>
                  <a:lnTo>
                    <a:pt x="f46" y="f26"/>
                  </a:lnTo>
                  <a:lnTo>
                    <a:pt x="f4" y="f24"/>
                  </a:lnTo>
                  <a:lnTo>
                    <a:pt x="f0" y="f22"/>
                  </a:lnTo>
                  <a:lnTo>
                    <a:pt x="f0" y="f38"/>
                  </a:lnTo>
                  <a:lnTo>
                    <a:pt x="f4" y="f20"/>
                  </a:lnTo>
                  <a:lnTo>
                    <a:pt x="f46" y="f35"/>
                  </a:lnTo>
                  <a:lnTo>
                    <a:pt x="f16" y="f22"/>
                  </a:lnTo>
                  <a:lnTo>
                    <a:pt x="f64" y="f22"/>
                  </a:lnTo>
                  <a:lnTo>
                    <a:pt x="f24" y="f24"/>
                  </a:lnTo>
                  <a:lnTo>
                    <a:pt x="f99" y="f24"/>
                  </a:lnTo>
                  <a:lnTo>
                    <a:pt x="f213" y="f24"/>
                  </a:lnTo>
                  <a:lnTo>
                    <a:pt x="f212" y="f22"/>
                  </a:lnTo>
                  <a:lnTo>
                    <a:pt x="f211" y="f22"/>
                  </a:lnTo>
                  <a:lnTo>
                    <a:pt x="f210" y="f35"/>
                  </a:lnTo>
                  <a:lnTo>
                    <a:pt x="f209" y="f20"/>
                  </a:lnTo>
                  <a:lnTo>
                    <a:pt x="f208" y="f38"/>
                  </a:lnTo>
                  <a:lnTo>
                    <a:pt x="f207" y="f64"/>
                  </a:lnTo>
                  <a:lnTo>
                    <a:pt x="f206" y="f18"/>
                  </a:lnTo>
                  <a:lnTo>
                    <a:pt x="f205" y="f62"/>
                  </a:lnTo>
                  <a:lnTo>
                    <a:pt x="f204" y="f16"/>
                  </a:lnTo>
                  <a:lnTo>
                    <a:pt x="f203" y="f60"/>
                  </a:lnTo>
                  <a:lnTo>
                    <a:pt x="f202" y="f12"/>
                  </a:lnTo>
                  <a:lnTo>
                    <a:pt x="f201" y="f48"/>
                  </a:lnTo>
                  <a:lnTo>
                    <a:pt x="f200" y="f8"/>
                  </a:lnTo>
                  <a:lnTo>
                    <a:pt x="f199" y="f4"/>
                  </a:lnTo>
                  <a:lnTo>
                    <a:pt x="f198" y="f4"/>
                  </a:lnTo>
                  <a:lnTo>
                    <a:pt x="f197" y="f4"/>
                  </a:lnTo>
                  <a:lnTo>
                    <a:pt x="f196" y="f4"/>
                  </a:lnTo>
                  <a:lnTo>
                    <a:pt x="f195" y="f4"/>
                  </a:lnTo>
                  <a:lnTo>
                    <a:pt x="f194" y="f48"/>
                  </a:lnTo>
                  <a:lnTo>
                    <a:pt x="f193" y="f12"/>
                  </a:lnTo>
                  <a:lnTo>
                    <a:pt x="f192" y="f60"/>
                  </a:lnTo>
                  <a:lnTo>
                    <a:pt x="f191" y="f62"/>
                  </a:lnTo>
                  <a:lnTo>
                    <a:pt x="f190" y="f18"/>
                  </a:lnTo>
                  <a:lnTo>
                    <a:pt x="f189" y="f38"/>
                  </a:lnTo>
                  <a:lnTo>
                    <a:pt x="f188" y="f35"/>
                  </a:lnTo>
                  <a:lnTo>
                    <a:pt x="f187" y="f24"/>
                  </a:lnTo>
                  <a:lnTo>
                    <a:pt x="f186" y="f28"/>
                  </a:lnTo>
                  <a:lnTo>
                    <a:pt x="f184" y="f99"/>
                  </a:lnTo>
                  <a:lnTo>
                    <a:pt x="f183" y="f101"/>
                  </a:lnTo>
                  <a:lnTo>
                    <a:pt x="f182" y="f178"/>
                  </a:lnTo>
                  <a:lnTo>
                    <a:pt x="f181" y="f178"/>
                  </a:lnTo>
                  <a:lnTo>
                    <a:pt x="f179" y="f101"/>
                  </a:lnTo>
                  <a:lnTo>
                    <a:pt x="f177" y="f108"/>
                  </a:lnTo>
                  <a:lnTo>
                    <a:pt x="f176" y="f28"/>
                  </a:lnTo>
                  <a:lnTo>
                    <a:pt x="f175" y="f24"/>
                  </a:lnTo>
                  <a:lnTo>
                    <a:pt x="f174" y="f35"/>
                  </a:lnTo>
                  <a:lnTo>
                    <a:pt x="f173" y="f38"/>
                  </a:lnTo>
                  <a:lnTo>
                    <a:pt x="f172" y="f18"/>
                  </a:lnTo>
                  <a:lnTo>
                    <a:pt x="f171" y="f16"/>
                  </a:lnTo>
                  <a:lnTo>
                    <a:pt x="f170" y="f12"/>
                  </a:lnTo>
                  <a:lnTo>
                    <a:pt x="f169" y="f46"/>
                  </a:lnTo>
                  <a:lnTo>
                    <a:pt x="f168" y="f48"/>
                  </a:lnTo>
                  <a:lnTo>
                    <a:pt x="f167" y="f48"/>
                  </a:lnTo>
                  <a:lnTo>
                    <a:pt x="f166" y="f48"/>
                  </a:lnTo>
                  <a:lnTo>
                    <a:pt x="f165" y="f48"/>
                  </a:lnTo>
                  <a:lnTo>
                    <a:pt x="f164" y="f48"/>
                  </a:lnTo>
                  <a:lnTo>
                    <a:pt x="f163" y="f46"/>
                  </a:lnTo>
                  <a:lnTo>
                    <a:pt x="f162" y="f46"/>
                  </a:lnTo>
                  <a:lnTo>
                    <a:pt x="f161" y="f12"/>
                  </a:lnTo>
                  <a:lnTo>
                    <a:pt x="f160" y="f60"/>
                  </a:lnTo>
                  <a:lnTo>
                    <a:pt x="f159" y="f16"/>
                  </a:lnTo>
                  <a:lnTo>
                    <a:pt x="f158" y="f62"/>
                  </a:lnTo>
                  <a:lnTo>
                    <a:pt x="f157" y="f41"/>
                  </a:lnTo>
                  <a:lnTo>
                    <a:pt x="f156" y="f18"/>
                  </a:lnTo>
                  <a:lnTo>
                    <a:pt x="f155" y="f18"/>
                  </a:lnTo>
                  <a:lnTo>
                    <a:pt x="f154" y="f64"/>
                  </a:lnTo>
                  <a:lnTo>
                    <a:pt x="f153" y="f38"/>
                  </a:lnTo>
                  <a:lnTo>
                    <a:pt x="f152" y="f20"/>
                  </a:lnTo>
                  <a:lnTo>
                    <a:pt x="f151" y="f20"/>
                  </a:lnTo>
                  <a:lnTo>
                    <a:pt x="f150" y="f20"/>
                  </a:lnTo>
                  <a:lnTo>
                    <a:pt x="f149" y="f20"/>
                  </a:lnTo>
                  <a:lnTo>
                    <a:pt x="f214" y="f20"/>
                  </a:lnTo>
                  <a:lnTo>
                    <a:pt x="f215" y="f38"/>
                  </a:lnTo>
                  <a:lnTo>
                    <a:pt x="f216" y="f217"/>
                  </a:lnTo>
                  <a:lnTo>
                    <a:pt x="f218" y="f133"/>
                  </a:lnTo>
                  <a:lnTo>
                    <a:pt x="f219" y="f10"/>
                  </a:lnTo>
                  <a:lnTo>
                    <a:pt x="f220" y="f52"/>
                  </a:lnTo>
                  <a:lnTo>
                    <a:pt x="f138" y="f221"/>
                  </a:lnTo>
                  <a:lnTo>
                    <a:pt x="f222" y="f0"/>
                  </a:lnTo>
                  <a:lnTo>
                    <a:pt x="f223" y="f224"/>
                  </a:lnTo>
                  <a:lnTo>
                    <a:pt x="f132" y="f4"/>
                  </a:lnTo>
                  <a:lnTo>
                    <a:pt x="f225" y="f141"/>
                  </a:lnTo>
                  <a:lnTo>
                    <a:pt x="f129" y="f62"/>
                  </a:lnTo>
                  <a:lnTo>
                    <a:pt x="f128" y="f41"/>
                  </a:lnTo>
                  <a:lnTo>
                    <a:pt x="f127" y="f18"/>
                  </a:lnTo>
                  <a:lnTo>
                    <a:pt x="f126" y="f64"/>
                  </a:lnTo>
                  <a:lnTo>
                    <a:pt x="f125" y="f20"/>
                  </a:lnTo>
                  <a:lnTo>
                    <a:pt x="f124" y="f35"/>
                  </a:lnTo>
                  <a:lnTo>
                    <a:pt x="f123" y="f22"/>
                  </a:lnTo>
                  <a:lnTo>
                    <a:pt x="f122" y="f35"/>
                  </a:lnTo>
                  <a:lnTo>
                    <a:pt x="f121" y="f35"/>
                  </a:lnTo>
                  <a:lnTo>
                    <a:pt x="f120" y="f20"/>
                  </a:lnTo>
                  <a:lnTo>
                    <a:pt x="f119" y="f38"/>
                  </a:lnTo>
                  <a:lnTo>
                    <a:pt x="f118" y="f38"/>
                  </a:lnTo>
                  <a:lnTo>
                    <a:pt x="f117" y="f18"/>
                  </a:lnTo>
                  <a:lnTo>
                    <a:pt x="f116" y="f62"/>
                  </a:lnTo>
                  <a:lnTo>
                    <a:pt x="f115" y="f14"/>
                  </a:lnTo>
                  <a:lnTo>
                    <a:pt x="f114" y="f46"/>
                  </a:lnTo>
                  <a:lnTo>
                    <a:pt x="f113" y="f4"/>
                  </a:lnTo>
                  <a:lnTo>
                    <a:pt x="f112" y="f52"/>
                  </a:lnTo>
                  <a:lnTo>
                    <a:pt x="f226" y="f4"/>
                  </a:lnTo>
                  <a:lnTo>
                    <a:pt x="f226" y="f12"/>
                  </a:lnTo>
                  <a:lnTo>
                    <a:pt x="f110" y="f41"/>
                  </a:lnTo>
                  <a:lnTo>
                    <a:pt x="f110" y="f35"/>
                  </a:lnTo>
                  <a:lnTo>
                    <a:pt x="f109" y="f22"/>
                  </a:lnTo>
                  <a:lnTo>
                    <a:pt x="f107" y="f24"/>
                  </a:lnTo>
                  <a:lnTo>
                    <a:pt x="f106" y="f26"/>
                  </a:lnTo>
                  <a:lnTo>
                    <a:pt x="f105" y="f28"/>
                  </a:lnTo>
                  <a:lnTo>
                    <a:pt x="f104" y="f28"/>
                  </a:lnTo>
                  <a:lnTo>
                    <a:pt x="f103" y="f28"/>
                  </a:lnTo>
                  <a:lnTo>
                    <a:pt x="f102" y="f28"/>
                  </a:lnTo>
                  <a:lnTo>
                    <a:pt x="f100" y="f28"/>
                  </a:lnTo>
                  <a:lnTo>
                    <a:pt x="f98" y="f26"/>
                  </a:lnTo>
                  <a:lnTo>
                    <a:pt x="f97" y="f22"/>
                  </a:lnTo>
                  <a:lnTo>
                    <a:pt x="f96" y="f20"/>
                  </a:lnTo>
                  <a:lnTo>
                    <a:pt x="f95" y="f64"/>
                  </a:lnTo>
                  <a:lnTo>
                    <a:pt x="f94" y="f41"/>
                  </a:lnTo>
                  <a:lnTo>
                    <a:pt x="f93" y="f62"/>
                  </a:lnTo>
                  <a:lnTo>
                    <a:pt x="f92" y="f16"/>
                  </a:lnTo>
                  <a:lnTo>
                    <a:pt x="f91" y="f16"/>
                  </a:lnTo>
                  <a:lnTo>
                    <a:pt x="f90" y="f60"/>
                  </a:lnTo>
                  <a:lnTo>
                    <a:pt x="f89" y="f12"/>
                  </a:lnTo>
                  <a:lnTo>
                    <a:pt x="f88" y="f12"/>
                  </a:lnTo>
                  <a:lnTo>
                    <a:pt x="f87" y="f46"/>
                  </a:lnTo>
                  <a:lnTo>
                    <a:pt x="f86" y="f46"/>
                  </a:lnTo>
                  <a:lnTo>
                    <a:pt x="f85" y="f48"/>
                  </a:lnTo>
                  <a:lnTo>
                    <a:pt x="f84" y="f48"/>
                  </a:lnTo>
                  <a:lnTo>
                    <a:pt x="f83" y="f48"/>
                  </a:lnTo>
                  <a:lnTo>
                    <a:pt x="f82" y="f46"/>
                  </a:lnTo>
                  <a:lnTo>
                    <a:pt x="f81" y="f46"/>
                  </a:lnTo>
                  <a:lnTo>
                    <a:pt x="f80" y="f14"/>
                  </a:lnTo>
                  <a:lnTo>
                    <a:pt x="f79" y="f60"/>
                  </a:lnTo>
                  <a:lnTo>
                    <a:pt x="f78" y="f16"/>
                  </a:lnTo>
                  <a:lnTo>
                    <a:pt x="f77" y="f62"/>
                  </a:lnTo>
                  <a:lnTo>
                    <a:pt x="f76" y="f41"/>
                  </a:lnTo>
                  <a:lnTo>
                    <a:pt x="f75" y="f64"/>
                  </a:lnTo>
                  <a:lnTo>
                    <a:pt x="f74" y="f38"/>
                  </a:lnTo>
                  <a:lnTo>
                    <a:pt x="f73" y="f20"/>
                  </a:lnTo>
                  <a:lnTo>
                    <a:pt x="f72" y="f20"/>
                  </a:lnTo>
                  <a:lnTo>
                    <a:pt x="f71" y="f20"/>
                  </a:lnTo>
                  <a:lnTo>
                    <a:pt x="f70" y="f20"/>
                  </a:lnTo>
                  <a:lnTo>
                    <a:pt x="f69" y="f20"/>
                  </a:lnTo>
                  <a:lnTo>
                    <a:pt x="f68" y="f20"/>
                  </a:lnTo>
                  <a:lnTo>
                    <a:pt x="f67" y="f38"/>
                  </a:lnTo>
                  <a:lnTo>
                    <a:pt x="f66" y="f64"/>
                  </a:lnTo>
                  <a:lnTo>
                    <a:pt x="f65" y="f41"/>
                  </a:lnTo>
                  <a:lnTo>
                    <a:pt x="f63" y="f62"/>
                  </a:lnTo>
                  <a:lnTo>
                    <a:pt x="f61" y="f14"/>
                  </a:lnTo>
                  <a:lnTo>
                    <a:pt x="f59" y="f46"/>
                  </a:lnTo>
                  <a:lnTo>
                    <a:pt x="f58" y="f8"/>
                  </a:lnTo>
                  <a:lnTo>
                    <a:pt x="f57" y="f52"/>
                  </a:lnTo>
                  <a:lnTo>
                    <a:pt x="f56" y="f227"/>
                  </a:lnTo>
                  <a:lnTo>
                    <a:pt x="f55" y="f228"/>
                  </a:lnTo>
                  <a:lnTo>
                    <a:pt x="f54" y="f0"/>
                  </a:lnTo>
                  <a:lnTo>
                    <a:pt x="f53" y="f0"/>
                  </a:lnTo>
                  <a:lnTo>
                    <a:pt x="f51" y="f0"/>
                  </a:lnTo>
                  <a:lnTo>
                    <a:pt x="f50" y="f228"/>
                  </a:lnTo>
                  <a:lnTo>
                    <a:pt x="f49" y="f227"/>
                  </a:lnTo>
                  <a:lnTo>
                    <a:pt x="f47" y="f52"/>
                  </a:lnTo>
                  <a:lnTo>
                    <a:pt x="f45" y="f4"/>
                  </a:lnTo>
                  <a:lnTo>
                    <a:pt x="f44" y="f8"/>
                  </a:lnTo>
                  <a:lnTo>
                    <a:pt x="f43" y="f48"/>
                  </a:lnTo>
                  <a:lnTo>
                    <a:pt x="f42" y="f12"/>
                  </a:lnTo>
                  <a:lnTo>
                    <a:pt x="f40" y="f60"/>
                  </a:lnTo>
                  <a:lnTo>
                    <a:pt x="f39" y="f16"/>
                  </a:lnTo>
                  <a:lnTo>
                    <a:pt x="f37" y="f41"/>
                  </a:lnTo>
                  <a:lnTo>
                    <a:pt x="f36" y="f18"/>
                  </a:lnTo>
                  <a:lnTo>
                    <a:pt x="f34" y="f64"/>
                  </a:lnTo>
                  <a:lnTo>
                    <a:pt x="f33" y="f38"/>
                  </a:lnTo>
                  <a:lnTo>
                    <a:pt x="f32" y="f20"/>
                  </a:lnTo>
                  <a:lnTo>
                    <a:pt x="f31" y="f35"/>
                  </a:lnTo>
                  <a:lnTo>
                    <a:pt x="f30" y="f22"/>
                  </a:lnTo>
                  <a:lnTo>
                    <a:pt x="f29" y="f22"/>
                  </a:lnTo>
                  <a:lnTo>
                    <a:pt x="f27" y="f22"/>
                  </a:lnTo>
                  <a:lnTo>
                    <a:pt x="f25" y="f35"/>
                  </a:lnTo>
                  <a:lnTo>
                    <a:pt x="f23" y="f20"/>
                  </a:lnTo>
                  <a:lnTo>
                    <a:pt x="f21" y="f38"/>
                  </a:lnTo>
                  <a:lnTo>
                    <a:pt x="f19" y="f18"/>
                  </a:lnTo>
                  <a:lnTo>
                    <a:pt x="f17" y="f16"/>
                  </a:lnTo>
                  <a:lnTo>
                    <a:pt x="f15" y="f12"/>
                  </a:lnTo>
                  <a:lnTo>
                    <a:pt x="f13" y="f48"/>
                  </a:lnTo>
                  <a:lnTo>
                    <a:pt x="f11" y="f8"/>
                  </a:lnTo>
                  <a:lnTo>
                    <a:pt x="f229" y="f4"/>
                  </a:lnTo>
                  <a:lnTo>
                    <a:pt x="f230" y="f231"/>
                  </a:lnTo>
                  <a:lnTo>
                    <a:pt x="f232" y="f233"/>
                  </a:lnTo>
                  <a:lnTo>
                    <a:pt x="f234" y="f221"/>
                  </a:lnTo>
                  <a:lnTo>
                    <a:pt x="f235" y="f221"/>
                  </a:lnTo>
                  <a:lnTo>
                    <a:pt x="f236" y="f237"/>
                  </a:lnTo>
                  <a:lnTo>
                    <a:pt x="f238" y="f221"/>
                  </a:lnTo>
                  <a:lnTo>
                    <a:pt x="f239" y="f221"/>
                  </a:lnTo>
                  <a:lnTo>
                    <a:pt x="f240" y="f241"/>
                  </a:lnTo>
                  <a:lnTo>
                    <a:pt x="f242" y="f221"/>
                  </a:lnTo>
                  <a:lnTo>
                    <a:pt x="f243" y="f241"/>
                  </a:lnTo>
                  <a:lnTo>
                    <a:pt x="f244" y="f237"/>
                  </a:lnTo>
                  <a:lnTo>
                    <a:pt x="f245" y="f237"/>
                  </a:lnTo>
                  <a:lnTo>
                    <a:pt x="f246" y="f221"/>
                  </a:lnTo>
                  <a:lnTo>
                    <a:pt x="f247" y="f4"/>
                  </a:lnTo>
                  <a:lnTo>
                    <a:pt x="f248" y="f8"/>
                  </a:lnTo>
                  <a:lnTo>
                    <a:pt x="f249" y="f48"/>
                  </a:lnTo>
                  <a:lnTo>
                    <a:pt x="f249" y="f46"/>
                  </a:lnTo>
                  <a:lnTo>
                    <a:pt x="f250" y="f12"/>
                  </a:lnTo>
                  <a:lnTo>
                    <a:pt x="f250" y="f14"/>
                  </a:lnTo>
                  <a:lnTo>
                    <a:pt x="f250" y="f60"/>
                  </a:lnTo>
                  <a:lnTo>
                    <a:pt x="f250" y="f16"/>
                  </a:lnTo>
                  <a:lnTo>
                    <a:pt x="f251" y="f16"/>
                  </a:lnTo>
                  <a:lnTo>
                    <a:pt x="f251" y="f62"/>
                  </a:lnTo>
                  <a:lnTo>
                    <a:pt x="f252" y="f62"/>
                  </a:lnTo>
                  <a:lnTo>
                    <a:pt x="f253" y="f41"/>
                  </a:lnTo>
                  <a:lnTo>
                    <a:pt x="f254" y="f18"/>
                  </a:lnTo>
                  <a:lnTo>
                    <a:pt x="f255" y="f18"/>
                  </a:lnTo>
                  <a:lnTo>
                    <a:pt x="f256" y="f64"/>
                  </a:lnTo>
                  <a:lnTo>
                    <a:pt x="f257" y="f64"/>
                  </a:lnTo>
                  <a:lnTo>
                    <a:pt x="f258" y="f64"/>
                  </a:lnTo>
                  <a:lnTo>
                    <a:pt x="f259" y="f18"/>
                  </a:lnTo>
                  <a:lnTo>
                    <a:pt x="f260" y="f41"/>
                  </a:lnTo>
                  <a:lnTo>
                    <a:pt x="f1" y="f62"/>
                  </a:lnTo>
                  <a:lnTo>
                    <a:pt x="f1" y="f64"/>
                  </a:lnTo>
                  <a:lnTo>
                    <a:pt x="f1" y="f64"/>
                  </a:lnTo>
                  <a:lnTo>
                    <a:pt x="f260" y="f38"/>
                  </a:lnTo>
                  <a:lnTo>
                    <a:pt x="f259" y="f20"/>
                  </a:lnTo>
                  <a:lnTo>
                    <a:pt x="f258" y="f35"/>
                  </a:lnTo>
                  <a:lnTo>
                    <a:pt x="f257" y="f35"/>
                  </a:lnTo>
                  <a:lnTo>
                    <a:pt x="f256" y="f35"/>
                  </a:lnTo>
                  <a:lnTo>
                    <a:pt x="f255" y="f20"/>
                  </a:lnTo>
                  <a:lnTo>
                    <a:pt x="f254" y="f20"/>
                  </a:lnTo>
                  <a:lnTo>
                    <a:pt x="f253" y="f38"/>
                  </a:lnTo>
                  <a:lnTo>
                    <a:pt x="f252" y="f64"/>
                  </a:lnTo>
                  <a:lnTo>
                    <a:pt x="f251" y="f64"/>
                  </a:lnTo>
                  <a:lnTo>
                    <a:pt x="f251" y="f18"/>
                  </a:lnTo>
                  <a:lnTo>
                    <a:pt x="f250" y="f18"/>
                  </a:lnTo>
                  <a:lnTo>
                    <a:pt x="f250" y="f41"/>
                  </a:lnTo>
                  <a:lnTo>
                    <a:pt x="f250" y="f62"/>
                  </a:lnTo>
                  <a:lnTo>
                    <a:pt x="f250" y="f16"/>
                  </a:lnTo>
                  <a:lnTo>
                    <a:pt x="f249" y="f60"/>
                  </a:lnTo>
                  <a:lnTo>
                    <a:pt x="f249" y="f14"/>
                  </a:lnTo>
                  <a:lnTo>
                    <a:pt x="f248" y="f12"/>
                  </a:lnTo>
                  <a:lnTo>
                    <a:pt x="f247" y="f46"/>
                  </a:lnTo>
                  <a:lnTo>
                    <a:pt x="f261" y="f48"/>
                  </a:lnTo>
                  <a:lnTo>
                    <a:pt x="f262" y="f48"/>
                  </a:lnTo>
                  <a:lnTo>
                    <a:pt x="f263" y="f8"/>
                  </a:lnTo>
                  <a:lnTo>
                    <a:pt x="f264" y="f8"/>
                  </a:lnTo>
                  <a:lnTo>
                    <a:pt x="f265" y="f266"/>
                  </a:lnTo>
                  <a:lnTo>
                    <a:pt x="f267" y="f4"/>
                  </a:lnTo>
                  <a:lnTo>
                    <a:pt x="f268" y="f269"/>
                  </a:lnTo>
                  <a:lnTo>
                    <a:pt x="f270" y="f271"/>
                  </a:lnTo>
                  <a:lnTo>
                    <a:pt x="f272" y="f271"/>
                  </a:lnTo>
                  <a:lnTo>
                    <a:pt x="f273" y="f6"/>
                  </a:lnTo>
                  <a:lnTo>
                    <a:pt x="f238" y="f4"/>
                  </a:lnTo>
                  <a:lnTo>
                    <a:pt x="f236" y="f274"/>
                  </a:lnTo>
                  <a:lnTo>
                    <a:pt x="f275" y="f4"/>
                  </a:lnTo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24" name="Title Placeholder 23">
            <a:extLst>
              <a:ext uri="{FF2B5EF4-FFF2-40B4-BE49-F238E27FC236}">
                <a16:creationId xmlns:a16="http://schemas.microsoft.com/office/drawing/2014/main" id="{39DD3FEE-692D-45A0-A576-E9A96FCB616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153720"/>
            <a:ext cx="8228160" cy="138635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B7AD07FE-B532-41EF-B6A1-979F4AE88AD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99840"/>
            <a:ext cx="8228160" cy="45295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66C9637D-6F4A-41D7-B456-8173AAA2DEF6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8160"/>
            <a:ext cx="2894040" cy="455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000" b="0" i="0" u="none" strike="noStrike" baseline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7F0C4FF-AA8D-495A-A75D-6373111384E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243480"/>
            <a:ext cx="2132280" cy="45611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000" b="0" i="0" u="none" strike="noStrike" baseline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fld id="{785526D5-10B5-4FF1-B295-1D2BFDB72FD7}" type="slidenum">
              <a:t>‹#›</a:t>
            </a:fld>
            <a:endParaRPr lang="en-GB"/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F04797DD-488F-44C9-A70F-BC9FF40B481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8160"/>
            <a:ext cx="2131920" cy="4557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en-GB" sz="1000" b="0" i="0" u="none" strike="noStrike" baseline="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rtl="0" hangingPunct="1">
        <a:lnSpc>
          <a:spcPct val="101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200" b="0" i="0" u="none" strike="noStrike" baseline="0">
          <a:ln>
            <a:noFill/>
          </a:ln>
          <a:solidFill>
            <a:srgbClr val="FFFFCC"/>
          </a:solidFill>
          <a:effectLst>
            <a:outerShdw dist="17961" dir="2700000">
              <a:scrgbClr r="0" g="0" b="0"/>
            </a:outerShdw>
          </a:effectLst>
          <a:latin typeface="Tahoma" pitchFamily="34"/>
          <a:cs typeface="Lucida Sans Unicode" pitchFamily="2"/>
        </a:defRPr>
      </a:lvl1pPr>
    </p:titleStyle>
    <p:bodyStyle>
      <a:lvl1pPr marL="341280" marR="0" indent="0" algn="l" rtl="0" hangingPunct="1">
        <a:lnSpc>
          <a:spcPct val="101000"/>
        </a:lnSpc>
        <a:spcBef>
          <a:spcPts val="799"/>
        </a:spcBef>
        <a:spcAft>
          <a:spcPts val="0"/>
        </a:spcAft>
        <a:tabLst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60" algn="l"/>
          <a:tab pos="4492439" algn="l"/>
          <a:tab pos="4941720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80" algn="l"/>
          <a:tab pos="8535599" algn="l"/>
          <a:tab pos="8984880" algn="l"/>
        </a:tabLst>
        <a:defRPr lang="sl-SI" sz="3200" b="0" i="0" u="none" strike="noStrike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Tahoma" pitchFamily="34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9E70EDC-C650-4FAC-BA72-F494CD24AE5F}"/>
              </a:ext>
            </a:extLst>
          </p:cNvPr>
          <p:cNvGrpSpPr/>
          <p:nvPr/>
        </p:nvGrpSpPr>
        <p:grpSpPr>
          <a:xfrm>
            <a:off x="0" y="0"/>
            <a:ext cx="9159840" cy="6858000"/>
            <a:chOff x="0" y="0"/>
            <a:chExt cx="9159840" cy="6858000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7D874C0-6BCD-4725-9E4B-4D1116BD6CBE}"/>
                </a:ext>
              </a:extLst>
            </p:cNvPr>
            <p:cNvSpPr/>
            <p:nvPr/>
          </p:nvSpPr>
          <p:spPr>
            <a:xfrm>
              <a:off x="8305920" y="1440"/>
              <a:ext cx="838080" cy="68565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000000"/>
                </a:gs>
                <a:gs pos="100000">
                  <a:srgbClr val="0E0E0E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31F930D-1A0B-4894-9F34-BF18DFE90B19}"/>
                </a:ext>
              </a:extLst>
            </p:cNvPr>
            <p:cNvSpPr/>
            <p:nvPr/>
          </p:nvSpPr>
          <p:spPr>
            <a:xfrm>
              <a:off x="1676519" y="0"/>
              <a:ext cx="30456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EEAEF45-8980-461E-8B46-B62EA0A7AC17}"/>
                </a:ext>
              </a:extLst>
            </p:cNvPr>
            <p:cNvSpPr/>
            <p:nvPr/>
          </p:nvSpPr>
          <p:spPr>
            <a:xfrm>
              <a:off x="2743199" y="0"/>
              <a:ext cx="685799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7791902-0FE7-498E-AAED-787D5EE12A16}"/>
                </a:ext>
              </a:extLst>
            </p:cNvPr>
            <p:cNvSpPr/>
            <p:nvPr/>
          </p:nvSpPr>
          <p:spPr>
            <a:xfrm>
              <a:off x="3581279" y="0"/>
              <a:ext cx="38124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80000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6320705-70A4-4A8A-8EE3-D08262EA7297}"/>
                </a:ext>
              </a:extLst>
            </p:cNvPr>
            <p:cNvSpPr/>
            <p:nvPr/>
          </p:nvSpPr>
          <p:spPr>
            <a:xfrm>
              <a:off x="2133720" y="0"/>
              <a:ext cx="60948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5AA3550-7740-4B05-B5B9-C3B2B2F02B19}"/>
                </a:ext>
              </a:extLst>
            </p:cNvPr>
            <p:cNvSpPr/>
            <p:nvPr/>
          </p:nvSpPr>
          <p:spPr>
            <a:xfrm>
              <a:off x="762120" y="0"/>
              <a:ext cx="91440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2F1AB7A4-F086-4E6D-A171-D9C27361832B}"/>
                </a:ext>
              </a:extLst>
            </p:cNvPr>
            <p:cNvSpPr/>
            <p:nvPr/>
          </p:nvSpPr>
          <p:spPr>
            <a:xfrm>
              <a:off x="457200" y="0"/>
              <a:ext cx="30492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863FCCB-A3F7-403D-8224-90F46EDE39D2}"/>
                </a:ext>
              </a:extLst>
            </p:cNvPr>
            <p:cNvSpPr/>
            <p:nvPr/>
          </p:nvSpPr>
          <p:spPr>
            <a:xfrm>
              <a:off x="0" y="0"/>
              <a:ext cx="45720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F654A45E-2DF0-4952-922C-62AB53590F95}"/>
                </a:ext>
              </a:extLst>
            </p:cNvPr>
            <p:cNvSpPr/>
            <p:nvPr/>
          </p:nvSpPr>
          <p:spPr>
            <a:xfrm>
              <a:off x="3429000" y="0"/>
              <a:ext cx="38088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ED61A3F5-B672-456A-907B-5B80DB9ACC96}"/>
                </a:ext>
              </a:extLst>
            </p:cNvPr>
            <p:cNvSpPr/>
            <p:nvPr/>
          </p:nvSpPr>
          <p:spPr>
            <a:xfrm>
              <a:off x="4419720" y="0"/>
              <a:ext cx="83808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38E428-D2D9-4374-9388-50462FB42DA9}"/>
                </a:ext>
              </a:extLst>
            </p:cNvPr>
            <p:cNvSpPr/>
            <p:nvPr/>
          </p:nvSpPr>
          <p:spPr>
            <a:xfrm>
              <a:off x="1981080" y="0"/>
              <a:ext cx="22860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0200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4B65CE9-5FB2-4099-B5EB-7EEE8060F44C}"/>
                </a:ext>
              </a:extLst>
            </p:cNvPr>
            <p:cNvSpPr/>
            <p:nvPr/>
          </p:nvSpPr>
          <p:spPr>
            <a:xfrm>
              <a:off x="5238720" y="0"/>
              <a:ext cx="39996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602000"/>
            </a:soli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CB4F95-BA68-454E-BA4A-7C82A3FC814C}"/>
                </a:ext>
              </a:extLst>
            </p:cNvPr>
            <p:cNvSpPr/>
            <p:nvPr/>
          </p:nvSpPr>
          <p:spPr>
            <a:xfrm>
              <a:off x="7391520" y="0"/>
              <a:ext cx="22860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CD29148-07BE-4F44-8E67-B30580527F77}"/>
                </a:ext>
              </a:extLst>
            </p:cNvPr>
            <p:cNvSpPr/>
            <p:nvPr/>
          </p:nvSpPr>
          <p:spPr>
            <a:xfrm>
              <a:off x="7315200" y="0"/>
              <a:ext cx="106668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602000"/>
                </a:gs>
                <a:gs pos="100000">
                  <a:srgbClr val="0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0041D66-A7AF-480D-BD5C-92D0F7F4BAAA}"/>
                </a:ext>
              </a:extLst>
            </p:cNvPr>
            <p:cNvSpPr/>
            <p:nvPr/>
          </p:nvSpPr>
          <p:spPr>
            <a:xfrm>
              <a:off x="5562720" y="0"/>
              <a:ext cx="99036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B721A4C-E8F3-487D-BEB2-59E925DF62F4}"/>
                </a:ext>
              </a:extLst>
            </p:cNvPr>
            <p:cNvSpPr/>
            <p:nvPr/>
          </p:nvSpPr>
          <p:spPr>
            <a:xfrm>
              <a:off x="6095880" y="0"/>
              <a:ext cx="838439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9AE1B148-3424-4617-B8A3-8768271A70BA}"/>
                </a:ext>
              </a:extLst>
            </p:cNvPr>
            <p:cNvSpPr/>
            <p:nvPr/>
          </p:nvSpPr>
          <p:spPr>
            <a:xfrm>
              <a:off x="6934319" y="0"/>
              <a:ext cx="38088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986425B-8773-4C52-B275-03C5543C5BA8}"/>
                </a:ext>
              </a:extLst>
            </p:cNvPr>
            <p:cNvSpPr/>
            <p:nvPr/>
          </p:nvSpPr>
          <p:spPr>
            <a:xfrm>
              <a:off x="4254480" y="0"/>
              <a:ext cx="24120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95E9003B-85B5-45F4-84E6-38EAAF0F5C9B}"/>
                </a:ext>
              </a:extLst>
            </p:cNvPr>
            <p:cNvSpPr/>
            <p:nvPr/>
          </p:nvSpPr>
          <p:spPr>
            <a:xfrm>
              <a:off x="3755880" y="0"/>
              <a:ext cx="533520" cy="6858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gradFill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/>
            </a:gradFill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8AECF51-9729-444F-8892-01DC55CEED82}"/>
                </a:ext>
              </a:extLst>
            </p:cNvPr>
            <p:cNvSpPr/>
            <p:nvPr/>
          </p:nvSpPr>
          <p:spPr>
            <a:xfrm>
              <a:off x="1440" y="6151679"/>
              <a:ext cx="9144000" cy="706320"/>
            </a:xfrm>
            <a:custGeom>
              <a:avLst/>
              <a:gdLst>
                <a:gd name="f0" fmla="val 360"/>
                <a:gd name="f1" fmla="val 0"/>
                <a:gd name="f2" fmla="val 5760"/>
                <a:gd name="f3" fmla="val 445"/>
                <a:gd name="f4" fmla="val 76"/>
                <a:gd name="f5" fmla="val 5730"/>
                <a:gd name="f6" fmla="val 81"/>
                <a:gd name="f7" fmla="val 5700"/>
                <a:gd name="f8" fmla="val 86"/>
                <a:gd name="f9" fmla="val 5646"/>
                <a:gd name="f10" fmla="val 91"/>
                <a:gd name="f11" fmla="val 5592"/>
                <a:gd name="f12" fmla="val 5544"/>
                <a:gd name="f13" fmla="val 5508"/>
                <a:gd name="f14" fmla="val 5490"/>
                <a:gd name="f15" fmla="val 5478"/>
                <a:gd name="f16" fmla="val 5466"/>
                <a:gd name="f17" fmla="val 5454"/>
                <a:gd name="f18" fmla="val 70"/>
                <a:gd name="f19" fmla="val 5448"/>
                <a:gd name="f20" fmla="val 65"/>
                <a:gd name="f21" fmla="val 60"/>
                <a:gd name="f22" fmla="val 55"/>
                <a:gd name="f23" fmla="val 5442"/>
                <a:gd name="f24" fmla="val 50"/>
                <a:gd name="f25" fmla="val 44"/>
                <a:gd name="f26" fmla="val 5436"/>
                <a:gd name="f27" fmla="val 39"/>
                <a:gd name="f28" fmla="val 5424"/>
                <a:gd name="f29" fmla="val 34"/>
                <a:gd name="f30" fmla="val 5418"/>
                <a:gd name="f31" fmla="val 29"/>
                <a:gd name="f32" fmla="val 5414"/>
                <a:gd name="f33" fmla="val 18"/>
                <a:gd name="f34" fmla="val 5401"/>
                <a:gd name="f35" fmla="val 16"/>
                <a:gd name="f36" fmla="val 5386"/>
                <a:gd name="f37" fmla="val 10"/>
                <a:gd name="f38" fmla="val 5368"/>
                <a:gd name="f39" fmla="val 7"/>
                <a:gd name="f40" fmla="val 5332"/>
                <a:gd name="f41" fmla="val 5246"/>
                <a:gd name="f42" fmla="val 5144"/>
                <a:gd name="f43" fmla="val 5090"/>
                <a:gd name="f44" fmla="val 5051"/>
                <a:gd name="f45" fmla="val 22"/>
                <a:gd name="f46" fmla="val 5036"/>
                <a:gd name="f47" fmla="val 30"/>
                <a:gd name="f48" fmla="val 5022"/>
                <a:gd name="f49" fmla="val 5010"/>
                <a:gd name="f50" fmla="val 4986"/>
                <a:gd name="f51" fmla="val 4950"/>
                <a:gd name="f52" fmla="val 4920"/>
                <a:gd name="f53" fmla="val 4884"/>
                <a:gd name="f54" fmla="val 96"/>
                <a:gd name="f55" fmla="val 4854"/>
                <a:gd name="f56" fmla="val 102"/>
                <a:gd name="f57" fmla="val 4824"/>
                <a:gd name="f58" fmla="val 107"/>
                <a:gd name="f59" fmla="val 4794"/>
                <a:gd name="f60" fmla="val 112"/>
                <a:gd name="f61" fmla="val 4764"/>
                <a:gd name="f62" fmla="val 4740"/>
                <a:gd name="f63" fmla="val 4716"/>
                <a:gd name="f64" fmla="val 4698"/>
                <a:gd name="f65" fmla="val 4674"/>
                <a:gd name="f66" fmla="val 4662"/>
                <a:gd name="f67" fmla="val 4644"/>
                <a:gd name="f68" fmla="val 4631"/>
                <a:gd name="f69" fmla="val 66"/>
                <a:gd name="f70" fmla="val 4617"/>
                <a:gd name="f71" fmla="val 42"/>
                <a:gd name="f72" fmla="val 4598"/>
                <a:gd name="f73" fmla="val 25"/>
                <a:gd name="f74" fmla="val 4584"/>
                <a:gd name="f75" fmla="val 13"/>
                <a:gd name="f76" fmla="val 4565"/>
                <a:gd name="f77" fmla="val 4"/>
                <a:gd name="f78" fmla="val 4535"/>
                <a:gd name="f79" fmla="val 3"/>
                <a:gd name="f80" fmla="val 4514"/>
                <a:gd name="f81" fmla="val 9"/>
                <a:gd name="f82" fmla="val 4494"/>
                <a:gd name="f83" fmla="val 4471"/>
                <a:gd name="f84" fmla="val 23"/>
                <a:gd name="f85" fmla="val 4440"/>
                <a:gd name="f86" fmla="val 4410"/>
                <a:gd name="f87" fmla="val 4374"/>
                <a:gd name="f88" fmla="val 4332"/>
                <a:gd name="f89" fmla="val 4284"/>
                <a:gd name="f90" fmla="val 4236"/>
                <a:gd name="f91" fmla="val 4183"/>
                <a:gd name="f92" fmla="val 4128"/>
                <a:gd name="f93" fmla="val 4074"/>
                <a:gd name="f94" fmla="val 4020"/>
                <a:gd name="f95" fmla="val 3966"/>
                <a:gd name="f96" fmla="val 3912"/>
                <a:gd name="f97" fmla="val 3858"/>
                <a:gd name="f98" fmla="val 3810"/>
                <a:gd name="f99" fmla="val 3762"/>
                <a:gd name="f100" fmla="val 3726"/>
                <a:gd name="f101" fmla="val 3684"/>
                <a:gd name="f102" fmla="val 3654"/>
                <a:gd name="f103" fmla="val 3642"/>
                <a:gd name="f104" fmla="val 3630"/>
                <a:gd name="f105" fmla="val 3612"/>
                <a:gd name="f106" fmla="val 3594"/>
                <a:gd name="f107" fmla="val 3576"/>
                <a:gd name="f108" fmla="val 3558"/>
                <a:gd name="f109" fmla="val 3540"/>
                <a:gd name="f110" fmla="val 3528"/>
                <a:gd name="f111" fmla="val 3516"/>
                <a:gd name="f112" fmla="val 3504"/>
                <a:gd name="f113" fmla="val 3492"/>
                <a:gd name="f114" fmla="val 3480"/>
                <a:gd name="f115" fmla="val 3468"/>
                <a:gd name="f116" fmla="val 3456"/>
                <a:gd name="f117" fmla="val 3450"/>
                <a:gd name="f118" fmla="val 3420"/>
                <a:gd name="f119" fmla="val 3330"/>
                <a:gd name="f120" fmla="val 3204"/>
                <a:gd name="f121" fmla="val 3126"/>
                <a:gd name="f122" fmla="val 3048"/>
                <a:gd name="f123" fmla="val 2970"/>
                <a:gd name="f124" fmla="val 123"/>
                <a:gd name="f125" fmla="val 2904"/>
                <a:gd name="f126" fmla="val 128"/>
                <a:gd name="f127" fmla="val 2868"/>
                <a:gd name="f128" fmla="val 2844"/>
                <a:gd name="f129" fmla="val 2814"/>
                <a:gd name="f130" fmla="val 2790"/>
                <a:gd name="f131" fmla="val 2766"/>
                <a:gd name="f132" fmla="val 2742"/>
                <a:gd name="f133" fmla="val 117"/>
                <a:gd name="f134" fmla="val 2724"/>
                <a:gd name="f135" fmla="val 2706"/>
                <a:gd name="f136" fmla="val 2704"/>
                <a:gd name="f137" fmla="val 83"/>
                <a:gd name="f138" fmla="val 2710"/>
                <a:gd name="f139" fmla="val 56"/>
                <a:gd name="f140" fmla="val 36"/>
                <a:gd name="f141" fmla="val 2696"/>
                <a:gd name="f142" fmla="val 2672"/>
                <a:gd name="f143" fmla="val 2658"/>
                <a:gd name="f144" fmla="val 2638"/>
                <a:gd name="f145" fmla="val 2614"/>
                <a:gd name="f146" fmla="val 2590"/>
                <a:gd name="f147" fmla="val 84"/>
                <a:gd name="f148" fmla="val 2558"/>
                <a:gd name="f149" fmla="val 95"/>
                <a:gd name="f150" fmla="val 2536"/>
                <a:gd name="f151" fmla="val 98"/>
                <a:gd name="f152" fmla="val 2508"/>
                <a:gd name="f153" fmla="val 2478"/>
                <a:gd name="f154" fmla="val 105"/>
                <a:gd name="f155" fmla="val 2444"/>
                <a:gd name="f156" fmla="val 109"/>
                <a:gd name="f157" fmla="val 2410"/>
                <a:gd name="f158" fmla="val 110"/>
                <a:gd name="f159" fmla="val 2374"/>
                <a:gd name="f160" fmla="val 2348"/>
                <a:gd name="f161" fmla="val 103"/>
                <a:gd name="f162" fmla="val 2322"/>
                <a:gd name="f163" fmla="val 2304"/>
                <a:gd name="f164" fmla="val 2292"/>
                <a:gd name="f165" fmla="val 2286"/>
                <a:gd name="f166" fmla="val 2274"/>
                <a:gd name="f167" fmla="val 2268"/>
                <a:gd name="f168" fmla="val 2246"/>
                <a:gd name="f169" fmla="val 2224"/>
                <a:gd name="f170" fmla="val 2185"/>
                <a:gd name="f171" fmla="val 2156"/>
                <a:gd name="f172" fmla="val 2126"/>
                <a:gd name="f173" fmla="val 2081"/>
                <a:gd name="f174" fmla="val 49"/>
                <a:gd name="f175" fmla="val 2048"/>
                <a:gd name="f176" fmla="val 64"/>
                <a:gd name="f177" fmla="val 2018"/>
                <a:gd name="f178" fmla="val 1986"/>
                <a:gd name="f179" fmla="val 1896"/>
                <a:gd name="f180" fmla="val 1794"/>
                <a:gd name="f181" fmla="val 1692"/>
                <a:gd name="f182" fmla="val 1644"/>
                <a:gd name="f183" fmla="val 1602"/>
                <a:gd name="f184" fmla="val 1560"/>
                <a:gd name="f185" fmla="val 1524"/>
                <a:gd name="f186" fmla="val 1506"/>
                <a:gd name="f187" fmla="val 1494"/>
                <a:gd name="f188" fmla="val 1482"/>
                <a:gd name="f189" fmla="val 1476"/>
                <a:gd name="f190" fmla="val 1458"/>
                <a:gd name="f191" fmla="val 1440"/>
                <a:gd name="f192" fmla="val 1428"/>
                <a:gd name="f193" fmla="val 1410"/>
                <a:gd name="f194" fmla="val 1398"/>
                <a:gd name="f195" fmla="val 1386"/>
                <a:gd name="f196" fmla="val 1374"/>
                <a:gd name="f197" fmla="val 1356"/>
                <a:gd name="f198" fmla="val 1344"/>
                <a:gd name="f199" fmla="val 1332"/>
                <a:gd name="f200" fmla="val 1308"/>
                <a:gd name="f201" fmla="val 1260"/>
                <a:gd name="f202" fmla="val 1218"/>
                <a:gd name="f203" fmla="val 1176"/>
                <a:gd name="f204" fmla="val 1140"/>
                <a:gd name="f205" fmla="val 1098"/>
                <a:gd name="f206" fmla="val 1062"/>
                <a:gd name="f207" fmla="val 1020"/>
                <a:gd name="f208" fmla="val 133"/>
                <a:gd name="f209" fmla="val 948"/>
                <a:gd name="f210" fmla="val 143"/>
                <a:gd name="f211" fmla="val 882"/>
                <a:gd name="f212" fmla="val 149"/>
                <a:gd name="f213" fmla="val 822"/>
                <a:gd name="f214" fmla="val 762"/>
                <a:gd name="f215" fmla="val 708"/>
                <a:gd name="f216" fmla="val 138"/>
                <a:gd name="f217" fmla="val 654"/>
                <a:gd name="f218" fmla="val 612"/>
                <a:gd name="f219" fmla="val 570"/>
                <a:gd name="f220" fmla="val 534"/>
                <a:gd name="f221" fmla="val 504"/>
                <a:gd name="f222" fmla="val 480"/>
                <a:gd name="f223" fmla="val 462"/>
                <a:gd name="f224" fmla="val 444"/>
                <a:gd name="f225" fmla="val 426"/>
                <a:gd name="f226" fmla="val 408"/>
                <a:gd name="f227" fmla="val 402"/>
                <a:gd name="f228" fmla="val 396"/>
                <a:gd name="f229" fmla="val 390"/>
                <a:gd name="f230" fmla="val 384"/>
                <a:gd name="f231" fmla="val 378"/>
                <a:gd name="f232" fmla="val 372"/>
                <a:gd name="f233" fmla="val 348"/>
                <a:gd name="f234" fmla="val 342"/>
                <a:gd name="f235" fmla="val 336"/>
                <a:gd name="f236" fmla="val 324"/>
                <a:gd name="f237" fmla="val 306"/>
                <a:gd name="f238" fmla="val 288"/>
                <a:gd name="f239" fmla="val 264"/>
                <a:gd name="f240" fmla="val 240"/>
                <a:gd name="f241" fmla="val 216"/>
                <a:gd name="f242" fmla="val 192"/>
                <a:gd name="f243" fmla="val 168"/>
                <a:gd name="f244" fmla="val 145"/>
                <a:gd name="f245" fmla="val 120"/>
                <a:gd name="f246" fmla="val 90"/>
                <a:gd name="f247" fmla="val 2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60" h="445">
                  <a:moveTo>
                    <a:pt x="f2" y="f3"/>
                  </a:moveTo>
                  <a:lnTo>
                    <a:pt x="f2" y="f4"/>
                  </a:ln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0"/>
                  </a:lnTo>
                  <a:lnTo>
                    <a:pt x="f12" y="f10"/>
                  </a:lnTo>
                  <a:lnTo>
                    <a:pt x="f13" y="f8"/>
                  </a:lnTo>
                  <a:lnTo>
                    <a:pt x="f14" y="f8"/>
                  </a:lnTo>
                  <a:lnTo>
                    <a:pt x="f15" y="f6"/>
                  </a:lnTo>
                  <a:lnTo>
                    <a:pt x="f16" y="f4"/>
                  </a:lnTo>
                  <a:lnTo>
                    <a:pt x="f17" y="f4"/>
                  </a:lnTo>
                  <a:lnTo>
                    <a:pt x="f17" y="f18"/>
                  </a:lnTo>
                  <a:lnTo>
                    <a:pt x="f17" y="f18"/>
                  </a:lnTo>
                  <a:lnTo>
                    <a:pt x="f19" y="f18"/>
                  </a:lnTo>
                  <a:lnTo>
                    <a:pt x="f19" y="f20"/>
                  </a:lnTo>
                  <a:lnTo>
                    <a:pt x="f19" y="f21"/>
                  </a:lnTo>
                  <a:lnTo>
                    <a:pt x="f19" y="f22"/>
                  </a:lnTo>
                  <a:lnTo>
                    <a:pt x="f23" y="f24"/>
                  </a:lnTo>
                  <a:lnTo>
                    <a:pt x="f23" y="f25"/>
                  </a:lnTo>
                  <a:lnTo>
                    <a:pt x="f26" y="f27"/>
                  </a:lnTo>
                  <a:lnTo>
                    <a:pt x="f28" y="f29"/>
                  </a:lnTo>
                  <a:lnTo>
                    <a:pt x="f30" y="f31"/>
                  </a:lnTo>
                  <a:lnTo>
                    <a:pt x="f32" y="f33"/>
                  </a:lnTo>
                  <a:lnTo>
                    <a:pt x="f34" y="f35"/>
                  </a:lnTo>
                  <a:lnTo>
                    <a:pt x="f36" y="f37"/>
                  </a:lnTo>
                  <a:lnTo>
                    <a:pt x="f38" y="f39"/>
                  </a:lnTo>
                  <a:lnTo>
                    <a:pt x="f40" y="f39"/>
                  </a:lnTo>
                  <a:lnTo>
                    <a:pt x="f41" y="f37"/>
                  </a:lnTo>
                  <a:lnTo>
                    <a:pt x="f42" y="f39"/>
                  </a:lnTo>
                  <a:lnTo>
                    <a:pt x="f43" y="f35"/>
                  </a:lnTo>
                  <a:lnTo>
                    <a:pt x="f44" y="f45"/>
                  </a:lnTo>
                  <a:lnTo>
                    <a:pt x="f46" y="f47"/>
                  </a:lnTo>
                  <a:lnTo>
                    <a:pt x="f48" y="f27"/>
                  </a:lnTo>
                  <a:lnTo>
                    <a:pt x="f49" y="f25"/>
                  </a:lnTo>
                  <a:lnTo>
                    <a:pt x="f50" y="f22"/>
                  </a:lnTo>
                  <a:lnTo>
                    <a:pt x="f51" y="f18"/>
                  </a:lnTo>
                  <a:lnTo>
                    <a:pt x="f52" y="f8"/>
                  </a:lnTo>
                  <a:lnTo>
                    <a:pt x="f53" y="f54"/>
                  </a:lnTo>
                  <a:lnTo>
                    <a:pt x="f55" y="f56"/>
                  </a:lnTo>
                  <a:lnTo>
                    <a:pt x="f57" y="f58"/>
                  </a:lnTo>
                  <a:lnTo>
                    <a:pt x="f59" y="f60"/>
                  </a:lnTo>
                  <a:lnTo>
                    <a:pt x="f61" y="f60"/>
                  </a:lnTo>
                  <a:lnTo>
                    <a:pt x="f62" y="f60"/>
                  </a:lnTo>
                  <a:lnTo>
                    <a:pt x="f63" y="f58"/>
                  </a:lnTo>
                  <a:lnTo>
                    <a:pt x="f64" y="f56"/>
                  </a:lnTo>
                  <a:lnTo>
                    <a:pt x="f65" y="f54"/>
                  </a:lnTo>
                  <a:lnTo>
                    <a:pt x="f66" y="f10"/>
                  </a:lnTo>
                  <a:lnTo>
                    <a:pt x="f67" y="f8"/>
                  </a:lnTo>
                  <a:lnTo>
                    <a:pt x="f68" y="f69"/>
                  </a:lnTo>
                  <a:lnTo>
                    <a:pt x="f70" y="f71"/>
                  </a:lnTo>
                  <a:lnTo>
                    <a:pt x="f72" y="f73"/>
                  </a:lnTo>
                  <a:lnTo>
                    <a:pt x="f74" y="f75"/>
                  </a:lnTo>
                  <a:lnTo>
                    <a:pt x="f76" y="f77"/>
                  </a:lnTo>
                  <a:lnTo>
                    <a:pt x="f78" y="f79"/>
                  </a:lnTo>
                  <a:lnTo>
                    <a:pt x="f80" y="f81"/>
                  </a:lnTo>
                  <a:lnTo>
                    <a:pt x="f82" y="f33"/>
                  </a:lnTo>
                  <a:lnTo>
                    <a:pt x="f83" y="f84"/>
                  </a:lnTo>
                  <a:lnTo>
                    <a:pt x="f85" y="f31"/>
                  </a:lnTo>
                  <a:lnTo>
                    <a:pt x="f86" y="f27"/>
                  </a:lnTo>
                  <a:lnTo>
                    <a:pt x="f87" y="f24"/>
                  </a:lnTo>
                  <a:lnTo>
                    <a:pt x="f88" y="f21"/>
                  </a:lnTo>
                  <a:lnTo>
                    <a:pt x="f89" y="f4"/>
                  </a:lnTo>
                  <a:lnTo>
                    <a:pt x="f90" y="f6"/>
                  </a:lnTo>
                  <a:lnTo>
                    <a:pt x="f91" y="f10"/>
                  </a:lnTo>
                  <a:lnTo>
                    <a:pt x="f92" y="f54"/>
                  </a:lnTo>
                  <a:lnTo>
                    <a:pt x="f93" y="f56"/>
                  </a:lnTo>
                  <a:lnTo>
                    <a:pt x="f94" y="f56"/>
                  </a:lnTo>
                  <a:lnTo>
                    <a:pt x="f95" y="f56"/>
                  </a:lnTo>
                  <a:lnTo>
                    <a:pt x="f96" y="f56"/>
                  </a:lnTo>
                  <a:lnTo>
                    <a:pt x="f97" y="f56"/>
                  </a:lnTo>
                  <a:lnTo>
                    <a:pt x="f98" y="f56"/>
                  </a:lnTo>
                  <a:lnTo>
                    <a:pt x="f99" y="f54"/>
                  </a:lnTo>
                  <a:lnTo>
                    <a:pt x="f100" y="f10"/>
                  </a:lnTo>
                  <a:lnTo>
                    <a:pt x="f101" y="f6"/>
                  </a:lnTo>
                  <a:lnTo>
                    <a:pt x="f102" y="f4"/>
                  </a:lnTo>
                  <a:lnTo>
                    <a:pt x="f103" y="f18"/>
                  </a:lnTo>
                  <a:lnTo>
                    <a:pt x="f104" y="f20"/>
                  </a:lnTo>
                  <a:lnTo>
                    <a:pt x="f105" y="f21"/>
                  </a:lnTo>
                  <a:lnTo>
                    <a:pt x="f106" y="f24"/>
                  </a:lnTo>
                  <a:lnTo>
                    <a:pt x="f107" y="f24"/>
                  </a:lnTo>
                  <a:lnTo>
                    <a:pt x="f108" y="f25"/>
                  </a:lnTo>
                  <a:lnTo>
                    <a:pt x="f109" y="f25"/>
                  </a:lnTo>
                  <a:lnTo>
                    <a:pt x="f110" y="f25"/>
                  </a:lnTo>
                  <a:lnTo>
                    <a:pt x="f111" y="f24"/>
                  </a:lnTo>
                  <a:lnTo>
                    <a:pt x="f112" y="f24"/>
                  </a:lnTo>
                  <a:lnTo>
                    <a:pt x="f113" y="f22"/>
                  </a:lnTo>
                  <a:lnTo>
                    <a:pt x="f114" y="f22"/>
                  </a:lnTo>
                  <a:lnTo>
                    <a:pt x="f115" y="f20"/>
                  </a:lnTo>
                  <a:lnTo>
                    <a:pt x="f116" y="f18"/>
                  </a:lnTo>
                  <a:lnTo>
                    <a:pt x="f117" y="f18"/>
                  </a:lnTo>
                  <a:lnTo>
                    <a:pt x="f118" y="f4"/>
                  </a:lnTo>
                  <a:lnTo>
                    <a:pt x="f119" y="f6"/>
                  </a:lnTo>
                  <a:lnTo>
                    <a:pt x="f120" y="f10"/>
                  </a:lnTo>
                  <a:lnTo>
                    <a:pt x="f121" y="f56"/>
                  </a:lnTo>
                  <a:lnTo>
                    <a:pt x="f122" y="f60"/>
                  </a:lnTo>
                  <a:lnTo>
                    <a:pt x="f123" y="f124"/>
                  </a:lnTo>
                  <a:lnTo>
                    <a:pt x="f125" y="f126"/>
                  </a:lnTo>
                  <a:lnTo>
                    <a:pt x="f127" y="f126"/>
                  </a:lnTo>
                  <a:lnTo>
                    <a:pt x="f128" y="f126"/>
                  </a:lnTo>
                  <a:lnTo>
                    <a:pt x="f129" y="f126"/>
                  </a:lnTo>
                  <a:lnTo>
                    <a:pt x="f130" y="f126"/>
                  </a:lnTo>
                  <a:lnTo>
                    <a:pt x="f131" y="f124"/>
                  </a:lnTo>
                  <a:lnTo>
                    <a:pt x="f132" y="f133"/>
                  </a:lnTo>
                  <a:lnTo>
                    <a:pt x="f134" y="f60"/>
                  </a:lnTo>
                  <a:lnTo>
                    <a:pt x="f135" y="f58"/>
                  </a:lnTo>
                  <a:lnTo>
                    <a:pt x="f136" y="f137"/>
                  </a:lnTo>
                  <a:lnTo>
                    <a:pt x="f138" y="f139"/>
                  </a:lnTo>
                  <a:lnTo>
                    <a:pt x="f138" y="f140"/>
                  </a:lnTo>
                  <a:lnTo>
                    <a:pt x="f141" y="f73"/>
                  </a:lnTo>
                  <a:lnTo>
                    <a:pt x="f142" y="f140"/>
                  </a:lnTo>
                  <a:lnTo>
                    <a:pt x="f143" y="f24"/>
                  </a:lnTo>
                  <a:lnTo>
                    <a:pt x="f144" y="f21"/>
                  </a:lnTo>
                  <a:lnTo>
                    <a:pt x="f145" y="f4"/>
                  </a:lnTo>
                  <a:lnTo>
                    <a:pt x="f146" y="f147"/>
                  </a:lnTo>
                  <a:lnTo>
                    <a:pt x="f148" y="f149"/>
                  </a:lnTo>
                  <a:lnTo>
                    <a:pt x="f150" y="f151"/>
                  </a:lnTo>
                  <a:lnTo>
                    <a:pt x="f152" y="f56"/>
                  </a:lnTo>
                  <a:lnTo>
                    <a:pt x="f153" y="f154"/>
                  </a:lnTo>
                  <a:lnTo>
                    <a:pt x="f155" y="f156"/>
                  </a:lnTo>
                  <a:lnTo>
                    <a:pt x="f157" y="f158"/>
                  </a:lnTo>
                  <a:lnTo>
                    <a:pt x="f159" y="f58"/>
                  </a:lnTo>
                  <a:lnTo>
                    <a:pt x="f160" y="f161"/>
                  </a:lnTo>
                  <a:lnTo>
                    <a:pt x="f162" y="f10"/>
                  </a:lnTo>
                  <a:lnTo>
                    <a:pt x="f163" y="f8"/>
                  </a:lnTo>
                  <a:lnTo>
                    <a:pt x="f164" y="f6"/>
                  </a:lnTo>
                  <a:lnTo>
                    <a:pt x="f165" y="f4"/>
                  </a:lnTo>
                  <a:lnTo>
                    <a:pt x="f166" y="f18"/>
                  </a:lnTo>
                  <a:lnTo>
                    <a:pt x="f167" y="f20"/>
                  </a:lnTo>
                  <a:lnTo>
                    <a:pt x="f168" y="f33"/>
                  </a:lnTo>
                  <a:lnTo>
                    <a:pt x="f169" y="f1"/>
                  </a:lnTo>
                  <a:lnTo>
                    <a:pt x="f170" y="f79"/>
                  </a:lnTo>
                  <a:lnTo>
                    <a:pt x="f171" y="f35"/>
                  </a:lnTo>
                  <a:lnTo>
                    <a:pt x="f172" y="f45"/>
                  </a:lnTo>
                  <a:lnTo>
                    <a:pt x="f173" y="f174"/>
                  </a:lnTo>
                  <a:lnTo>
                    <a:pt x="f175" y="f176"/>
                  </a:lnTo>
                  <a:lnTo>
                    <a:pt x="f177" y="f4"/>
                  </a:lnTo>
                  <a:lnTo>
                    <a:pt x="f178" y="f54"/>
                  </a:lnTo>
                  <a:lnTo>
                    <a:pt x="f179" y="f56"/>
                  </a:lnTo>
                  <a:lnTo>
                    <a:pt x="f180" y="f56"/>
                  </a:lnTo>
                  <a:lnTo>
                    <a:pt x="f181" y="f56"/>
                  </a:lnTo>
                  <a:lnTo>
                    <a:pt x="f182" y="f56"/>
                  </a:lnTo>
                  <a:lnTo>
                    <a:pt x="f183" y="f54"/>
                  </a:lnTo>
                  <a:lnTo>
                    <a:pt x="f184" y="f10"/>
                  </a:lnTo>
                  <a:lnTo>
                    <a:pt x="f185" y="f8"/>
                  </a:lnTo>
                  <a:lnTo>
                    <a:pt x="f186" y="f8"/>
                  </a:lnTo>
                  <a:lnTo>
                    <a:pt x="f187" y="f6"/>
                  </a:lnTo>
                  <a:lnTo>
                    <a:pt x="f188" y="f4"/>
                  </a:lnTo>
                  <a:lnTo>
                    <a:pt x="f189" y="f18"/>
                  </a:lnTo>
                  <a:lnTo>
                    <a:pt x="f190" y="f20"/>
                  </a:lnTo>
                  <a:lnTo>
                    <a:pt x="f191" y="f22"/>
                  </a:lnTo>
                  <a:lnTo>
                    <a:pt x="f192" y="f24"/>
                  </a:lnTo>
                  <a:lnTo>
                    <a:pt x="f193" y="f24"/>
                  </a:lnTo>
                  <a:lnTo>
                    <a:pt x="f194" y="f25"/>
                  </a:lnTo>
                  <a:lnTo>
                    <a:pt x="f195" y="f25"/>
                  </a:lnTo>
                  <a:lnTo>
                    <a:pt x="f196" y="f25"/>
                  </a:lnTo>
                  <a:lnTo>
                    <a:pt x="f197" y="f25"/>
                  </a:lnTo>
                  <a:lnTo>
                    <a:pt x="f198" y="f25"/>
                  </a:lnTo>
                  <a:lnTo>
                    <a:pt x="f199" y="f24"/>
                  </a:lnTo>
                  <a:lnTo>
                    <a:pt x="f200" y="f22"/>
                  </a:lnTo>
                  <a:lnTo>
                    <a:pt x="f201" y="f18"/>
                  </a:lnTo>
                  <a:lnTo>
                    <a:pt x="f202" y="f8"/>
                  </a:lnTo>
                  <a:lnTo>
                    <a:pt x="f203" y="f54"/>
                  </a:lnTo>
                  <a:lnTo>
                    <a:pt x="f204" y="f58"/>
                  </a:lnTo>
                  <a:lnTo>
                    <a:pt x="f205" y="f133"/>
                  </a:lnTo>
                  <a:lnTo>
                    <a:pt x="f206" y="f126"/>
                  </a:lnTo>
                  <a:lnTo>
                    <a:pt x="f207" y="f208"/>
                  </a:lnTo>
                  <a:lnTo>
                    <a:pt x="f209" y="f210"/>
                  </a:lnTo>
                  <a:lnTo>
                    <a:pt x="f211" y="f212"/>
                  </a:lnTo>
                  <a:lnTo>
                    <a:pt x="f213" y="f212"/>
                  </a:lnTo>
                  <a:lnTo>
                    <a:pt x="f214" y="f210"/>
                  </a:lnTo>
                  <a:lnTo>
                    <a:pt x="f215" y="f216"/>
                  </a:lnTo>
                  <a:lnTo>
                    <a:pt x="f217" y="f126"/>
                  </a:lnTo>
                  <a:lnTo>
                    <a:pt x="f218" y="f133"/>
                  </a:lnTo>
                  <a:lnTo>
                    <a:pt x="f219" y="f58"/>
                  </a:lnTo>
                  <a:lnTo>
                    <a:pt x="f220" y="f54"/>
                  </a:lnTo>
                  <a:lnTo>
                    <a:pt x="f221" y="f8"/>
                  </a:lnTo>
                  <a:lnTo>
                    <a:pt x="f222" y="f4"/>
                  </a:lnTo>
                  <a:lnTo>
                    <a:pt x="f223" y="f20"/>
                  </a:lnTo>
                  <a:lnTo>
                    <a:pt x="f224" y="f22"/>
                  </a:lnTo>
                  <a:lnTo>
                    <a:pt x="f225" y="f25"/>
                  </a:lnTo>
                  <a:lnTo>
                    <a:pt x="f226" y="f29"/>
                  </a:lnTo>
                  <a:lnTo>
                    <a:pt x="f227" y="f29"/>
                  </a:lnTo>
                  <a:lnTo>
                    <a:pt x="f228" y="f29"/>
                  </a:lnTo>
                  <a:lnTo>
                    <a:pt x="f229" y="f29"/>
                  </a:lnTo>
                  <a:lnTo>
                    <a:pt x="f229" y="f29"/>
                  </a:lnTo>
                  <a:lnTo>
                    <a:pt x="f230" y="f29"/>
                  </a:lnTo>
                  <a:lnTo>
                    <a:pt x="f231" y="f27"/>
                  </a:lnTo>
                  <a:lnTo>
                    <a:pt x="f232" y="f25"/>
                  </a:lnTo>
                  <a:lnTo>
                    <a:pt x="f0" y="f22"/>
                  </a:lnTo>
                  <a:lnTo>
                    <a:pt x="f233" y="f20"/>
                  </a:lnTo>
                  <a:lnTo>
                    <a:pt x="f234" y="f18"/>
                  </a:lnTo>
                  <a:lnTo>
                    <a:pt x="f235" y="f4"/>
                  </a:lnTo>
                  <a:lnTo>
                    <a:pt x="f236" y="f8"/>
                  </a:lnTo>
                  <a:lnTo>
                    <a:pt x="f237" y="f10"/>
                  </a:lnTo>
                  <a:lnTo>
                    <a:pt x="f238" y="f54"/>
                  </a:lnTo>
                  <a:lnTo>
                    <a:pt x="f239" y="f56"/>
                  </a:lnTo>
                  <a:lnTo>
                    <a:pt x="f240" y="f58"/>
                  </a:lnTo>
                  <a:lnTo>
                    <a:pt x="f241" y="f60"/>
                  </a:lnTo>
                  <a:lnTo>
                    <a:pt x="f242" y="f60"/>
                  </a:lnTo>
                  <a:lnTo>
                    <a:pt x="f243" y="f133"/>
                  </a:lnTo>
                  <a:lnTo>
                    <a:pt x="f244" y="f133"/>
                  </a:lnTo>
                  <a:lnTo>
                    <a:pt x="f245" y="f133"/>
                  </a:lnTo>
                  <a:lnTo>
                    <a:pt x="f246" y="f60"/>
                  </a:lnTo>
                  <a:lnTo>
                    <a:pt x="f69" y="f60"/>
                  </a:lnTo>
                  <a:lnTo>
                    <a:pt x="f71" y="f58"/>
                  </a:lnTo>
                  <a:lnTo>
                    <a:pt x="f247" y="f56"/>
                  </a:lnTo>
                  <a:lnTo>
                    <a:pt x="f1" y="f54"/>
                  </a:lnTo>
                  <a:lnTo>
                    <a:pt x="f1" y="f3"/>
                  </a:lnTo>
                  <a:lnTo>
                    <a:pt x="f2" y="f3"/>
                  </a:lnTo>
                  <a:lnTo>
                    <a:pt x="f2" y="f3"/>
                  </a:lnTo>
                  <a:lnTo>
                    <a:pt x="f2" y="f3"/>
                  </a:lnTo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126F649-79BA-4754-A24A-3197CC84AD81}"/>
                </a:ext>
              </a:extLst>
            </p:cNvPr>
            <p:cNvSpPr/>
            <p:nvPr/>
          </p:nvSpPr>
          <p:spPr>
            <a:xfrm>
              <a:off x="0" y="6138720"/>
              <a:ext cx="9159840" cy="276480"/>
            </a:xfrm>
            <a:custGeom>
              <a:avLst/>
              <a:gdLst>
                <a:gd name="f0" fmla="val 0"/>
                <a:gd name="f1" fmla="val 5770"/>
                <a:gd name="f2" fmla="val 174"/>
                <a:gd name="f3" fmla="val 5151"/>
                <a:gd name="f4" fmla="val 24"/>
                <a:gd name="f5" fmla="val 5127"/>
                <a:gd name="f6" fmla="val 26"/>
                <a:gd name="f7" fmla="val 5082"/>
                <a:gd name="f8" fmla="val 30"/>
                <a:gd name="f9" fmla="val 5049"/>
                <a:gd name="f10" fmla="val 38"/>
                <a:gd name="f11" fmla="val 5029"/>
                <a:gd name="f12" fmla="val 48"/>
                <a:gd name="f13" fmla="val 5017"/>
                <a:gd name="f14" fmla="val 54"/>
                <a:gd name="f15" fmla="val 4993"/>
                <a:gd name="f16" fmla="val 66"/>
                <a:gd name="f17" fmla="val 4957"/>
                <a:gd name="f18" fmla="val 84"/>
                <a:gd name="f19" fmla="val 4927"/>
                <a:gd name="f20" fmla="val 102"/>
                <a:gd name="f21" fmla="val 4891"/>
                <a:gd name="f22" fmla="val 114"/>
                <a:gd name="f23" fmla="val 4861"/>
                <a:gd name="f24" fmla="val 120"/>
                <a:gd name="f25" fmla="val 4831"/>
                <a:gd name="f26" fmla="val 126"/>
                <a:gd name="f27" fmla="val 4801"/>
                <a:gd name="f28" fmla="val 132"/>
                <a:gd name="f29" fmla="val 4771"/>
                <a:gd name="f30" fmla="val 4748"/>
                <a:gd name="f31" fmla="val 4724"/>
                <a:gd name="f32" fmla="val 4706"/>
                <a:gd name="f33" fmla="val 4682"/>
                <a:gd name="f34" fmla="val 4670"/>
                <a:gd name="f35" fmla="val 108"/>
                <a:gd name="f36" fmla="val 4652"/>
                <a:gd name="f37" fmla="val 4640"/>
                <a:gd name="f38" fmla="val 96"/>
                <a:gd name="f39" fmla="val 4634"/>
                <a:gd name="f40" fmla="val 4628"/>
                <a:gd name="f41" fmla="val 78"/>
                <a:gd name="f42" fmla="val 4622"/>
                <a:gd name="f43" fmla="val 4616"/>
                <a:gd name="f44" fmla="val 4610"/>
                <a:gd name="f45" fmla="val 4604"/>
                <a:gd name="f46" fmla="val 42"/>
                <a:gd name="f47" fmla="val 4598"/>
                <a:gd name="f48" fmla="val 36"/>
                <a:gd name="f49" fmla="val 4586"/>
                <a:gd name="f50" fmla="val 4574"/>
                <a:gd name="f51" fmla="val 4562"/>
                <a:gd name="f52" fmla="val 18"/>
                <a:gd name="f53" fmla="val 4544"/>
                <a:gd name="f54" fmla="val 4526"/>
                <a:gd name="f55" fmla="val 4502"/>
                <a:gd name="f56" fmla="val 4478"/>
                <a:gd name="f57" fmla="val 4449"/>
                <a:gd name="f58" fmla="val 4419"/>
                <a:gd name="f59" fmla="val 4383"/>
                <a:gd name="f60" fmla="val 60"/>
                <a:gd name="f61" fmla="val 4341"/>
                <a:gd name="f62" fmla="val 72"/>
                <a:gd name="f63" fmla="val 4287"/>
                <a:gd name="f64" fmla="val 90"/>
                <a:gd name="f65" fmla="val 4239"/>
                <a:gd name="f66" fmla="val 4186"/>
                <a:gd name="f67" fmla="val 4132"/>
                <a:gd name="f68" fmla="val 4078"/>
                <a:gd name="f69" fmla="val 4024"/>
                <a:gd name="f70" fmla="val 3970"/>
                <a:gd name="f71" fmla="val 3916"/>
                <a:gd name="f72" fmla="val 3863"/>
                <a:gd name="f73" fmla="val 3815"/>
                <a:gd name="f74" fmla="val 3767"/>
                <a:gd name="f75" fmla="val 3731"/>
                <a:gd name="f76" fmla="val 3689"/>
                <a:gd name="f77" fmla="val 3659"/>
                <a:gd name="f78" fmla="val 3647"/>
                <a:gd name="f79" fmla="val 3635"/>
                <a:gd name="f80" fmla="val 3617"/>
                <a:gd name="f81" fmla="val 3600"/>
                <a:gd name="f82" fmla="val 3582"/>
                <a:gd name="f83" fmla="val 3564"/>
                <a:gd name="f84" fmla="val 3546"/>
                <a:gd name="f85" fmla="val 3534"/>
                <a:gd name="f86" fmla="val 3522"/>
                <a:gd name="f87" fmla="val 3510"/>
                <a:gd name="f88" fmla="val 3498"/>
                <a:gd name="f89" fmla="val 3486"/>
                <a:gd name="f90" fmla="val 3474"/>
                <a:gd name="f91" fmla="val 3462"/>
                <a:gd name="f92" fmla="val 3456"/>
                <a:gd name="f93" fmla="val 3426"/>
                <a:gd name="f94" fmla="val 3336"/>
                <a:gd name="f95" fmla="val 3205"/>
                <a:gd name="f96" fmla="val 3127"/>
                <a:gd name="f97" fmla="val 3049"/>
                <a:gd name="f98" fmla="val 2972"/>
                <a:gd name="f99" fmla="val 144"/>
                <a:gd name="f100" fmla="val 2906"/>
                <a:gd name="f101" fmla="val 150"/>
                <a:gd name="f102" fmla="val 2870"/>
                <a:gd name="f103" fmla="val 2846"/>
                <a:gd name="f104" fmla="val 2816"/>
                <a:gd name="f105" fmla="val 2792"/>
                <a:gd name="f106" fmla="val 2768"/>
                <a:gd name="f107" fmla="val 2744"/>
                <a:gd name="f108" fmla="val 138"/>
                <a:gd name="f109" fmla="val 2727"/>
                <a:gd name="f110" fmla="val 2709"/>
                <a:gd name="f111" fmla="val 2703"/>
                <a:gd name="f112" fmla="val 2697"/>
                <a:gd name="f113" fmla="val 2673"/>
                <a:gd name="f114" fmla="val 2661"/>
                <a:gd name="f115" fmla="val 2643"/>
                <a:gd name="f116" fmla="val 2619"/>
                <a:gd name="f117" fmla="val 2595"/>
                <a:gd name="f118" fmla="val 2559"/>
                <a:gd name="f119" fmla="val 2541"/>
                <a:gd name="f120" fmla="val 2511"/>
                <a:gd name="f121" fmla="val 2481"/>
                <a:gd name="f122" fmla="val 2446"/>
                <a:gd name="f123" fmla="val 2416"/>
                <a:gd name="f124" fmla="val 2380"/>
                <a:gd name="f125" fmla="val 2350"/>
                <a:gd name="f126" fmla="val 2326"/>
                <a:gd name="f127" fmla="val 2308"/>
                <a:gd name="f128" fmla="val 2296"/>
                <a:gd name="f129" fmla="val 2290"/>
                <a:gd name="f130" fmla="val 2278"/>
                <a:gd name="f131" fmla="val 2272"/>
                <a:gd name="f132" fmla="val 2250"/>
                <a:gd name="f133" fmla="val 57"/>
                <a:gd name="f134" fmla="val 2243"/>
                <a:gd name="f135" fmla="val 35"/>
                <a:gd name="f136" fmla="val 2228"/>
                <a:gd name="f137" fmla="val 2208"/>
                <a:gd name="f138" fmla="val 2172"/>
                <a:gd name="f139" fmla="val 2151"/>
                <a:gd name="f140" fmla="val 2127"/>
                <a:gd name="f141" fmla="val 51"/>
                <a:gd name="f142" fmla="val 2097"/>
                <a:gd name="f143" fmla="val 2073"/>
                <a:gd name="f144" fmla="val 2046"/>
                <a:gd name="f145" fmla="val 87"/>
                <a:gd name="f146" fmla="val 2007"/>
                <a:gd name="f147" fmla="val 1977"/>
                <a:gd name="f148" fmla="val 1947"/>
                <a:gd name="f149" fmla="val 1895"/>
                <a:gd name="f150" fmla="val 1794"/>
                <a:gd name="f151" fmla="val 1692"/>
                <a:gd name="f152" fmla="val 1644"/>
                <a:gd name="f153" fmla="val 1602"/>
                <a:gd name="f154" fmla="val 1561"/>
                <a:gd name="f155" fmla="val 1525"/>
                <a:gd name="f156" fmla="val 1507"/>
                <a:gd name="f157" fmla="val 1495"/>
                <a:gd name="f158" fmla="val 1483"/>
                <a:gd name="f159" fmla="val 1477"/>
                <a:gd name="f160" fmla="val 1459"/>
                <a:gd name="f161" fmla="val 1441"/>
                <a:gd name="f162" fmla="val 1429"/>
                <a:gd name="f163" fmla="val 1411"/>
                <a:gd name="f164" fmla="val 1399"/>
                <a:gd name="f165" fmla="val 1387"/>
                <a:gd name="f166" fmla="val 1375"/>
                <a:gd name="f167" fmla="val 1357"/>
                <a:gd name="f168" fmla="val 1345"/>
                <a:gd name="f169" fmla="val 1333"/>
                <a:gd name="f170" fmla="val 1309"/>
                <a:gd name="f171" fmla="val 1262"/>
                <a:gd name="f172" fmla="val 1220"/>
                <a:gd name="f173" fmla="val 1178"/>
                <a:gd name="f174" fmla="val 1142"/>
                <a:gd name="f175" fmla="val 1100"/>
                <a:gd name="f176" fmla="val 1058"/>
                <a:gd name="f177" fmla="val 1016"/>
                <a:gd name="f178" fmla="val 156"/>
                <a:gd name="f179" fmla="val 945"/>
                <a:gd name="f180" fmla="val 168"/>
                <a:gd name="f181" fmla="val 879"/>
                <a:gd name="f182" fmla="val 819"/>
                <a:gd name="f183" fmla="val 759"/>
                <a:gd name="f184" fmla="val 706"/>
                <a:gd name="f185" fmla="val 162"/>
                <a:gd name="f186" fmla="val 652"/>
                <a:gd name="f187" fmla="val 610"/>
                <a:gd name="f188" fmla="val 568"/>
                <a:gd name="f189" fmla="val 532"/>
                <a:gd name="f190" fmla="val 502"/>
                <a:gd name="f191" fmla="val 478"/>
                <a:gd name="f192" fmla="val 460"/>
                <a:gd name="f193" fmla="val 442"/>
                <a:gd name="f194" fmla="val 425"/>
                <a:gd name="f195" fmla="val 407"/>
                <a:gd name="f196" fmla="val 401"/>
                <a:gd name="f197" fmla="val 395"/>
                <a:gd name="f198" fmla="val 389"/>
                <a:gd name="f199" fmla="val 383"/>
                <a:gd name="f200" fmla="val 377"/>
                <a:gd name="f201" fmla="val 371"/>
                <a:gd name="f202" fmla="val 359"/>
                <a:gd name="f203" fmla="val 347"/>
                <a:gd name="f204" fmla="val 341"/>
                <a:gd name="f205" fmla="val 335"/>
                <a:gd name="f206" fmla="val 323"/>
                <a:gd name="f207" fmla="val 305"/>
                <a:gd name="f208" fmla="val 287"/>
                <a:gd name="f209" fmla="val 263"/>
                <a:gd name="f210" fmla="val 239"/>
                <a:gd name="f211" fmla="val 215"/>
                <a:gd name="f212" fmla="val 191"/>
                <a:gd name="f213" fmla="val 167"/>
                <a:gd name="f214" fmla="val 1938"/>
                <a:gd name="f215" fmla="val 1971"/>
                <a:gd name="f216" fmla="val 2019"/>
                <a:gd name="f217" fmla="val 77"/>
                <a:gd name="f218" fmla="val 2063"/>
                <a:gd name="f219" fmla="val 2111"/>
                <a:gd name="f220" fmla="val 2145"/>
                <a:gd name="f221" fmla="val 9"/>
                <a:gd name="f222" fmla="val 2202"/>
                <a:gd name="f223" fmla="val 2235"/>
                <a:gd name="f224" fmla="val 3"/>
                <a:gd name="f225" fmla="val 2262"/>
                <a:gd name="f226" fmla="val 2715"/>
                <a:gd name="f227" fmla="val 12"/>
                <a:gd name="f228" fmla="val 6"/>
                <a:gd name="f229" fmla="val 5061"/>
                <a:gd name="f230" fmla="val 5091"/>
                <a:gd name="f231" fmla="val 17"/>
                <a:gd name="f232" fmla="val 5118"/>
                <a:gd name="f233" fmla="val 14"/>
                <a:gd name="f234" fmla="val 5145"/>
                <a:gd name="f235" fmla="val 5175"/>
                <a:gd name="f236" fmla="val 5199"/>
                <a:gd name="f237" fmla="val 8"/>
                <a:gd name="f238" fmla="val 5219"/>
                <a:gd name="f239" fmla="val 5238"/>
                <a:gd name="f240" fmla="val 5258"/>
                <a:gd name="f241" fmla="val 11"/>
                <a:gd name="f242" fmla="val 5280"/>
                <a:gd name="f243" fmla="val 5304"/>
                <a:gd name="f244" fmla="val 5327"/>
                <a:gd name="f245" fmla="val 5351"/>
                <a:gd name="f246" fmla="val 5390"/>
                <a:gd name="f247" fmla="val 5435"/>
                <a:gd name="f248" fmla="val 5447"/>
                <a:gd name="f249" fmla="val 5453"/>
                <a:gd name="f250" fmla="val 5459"/>
                <a:gd name="f251" fmla="val 5465"/>
                <a:gd name="f252" fmla="val 5477"/>
                <a:gd name="f253" fmla="val 5489"/>
                <a:gd name="f254" fmla="val 5501"/>
                <a:gd name="f255" fmla="val 5519"/>
                <a:gd name="f256" fmla="val 5555"/>
                <a:gd name="f257" fmla="val 5603"/>
                <a:gd name="f258" fmla="val 5656"/>
                <a:gd name="f259" fmla="val 5710"/>
                <a:gd name="f260" fmla="val 5740"/>
                <a:gd name="f261" fmla="val 5429"/>
                <a:gd name="f262" fmla="val 5423"/>
                <a:gd name="f263" fmla="val 5405"/>
                <a:gd name="f264" fmla="val 5393"/>
                <a:gd name="f265" fmla="val 5370"/>
                <a:gd name="f266" fmla="val 23"/>
                <a:gd name="f267" fmla="val 5346"/>
                <a:gd name="f268" fmla="val 5325"/>
                <a:gd name="f269" fmla="val 27"/>
                <a:gd name="f270" fmla="val 5298"/>
                <a:gd name="f271" fmla="val 29"/>
                <a:gd name="f272" fmla="val 5270"/>
                <a:gd name="f273" fmla="val 5247"/>
                <a:gd name="f274" fmla="val 21"/>
                <a:gd name="f275" fmla="val 5174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5770" h="174">
                  <a:moveTo>
                    <a:pt x="f3" y="f4"/>
                  </a:moveTo>
                  <a:lnTo>
                    <a:pt x="f5" y="f6"/>
                  </a:lnTo>
                  <a:lnTo>
                    <a:pt x="f7" y="f8"/>
                  </a:lnTo>
                  <a:lnTo>
                    <a:pt x="f9" y="f10"/>
                  </a:lnTo>
                  <a:lnTo>
                    <a:pt x="f11" y="f12"/>
                  </a:lnTo>
                  <a:lnTo>
                    <a:pt x="f13" y="f14"/>
                  </a:lnTo>
                  <a:lnTo>
                    <a:pt x="f15" y="f16"/>
                  </a:lnTo>
                  <a:lnTo>
                    <a:pt x="f17" y="f18"/>
                  </a:lnTo>
                  <a:lnTo>
                    <a:pt x="f19" y="f20"/>
                  </a:lnTo>
                  <a:lnTo>
                    <a:pt x="f21" y="f22"/>
                  </a:lnTo>
                  <a:lnTo>
                    <a:pt x="f23" y="f24"/>
                  </a:lnTo>
                  <a:lnTo>
                    <a:pt x="f25" y="f26"/>
                  </a:lnTo>
                  <a:lnTo>
                    <a:pt x="f27" y="f28"/>
                  </a:lnTo>
                  <a:lnTo>
                    <a:pt x="f29" y="f28"/>
                  </a:lnTo>
                  <a:lnTo>
                    <a:pt x="f30" y="f28"/>
                  </a:lnTo>
                  <a:lnTo>
                    <a:pt x="f31" y="f26"/>
                  </a:lnTo>
                  <a:lnTo>
                    <a:pt x="f32" y="f24"/>
                  </a:lnTo>
                  <a:lnTo>
                    <a:pt x="f33" y="f22"/>
                  </a:lnTo>
                  <a:lnTo>
                    <a:pt x="f34" y="f35"/>
                  </a:lnTo>
                  <a:lnTo>
                    <a:pt x="f36" y="f20"/>
                  </a:lnTo>
                  <a:lnTo>
                    <a:pt x="f37" y="f38"/>
                  </a:lnTo>
                  <a:lnTo>
                    <a:pt x="f39" y="f18"/>
                  </a:lnTo>
                  <a:lnTo>
                    <a:pt x="f40" y="f41"/>
                  </a:lnTo>
                  <a:lnTo>
                    <a:pt x="f42" y="f16"/>
                  </a:lnTo>
                  <a:lnTo>
                    <a:pt x="f43" y="f14"/>
                  </a:lnTo>
                  <a:lnTo>
                    <a:pt x="f44" y="f12"/>
                  </a:lnTo>
                  <a:lnTo>
                    <a:pt x="f45" y="f46"/>
                  </a:lnTo>
                  <a:lnTo>
                    <a:pt x="f47" y="f48"/>
                  </a:lnTo>
                  <a:lnTo>
                    <a:pt x="f49" y="f8"/>
                  </a:lnTo>
                  <a:lnTo>
                    <a:pt x="f50" y="f4"/>
                  </a:lnTo>
                  <a:lnTo>
                    <a:pt x="f51" y="f52"/>
                  </a:lnTo>
                  <a:lnTo>
                    <a:pt x="f53" y="f52"/>
                  </a:lnTo>
                  <a:lnTo>
                    <a:pt x="f54" y="f52"/>
                  </a:lnTo>
                  <a:lnTo>
                    <a:pt x="f55" y="f4"/>
                  </a:lnTo>
                  <a:lnTo>
                    <a:pt x="f56" y="f8"/>
                  </a:lnTo>
                  <a:lnTo>
                    <a:pt x="f57" y="f48"/>
                  </a:lnTo>
                  <a:lnTo>
                    <a:pt x="f58" y="f12"/>
                  </a:lnTo>
                  <a:lnTo>
                    <a:pt x="f59" y="f60"/>
                  </a:lnTo>
                  <a:lnTo>
                    <a:pt x="f61" y="f62"/>
                  </a:lnTo>
                  <a:lnTo>
                    <a:pt x="f63" y="f64"/>
                  </a:lnTo>
                  <a:lnTo>
                    <a:pt x="f65" y="f38"/>
                  </a:lnTo>
                  <a:lnTo>
                    <a:pt x="f66" y="f35"/>
                  </a:lnTo>
                  <a:lnTo>
                    <a:pt x="f67" y="f22"/>
                  </a:lnTo>
                  <a:lnTo>
                    <a:pt x="f68" y="f24"/>
                  </a:lnTo>
                  <a:lnTo>
                    <a:pt x="f69" y="f24"/>
                  </a:lnTo>
                  <a:lnTo>
                    <a:pt x="f70" y="f24"/>
                  </a:lnTo>
                  <a:lnTo>
                    <a:pt x="f71" y="f24"/>
                  </a:lnTo>
                  <a:lnTo>
                    <a:pt x="f72" y="f24"/>
                  </a:lnTo>
                  <a:lnTo>
                    <a:pt x="f73" y="f24"/>
                  </a:lnTo>
                  <a:lnTo>
                    <a:pt x="f74" y="f22"/>
                  </a:lnTo>
                  <a:lnTo>
                    <a:pt x="f75" y="f35"/>
                  </a:lnTo>
                  <a:lnTo>
                    <a:pt x="f76" y="f38"/>
                  </a:lnTo>
                  <a:lnTo>
                    <a:pt x="f77" y="f64"/>
                  </a:lnTo>
                  <a:lnTo>
                    <a:pt x="f78" y="f18"/>
                  </a:lnTo>
                  <a:lnTo>
                    <a:pt x="f79" y="f41"/>
                  </a:lnTo>
                  <a:lnTo>
                    <a:pt x="f80" y="f62"/>
                  </a:lnTo>
                  <a:lnTo>
                    <a:pt x="f81" y="f60"/>
                  </a:lnTo>
                  <a:lnTo>
                    <a:pt x="f82" y="f60"/>
                  </a:lnTo>
                  <a:lnTo>
                    <a:pt x="f83" y="f14"/>
                  </a:lnTo>
                  <a:lnTo>
                    <a:pt x="f84" y="f14"/>
                  </a:lnTo>
                  <a:lnTo>
                    <a:pt x="f85" y="f14"/>
                  </a:lnTo>
                  <a:lnTo>
                    <a:pt x="f86" y="f60"/>
                  </a:lnTo>
                  <a:lnTo>
                    <a:pt x="f87" y="f60"/>
                  </a:lnTo>
                  <a:lnTo>
                    <a:pt x="f88" y="f16"/>
                  </a:lnTo>
                  <a:lnTo>
                    <a:pt x="f89" y="f16"/>
                  </a:lnTo>
                  <a:lnTo>
                    <a:pt x="f90" y="f41"/>
                  </a:lnTo>
                  <a:lnTo>
                    <a:pt x="f91" y="f18"/>
                  </a:lnTo>
                  <a:lnTo>
                    <a:pt x="f92" y="f18"/>
                  </a:lnTo>
                  <a:lnTo>
                    <a:pt x="f93" y="f64"/>
                  </a:lnTo>
                  <a:lnTo>
                    <a:pt x="f94" y="f38"/>
                  </a:lnTo>
                  <a:lnTo>
                    <a:pt x="f95" y="f35"/>
                  </a:lnTo>
                  <a:lnTo>
                    <a:pt x="f96" y="f24"/>
                  </a:lnTo>
                  <a:lnTo>
                    <a:pt x="f97" y="f28"/>
                  </a:lnTo>
                  <a:lnTo>
                    <a:pt x="f98" y="f99"/>
                  </a:lnTo>
                  <a:lnTo>
                    <a:pt x="f100" y="f101"/>
                  </a:lnTo>
                  <a:lnTo>
                    <a:pt x="f102" y="f101"/>
                  </a:lnTo>
                  <a:lnTo>
                    <a:pt x="f103" y="f101"/>
                  </a:lnTo>
                  <a:lnTo>
                    <a:pt x="f104" y="f101"/>
                  </a:lnTo>
                  <a:lnTo>
                    <a:pt x="f105" y="f101"/>
                  </a:lnTo>
                  <a:lnTo>
                    <a:pt x="f106" y="f99"/>
                  </a:lnTo>
                  <a:lnTo>
                    <a:pt x="f107" y="f108"/>
                  </a:lnTo>
                  <a:lnTo>
                    <a:pt x="f109" y="f28"/>
                  </a:lnTo>
                  <a:lnTo>
                    <a:pt x="f110" y="f26"/>
                  </a:lnTo>
                  <a:lnTo>
                    <a:pt x="f111" y="f38"/>
                  </a:lnTo>
                  <a:lnTo>
                    <a:pt x="f111" y="f41"/>
                  </a:lnTo>
                  <a:lnTo>
                    <a:pt x="f110" y="f46"/>
                  </a:lnTo>
                  <a:lnTo>
                    <a:pt x="f112" y="f48"/>
                  </a:lnTo>
                  <a:lnTo>
                    <a:pt x="f113" y="f46"/>
                  </a:lnTo>
                  <a:lnTo>
                    <a:pt x="f114" y="f60"/>
                  </a:lnTo>
                  <a:lnTo>
                    <a:pt x="f115" y="f62"/>
                  </a:lnTo>
                  <a:lnTo>
                    <a:pt x="f116" y="f64"/>
                  </a:lnTo>
                  <a:lnTo>
                    <a:pt x="f117" y="f20"/>
                  </a:lnTo>
                  <a:lnTo>
                    <a:pt x="f118" y="f22"/>
                  </a:lnTo>
                  <a:lnTo>
                    <a:pt x="f119" y="f22"/>
                  </a:lnTo>
                  <a:lnTo>
                    <a:pt x="f120" y="f24"/>
                  </a:lnTo>
                  <a:lnTo>
                    <a:pt x="f121" y="f26"/>
                  </a:lnTo>
                  <a:lnTo>
                    <a:pt x="f122" y="f26"/>
                  </a:lnTo>
                  <a:lnTo>
                    <a:pt x="f123" y="f28"/>
                  </a:lnTo>
                  <a:lnTo>
                    <a:pt x="f124" y="f26"/>
                  </a:lnTo>
                  <a:lnTo>
                    <a:pt x="f125" y="f24"/>
                  </a:lnTo>
                  <a:lnTo>
                    <a:pt x="f126" y="f35"/>
                  </a:lnTo>
                  <a:lnTo>
                    <a:pt x="f127" y="f20"/>
                  </a:lnTo>
                  <a:lnTo>
                    <a:pt x="f128" y="f38"/>
                  </a:lnTo>
                  <a:lnTo>
                    <a:pt x="f129" y="f64"/>
                  </a:lnTo>
                  <a:lnTo>
                    <a:pt x="f130" y="f18"/>
                  </a:lnTo>
                  <a:lnTo>
                    <a:pt x="f131" y="f41"/>
                  </a:lnTo>
                  <a:lnTo>
                    <a:pt x="f132" y="f133"/>
                  </a:lnTo>
                  <a:lnTo>
                    <a:pt x="f134" y="f135"/>
                  </a:lnTo>
                  <a:lnTo>
                    <a:pt x="f136" y="f52"/>
                  </a:lnTo>
                  <a:lnTo>
                    <a:pt x="f137" y="f52"/>
                  </a:lnTo>
                  <a:lnTo>
                    <a:pt x="f138" y="f4"/>
                  </a:lnTo>
                  <a:lnTo>
                    <a:pt x="f139" y="f48"/>
                  </a:lnTo>
                  <a:lnTo>
                    <a:pt x="f140" y="f141"/>
                  </a:lnTo>
                  <a:lnTo>
                    <a:pt x="f142" y="f60"/>
                  </a:lnTo>
                  <a:lnTo>
                    <a:pt x="f143" y="f62"/>
                  </a:lnTo>
                  <a:lnTo>
                    <a:pt x="f144" y="f145"/>
                  </a:lnTo>
                  <a:lnTo>
                    <a:pt x="f146" y="f20"/>
                  </a:lnTo>
                  <a:lnTo>
                    <a:pt x="f147" y="f22"/>
                  </a:lnTo>
                  <a:lnTo>
                    <a:pt x="f148" y="f24"/>
                  </a:lnTo>
                  <a:lnTo>
                    <a:pt x="f149" y="f24"/>
                  </a:lnTo>
                  <a:lnTo>
                    <a:pt x="f150" y="f24"/>
                  </a:lnTo>
                  <a:lnTo>
                    <a:pt x="f151" y="f24"/>
                  </a:lnTo>
                  <a:lnTo>
                    <a:pt x="f152" y="f24"/>
                  </a:lnTo>
                  <a:lnTo>
                    <a:pt x="f153" y="f22"/>
                  </a:lnTo>
                  <a:lnTo>
                    <a:pt x="f154" y="f35"/>
                  </a:lnTo>
                  <a:lnTo>
                    <a:pt x="f155" y="f20"/>
                  </a:lnTo>
                  <a:lnTo>
                    <a:pt x="f156" y="f20"/>
                  </a:lnTo>
                  <a:lnTo>
                    <a:pt x="f157" y="f38"/>
                  </a:lnTo>
                  <a:lnTo>
                    <a:pt x="f158" y="f64"/>
                  </a:lnTo>
                  <a:lnTo>
                    <a:pt x="f159" y="f18"/>
                  </a:lnTo>
                  <a:lnTo>
                    <a:pt x="f160" y="f41"/>
                  </a:lnTo>
                  <a:lnTo>
                    <a:pt x="f161" y="f16"/>
                  </a:lnTo>
                  <a:lnTo>
                    <a:pt x="f162" y="f60"/>
                  </a:lnTo>
                  <a:lnTo>
                    <a:pt x="f163" y="f60"/>
                  </a:lnTo>
                  <a:lnTo>
                    <a:pt x="f164" y="f14"/>
                  </a:lnTo>
                  <a:lnTo>
                    <a:pt x="f165" y="f14"/>
                  </a:lnTo>
                  <a:lnTo>
                    <a:pt x="f166" y="f14"/>
                  </a:lnTo>
                  <a:lnTo>
                    <a:pt x="f167" y="f14"/>
                  </a:lnTo>
                  <a:lnTo>
                    <a:pt x="f168" y="f14"/>
                  </a:lnTo>
                  <a:lnTo>
                    <a:pt x="f169" y="f60"/>
                  </a:lnTo>
                  <a:lnTo>
                    <a:pt x="f170" y="f16"/>
                  </a:lnTo>
                  <a:lnTo>
                    <a:pt x="f171" y="f18"/>
                  </a:lnTo>
                  <a:lnTo>
                    <a:pt x="f172" y="f20"/>
                  </a:lnTo>
                  <a:lnTo>
                    <a:pt x="f173" y="f22"/>
                  </a:lnTo>
                  <a:lnTo>
                    <a:pt x="f174" y="f26"/>
                  </a:lnTo>
                  <a:lnTo>
                    <a:pt x="f175" y="f108"/>
                  </a:lnTo>
                  <a:lnTo>
                    <a:pt x="f176" y="f101"/>
                  </a:lnTo>
                  <a:lnTo>
                    <a:pt x="f177" y="f178"/>
                  </a:lnTo>
                  <a:lnTo>
                    <a:pt x="f179" y="f180"/>
                  </a:lnTo>
                  <a:lnTo>
                    <a:pt x="f181" y="f2"/>
                  </a:lnTo>
                  <a:lnTo>
                    <a:pt x="f182" y="f2"/>
                  </a:lnTo>
                  <a:lnTo>
                    <a:pt x="f183" y="f180"/>
                  </a:lnTo>
                  <a:lnTo>
                    <a:pt x="f184" y="f185"/>
                  </a:lnTo>
                  <a:lnTo>
                    <a:pt x="f186" y="f101"/>
                  </a:lnTo>
                  <a:lnTo>
                    <a:pt x="f187" y="f108"/>
                  </a:lnTo>
                  <a:lnTo>
                    <a:pt x="f188" y="f26"/>
                  </a:lnTo>
                  <a:lnTo>
                    <a:pt x="f189" y="f22"/>
                  </a:lnTo>
                  <a:lnTo>
                    <a:pt x="f190" y="f20"/>
                  </a:lnTo>
                  <a:lnTo>
                    <a:pt x="f191" y="f64"/>
                  </a:lnTo>
                  <a:lnTo>
                    <a:pt x="f192" y="f41"/>
                  </a:lnTo>
                  <a:lnTo>
                    <a:pt x="f193" y="f16"/>
                  </a:lnTo>
                  <a:lnTo>
                    <a:pt x="f194" y="f14"/>
                  </a:lnTo>
                  <a:lnTo>
                    <a:pt x="f195" y="f46"/>
                  </a:lnTo>
                  <a:lnTo>
                    <a:pt x="f196" y="f46"/>
                  </a:lnTo>
                  <a:lnTo>
                    <a:pt x="f197" y="f46"/>
                  </a:lnTo>
                  <a:lnTo>
                    <a:pt x="f198" y="f46"/>
                  </a:lnTo>
                  <a:lnTo>
                    <a:pt x="f199" y="f46"/>
                  </a:lnTo>
                  <a:lnTo>
                    <a:pt x="f200" y="f12"/>
                  </a:lnTo>
                  <a:lnTo>
                    <a:pt x="f201" y="f14"/>
                  </a:lnTo>
                  <a:lnTo>
                    <a:pt x="f202" y="f16"/>
                  </a:lnTo>
                  <a:lnTo>
                    <a:pt x="f203" y="f41"/>
                  </a:lnTo>
                  <a:lnTo>
                    <a:pt x="f204" y="f18"/>
                  </a:lnTo>
                  <a:lnTo>
                    <a:pt x="f205" y="f64"/>
                  </a:lnTo>
                  <a:lnTo>
                    <a:pt x="f206" y="f20"/>
                  </a:lnTo>
                  <a:lnTo>
                    <a:pt x="f207" y="f35"/>
                  </a:lnTo>
                  <a:lnTo>
                    <a:pt x="f208" y="f22"/>
                  </a:lnTo>
                  <a:lnTo>
                    <a:pt x="f209" y="f24"/>
                  </a:lnTo>
                  <a:lnTo>
                    <a:pt x="f210" y="f26"/>
                  </a:lnTo>
                  <a:lnTo>
                    <a:pt x="f211" y="f28"/>
                  </a:lnTo>
                  <a:lnTo>
                    <a:pt x="f212" y="f28"/>
                  </a:lnTo>
                  <a:lnTo>
                    <a:pt x="f213" y="f108"/>
                  </a:lnTo>
                  <a:lnTo>
                    <a:pt x="f99" y="f108"/>
                  </a:lnTo>
                  <a:lnTo>
                    <a:pt x="f24" y="f108"/>
                  </a:lnTo>
                  <a:lnTo>
                    <a:pt x="f64" y="f28"/>
                  </a:lnTo>
                  <a:lnTo>
                    <a:pt x="f16" y="f28"/>
                  </a:lnTo>
                  <a:lnTo>
                    <a:pt x="f46" y="f26"/>
                  </a:lnTo>
                  <a:lnTo>
                    <a:pt x="f4" y="f24"/>
                  </a:lnTo>
                  <a:lnTo>
                    <a:pt x="f0" y="f22"/>
                  </a:lnTo>
                  <a:lnTo>
                    <a:pt x="f0" y="f38"/>
                  </a:lnTo>
                  <a:lnTo>
                    <a:pt x="f4" y="f20"/>
                  </a:lnTo>
                  <a:lnTo>
                    <a:pt x="f46" y="f35"/>
                  </a:lnTo>
                  <a:lnTo>
                    <a:pt x="f16" y="f22"/>
                  </a:lnTo>
                  <a:lnTo>
                    <a:pt x="f64" y="f22"/>
                  </a:lnTo>
                  <a:lnTo>
                    <a:pt x="f24" y="f24"/>
                  </a:lnTo>
                  <a:lnTo>
                    <a:pt x="f99" y="f24"/>
                  </a:lnTo>
                  <a:lnTo>
                    <a:pt x="f213" y="f24"/>
                  </a:lnTo>
                  <a:lnTo>
                    <a:pt x="f212" y="f22"/>
                  </a:lnTo>
                  <a:lnTo>
                    <a:pt x="f211" y="f22"/>
                  </a:lnTo>
                  <a:lnTo>
                    <a:pt x="f210" y="f35"/>
                  </a:lnTo>
                  <a:lnTo>
                    <a:pt x="f209" y="f20"/>
                  </a:lnTo>
                  <a:lnTo>
                    <a:pt x="f208" y="f38"/>
                  </a:lnTo>
                  <a:lnTo>
                    <a:pt x="f207" y="f64"/>
                  </a:lnTo>
                  <a:lnTo>
                    <a:pt x="f206" y="f18"/>
                  </a:lnTo>
                  <a:lnTo>
                    <a:pt x="f205" y="f62"/>
                  </a:lnTo>
                  <a:lnTo>
                    <a:pt x="f204" y="f16"/>
                  </a:lnTo>
                  <a:lnTo>
                    <a:pt x="f203" y="f60"/>
                  </a:lnTo>
                  <a:lnTo>
                    <a:pt x="f202" y="f12"/>
                  </a:lnTo>
                  <a:lnTo>
                    <a:pt x="f201" y="f48"/>
                  </a:lnTo>
                  <a:lnTo>
                    <a:pt x="f200" y="f8"/>
                  </a:lnTo>
                  <a:lnTo>
                    <a:pt x="f199" y="f4"/>
                  </a:lnTo>
                  <a:lnTo>
                    <a:pt x="f198" y="f4"/>
                  </a:lnTo>
                  <a:lnTo>
                    <a:pt x="f197" y="f4"/>
                  </a:lnTo>
                  <a:lnTo>
                    <a:pt x="f196" y="f4"/>
                  </a:lnTo>
                  <a:lnTo>
                    <a:pt x="f195" y="f4"/>
                  </a:lnTo>
                  <a:lnTo>
                    <a:pt x="f194" y="f48"/>
                  </a:lnTo>
                  <a:lnTo>
                    <a:pt x="f193" y="f12"/>
                  </a:lnTo>
                  <a:lnTo>
                    <a:pt x="f192" y="f60"/>
                  </a:lnTo>
                  <a:lnTo>
                    <a:pt x="f191" y="f62"/>
                  </a:lnTo>
                  <a:lnTo>
                    <a:pt x="f190" y="f18"/>
                  </a:lnTo>
                  <a:lnTo>
                    <a:pt x="f189" y="f38"/>
                  </a:lnTo>
                  <a:lnTo>
                    <a:pt x="f188" y="f35"/>
                  </a:lnTo>
                  <a:lnTo>
                    <a:pt x="f187" y="f24"/>
                  </a:lnTo>
                  <a:lnTo>
                    <a:pt x="f186" y="f28"/>
                  </a:lnTo>
                  <a:lnTo>
                    <a:pt x="f184" y="f99"/>
                  </a:lnTo>
                  <a:lnTo>
                    <a:pt x="f183" y="f101"/>
                  </a:lnTo>
                  <a:lnTo>
                    <a:pt x="f182" y="f178"/>
                  </a:lnTo>
                  <a:lnTo>
                    <a:pt x="f181" y="f178"/>
                  </a:lnTo>
                  <a:lnTo>
                    <a:pt x="f179" y="f101"/>
                  </a:lnTo>
                  <a:lnTo>
                    <a:pt x="f177" y="f108"/>
                  </a:lnTo>
                  <a:lnTo>
                    <a:pt x="f176" y="f28"/>
                  </a:lnTo>
                  <a:lnTo>
                    <a:pt x="f175" y="f24"/>
                  </a:lnTo>
                  <a:lnTo>
                    <a:pt x="f174" y="f35"/>
                  </a:lnTo>
                  <a:lnTo>
                    <a:pt x="f173" y="f38"/>
                  </a:lnTo>
                  <a:lnTo>
                    <a:pt x="f172" y="f18"/>
                  </a:lnTo>
                  <a:lnTo>
                    <a:pt x="f171" y="f16"/>
                  </a:lnTo>
                  <a:lnTo>
                    <a:pt x="f170" y="f12"/>
                  </a:lnTo>
                  <a:lnTo>
                    <a:pt x="f169" y="f46"/>
                  </a:lnTo>
                  <a:lnTo>
                    <a:pt x="f168" y="f48"/>
                  </a:lnTo>
                  <a:lnTo>
                    <a:pt x="f167" y="f48"/>
                  </a:lnTo>
                  <a:lnTo>
                    <a:pt x="f166" y="f48"/>
                  </a:lnTo>
                  <a:lnTo>
                    <a:pt x="f165" y="f48"/>
                  </a:lnTo>
                  <a:lnTo>
                    <a:pt x="f164" y="f48"/>
                  </a:lnTo>
                  <a:lnTo>
                    <a:pt x="f163" y="f46"/>
                  </a:lnTo>
                  <a:lnTo>
                    <a:pt x="f162" y="f46"/>
                  </a:lnTo>
                  <a:lnTo>
                    <a:pt x="f161" y="f12"/>
                  </a:lnTo>
                  <a:lnTo>
                    <a:pt x="f160" y="f60"/>
                  </a:lnTo>
                  <a:lnTo>
                    <a:pt x="f159" y="f16"/>
                  </a:lnTo>
                  <a:lnTo>
                    <a:pt x="f158" y="f62"/>
                  </a:lnTo>
                  <a:lnTo>
                    <a:pt x="f157" y="f41"/>
                  </a:lnTo>
                  <a:lnTo>
                    <a:pt x="f156" y="f18"/>
                  </a:lnTo>
                  <a:lnTo>
                    <a:pt x="f155" y="f18"/>
                  </a:lnTo>
                  <a:lnTo>
                    <a:pt x="f154" y="f64"/>
                  </a:lnTo>
                  <a:lnTo>
                    <a:pt x="f153" y="f38"/>
                  </a:lnTo>
                  <a:lnTo>
                    <a:pt x="f152" y="f20"/>
                  </a:lnTo>
                  <a:lnTo>
                    <a:pt x="f151" y="f20"/>
                  </a:lnTo>
                  <a:lnTo>
                    <a:pt x="f150" y="f20"/>
                  </a:lnTo>
                  <a:lnTo>
                    <a:pt x="f149" y="f20"/>
                  </a:lnTo>
                  <a:lnTo>
                    <a:pt x="f214" y="f20"/>
                  </a:lnTo>
                  <a:lnTo>
                    <a:pt x="f215" y="f38"/>
                  </a:lnTo>
                  <a:lnTo>
                    <a:pt x="f216" y="f217"/>
                  </a:lnTo>
                  <a:lnTo>
                    <a:pt x="f218" y="f133"/>
                  </a:lnTo>
                  <a:lnTo>
                    <a:pt x="f219" y="f10"/>
                  </a:lnTo>
                  <a:lnTo>
                    <a:pt x="f220" y="f52"/>
                  </a:lnTo>
                  <a:lnTo>
                    <a:pt x="f138" y="f221"/>
                  </a:lnTo>
                  <a:lnTo>
                    <a:pt x="f222" y="f0"/>
                  </a:lnTo>
                  <a:lnTo>
                    <a:pt x="f223" y="f224"/>
                  </a:lnTo>
                  <a:lnTo>
                    <a:pt x="f132" y="f4"/>
                  </a:lnTo>
                  <a:lnTo>
                    <a:pt x="f225" y="f141"/>
                  </a:lnTo>
                  <a:lnTo>
                    <a:pt x="f129" y="f62"/>
                  </a:lnTo>
                  <a:lnTo>
                    <a:pt x="f128" y="f41"/>
                  </a:lnTo>
                  <a:lnTo>
                    <a:pt x="f127" y="f18"/>
                  </a:lnTo>
                  <a:lnTo>
                    <a:pt x="f126" y="f64"/>
                  </a:lnTo>
                  <a:lnTo>
                    <a:pt x="f125" y="f20"/>
                  </a:lnTo>
                  <a:lnTo>
                    <a:pt x="f124" y="f35"/>
                  </a:lnTo>
                  <a:lnTo>
                    <a:pt x="f123" y="f22"/>
                  </a:lnTo>
                  <a:lnTo>
                    <a:pt x="f122" y="f35"/>
                  </a:lnTo>
                  <a:lnTo>
                    <a:pt x="f121" y="f35"/>
                  </a:lnTo>
                  <a:lnTo>
                    <a:pt x="f120" y="f20"/>
                  </a:lnTo>
                  <a:lnTo>
                    <a:pt x="f119" y="f38"/>
                  </a:lnTo>
                  <a:lnTo>
                    <a:pt x="f118" y="f38"/>
                  </a:lnTo>
                  <a:lnTo>
                    <a:pt x="f117" y="f18"/>
                  </a:lnTo>
                  <a:lnTo>
                    <a:pt x="f116" y="f62"/>
                  </a:lnTo>
                  <a:lnTo>
                    <a:pt x="f115" y="f14"/>
                  </a:lnTo>
                  <a:lnTo>
                    <a:pt x="f114" y="f46"/>
                  </a:lnTo>
                  <a:lnTo>
                    <a:pt x="f113" y="f4"/>
                  </a:lnTo>
                  <a:lnTo>
                    <a:pt x="f112" y="f52"/>
                  </a:lnTo>
                  <a:lnTo>
                    <a:pt x="f226" y="f4"/>
                  </a:lnTo>
                  <a:lnTo>
                    <a:pt x="f226" y="f12"/>
                  </a:lnTo>
                  <a:lnTo>
                    <a:pt x="f110" y="f41"/>
                  </a:lnTo>
                  <a:lnTo>
                    <a:pt x="f110" y="f35"/>
                  </a:lnTo>
                  <a:lnTo>
                    <a:pt x="f109" y="f22"/>
                  </a:lnTo>
                  <a:lnTo>
                    <a:pt x="f107" y="f24"/>
                  </a:lnTo>
                  <a:lnTo>
                    <a:pt x="f106" y="f26"/>
                  </a:lnTo>
                  <a:lnTo>
                    <a:pt x="f105" y="f28"/>
                  </a:lnTo>
                  <a:lnTo>
                    <a:pt x="f104" y="f28"/>
                  </a:lnTo>
                  <a:lnTo>
                    <a:pt x="f103" y="f28"/>
                  </a:lnTo>
                  <a:lnTo>
                    <a:pt x="f102" y="f28"/>
                  </a:lnTo>
                  <a:lnTo>
                    <a:pt x="f100" y="f28"/>
                  </a:lnTo>
                  <a:lnTo>
                    <a:pt x="f98" y="f26"/>
                  </a:lnTo>
                  <a:lnTo>
                    <a:pt x="f97" y="f22"/>
                  </a:lnTo>
                  <a:lnTo>
                    <a:pt x="f96" y="f20"/>
                  </a:lnTo>
                  <a:lnTo>
                    <a:pt x="f95" y="f64"/>
                  </a:lnTo>
                  <a:lnTo>
                    <a:pt x="f94" y="f41"/>
                  </a:lnTo>
                  <a:lnTo>
                    <a:pt x="f93" y="f62"/>
                  </a:lnTo>
                  <a:lnTo>
                    <a:pt x="f92" y="f16"/>
                  </a:lnTo>
                  <a:lnTo>
                    <a:pt x="f91" y="f16"/>
                  </a:lnTo>
                  <a:lnTo>
                    <a:pt x="f90" y="f60"/>
                  </a:lnTo>
                  <a:lnTo>
                    <a:pt x="f89" y="f12"/>
                  </a:lnTo>
                  <a:lnTo>
                    <a:pt x="f88" y="f12"/>
                  </a:lnTo>
                  <a:lnTo>
                    <a:pt x="f87" y="f46"/>
                  </a:lnTo>
                  <a:lnTo>
                    <a:pt x="f86" y="f46"/>
                  </a:lnTo>
                  <a:lnTo>
                    <a:pt x="f85" y="f48"/>
                  </a:lnTo>
                  <a:lnTo>
                    <a:pt x="f84" y="f48"/>
                  </a:lnTo>
                  <a:lnTo>
                    <a:pt x="f83" y="f48"/>
                  </a:lnTo>
                  <a:lnTo>
                    <a:pt x="f82" y="f46"/>
                  </a:lnTo>
                  <a:lnTo>
                    <a:pt x="f81" y="f46"/>
                  </a:lnTo>
                  <a:lnTo>
                    <a:pt x="f80" y="f14"/>
                  </a:lnTo>
                  <a:lnTo>
                    <a:pt x="f79" y="f60"/>
                  </a:lnTo>
                  <a:lnTo>
                    <a:pt x="f78" y="f16"/>
                  </a:lnTo>
                  <a:lnTo>
                    <a:pt x="f77" y="f62"/>
                  </a:lnTo>
                  <a:lnTo>
                    <a:pt x="f76" y="f41"/>
                  </a:lnTo>
                  <a:lnTo>
                    <a:pt x="f75" y="f64"/>
                  </a:lnTo>
                  <a:lnTo>
                    <a:pt x="f74" y="f38"/>
                  </a:lnTo>
                  <a:lnTo>
                    <a:pt x="f73" y="f20"/>
                  </a:lnTo>
                  <a:lnTo>
                    <a:pt x="f72" y="f20"/>
                  </a:lnTo>
                  <a:lnTo>
                    <a:pt x="f71" y="f20"/>
                  </a:lnTo>
                  <a:lnTo>
                    <a:pt x="f70" y="f20"/>
                  </a:lnTo>
                  <a:lnTo>
                    <a:pt x="f69" y="f20"/>
                  </a:lnTo>
                  <a:lnTo>
                    <a:pt x="f68" y="f20"/>
                  </a:lnTo>
                  <a:lnTo>
                    <a:pt x="f67" y="f38"/>
                  </a:lnTo>
                  <a:lnTo>
                    <a:pt x="f66" y="f64"/>
                  </a:lnTo>
                  <a:lnTo>
                    <a:pt x="f65" y="f41"/>
                  </a:lnTo>
                  <a:lnTo>
                    <a:pt x="f63" y="f62"/>
                  </a:lnTo>
                  <a:lnTo>
                    <a:pt x="f61" y="f14"/>
                  </a:lnTo>
                  <a:lnTo>
                    <a:pt x="f59" y="f46"/>
                  </a:lnTo>
                  <a:lnTo>
                    <a:pt x="f58" y="f8"/>
                  </a:lnTo>
                  <a:lnTo>
                    <a:pt x="f57" y="f52"/>
                  </a:lnTo>
                  <a:lnTo>
                    <a:pt x="f56" y="f227"/>
                  </a:lnTo>
                  <a:lnTo>
                    <a:pt x="f55" y="f228"/>
                  </a:lnTo>
                  <a:lnTo>
                    <a:pt x="f54" y="f0"/>
                  </a:lnTo>
                  <a:lnTo>
                    <a:pt x="f53" y="f0"/>
                  </a:lnTo>
                  <a:lnTo>
                    <a:pt x="f51" y="f0"/>
                  </a:lnTo>
                  <a:lnTo>
                    <a:pt x="f50" y="f228"/>
                  </a:lnTo>
                  <a:lnTo>
                    <a:pt x="f49" y="f227"/>
                  </a:lnTo>
                  <a:lnTo>
                    <a:pt x="f47" y="f52"/>
                  </a:lnTo>
                  <a:lnTo>
                    <a:pt x="f45" y="f4"/>
                  </a:lnTo>
                  <a:lnTo>
                    <a:pt x="f44" y="f8"/>
                  </a:lnTo>
                  <a:lnTo>
                    <a:pt x="f43" y="f48"/>
                  </a:lnTo>
                  <a:lnTo>
                    <a:pt x="f42" y="f12"/>
                  </a:lnTo>
                  <a:lnTo>
                    <a:pt x="f40" y="f60"/>
                  </a:lnTo>
                  <a:lnTo>
                    <a:pt x="f39" y="f16"/>
                  </a:lnTo>
                  <a:lnTo>
                    <a:pt x="f37" y="f41"/>
                  </a:lnTo>
                  <a:lnTo>
                    <a:pt x="f36" y="f18"/>
                  </a:lnTo>
                  <a:lnTo>
                    <a:pt x="f34" y="f64"/>
                  </a:lnTo>
                  <a:lnTo>
                    <a:pt x="f33" y="f38"/>
                  </a:lnTo>
                  <a:lnTo>
                    <a:pt x="f32" y="f20"/>
                  </a:lnTo>
                  <a:lnTo>
                    <a:pt x="f31" y="f35"/>
                  </a:lnTo>
                  <a:lnTo>
                    <a:pt x="f30" y="f22"/>
                  </a:lnTo>
                  <a:lnTo>
                    <a:pt x="f29" y="f22"/>
                  </a:lnTo>
                  <a:lnTo>
                    <a:pt x="f27" y="f22"/>
                  </a:lnTo>
                  <a:lnTo>
                    <a:pt x="f25" y="f35"/>
                  </a:lnTo>
                  <a:lnTo>
                    <a:pt x="f23" y="f20"/>
                  </a:lnTo>
                  <a:lnTo>
                    <a:pt x="f21" y="f38"/>
                  </a:lnTo>
                  <a:lnTo>
                    <a:pt x="f19" y="f18"/>
                  </a:lnTo>
                  <a:lnTo>
                    <a:pt x="f17" y="f16"/>
                  </a:lnTo>
                  <a:lnTo>
                    <a:pt x="f15" y="f12"/>
                  </a:lnTo>
                  <a:lnTo>
                    <a:pt x="f13" y="f48"/>
                  </a:lnTo>
                  <a:lnTo>
                    <a:pt x="f11" y="f8"/>
                  </a:lnTo>
                  <a:lnTo>
                    <a:pt x="f229" y="f4"/>
                  </a:lnTo>
                  <a:lnTo>
                    <a:pt x="f230" y="f231"/>
                  </a:lnTo>
                  <a:lnTo>
                    <a:pt x="f232" y="f233"/>
                  </a:lnTo>
                  <a:lnTo>
                    <a:pt x="f234" y="f221"/>
                  </a:lnTo>
                  <a:lnTo>
                    <a:pt x="f235" y="f221"/>
                  </a:lnTo>
                  <a:lnTo>
                    <a:pt x="f236" y="f237"/>
                  </a:lnTo>
                  <a:lnTo>
                    <a:pt x="f238" y="f221"/>
                  </a:lnTo>
                  <a:lnTo>
                    <a:pt x="f239" y="f221"/>
                  </a:lnTo>
                  <a:lnTo>
                    <a:pt x="f240" y="f241"/>
                  </a:lnTo>
                  <a:lnTo>
                    <a:pt x="f242" y="f221"/>
                  </a:lnTo>
                  <a:lnTo>
                    <a:pt x="f243" y="f241"/>
                  </a:lnTo>
                  <a:lnTo>
                    <a:pt x="f244" y="f237"/>
                  </a:lnTo>
                  <a:lnTo>
                    <a:pt x="f245" y="f237"/>
                  </a:lnTo>
                  <a:lnTo>
                    <a:pt x="f246" y="f221"/>
                  </a:lnTo>
                  <a:lnTo>
                    <a:pt x="f247" y="f4"/>
                  </a:lnTo>
                  <a:lnTo>
                    <a:pt x="f248" y="f8"/>
                  </a:lnTo>
                  <a:lnTo>
                    <a:pt x="f249" y="f48"/>
                  </a:lnTo>
                  <a:lnTo>
                    <a:pt x="f249" y="f46"/>
                  </a:lnTo>
                  <a:lnTo>
                    <a:pt x="f250" y="f12"/>
                  </a:lnTo>
                  <a:lnTo>
                    <a:pt x="f250" y="f14"/>
                  </a:lnTo>
                  <a:lnTo>
                    <a:pt x="f250" y="f60"/>
                  </a:lnTo>
                  <a:lnTo>
                    <a:pt x="f250" y="f16"/>
                  </a:lnTo>
                  <a:lnTo>
                    <a:pt x="f251" y="f16"/>
                  </a:lnTo>
                  <a:lnTo>
                    <a:pt x="f251" y="f62"/>
                  </a:lnTo>
                  <a:lnTo>
                    <a:pt x="f252" y="f62"/>
                  </a:lnTo>
                  <a:lnTo>
                    <a:pt x="f253" y="f41"/>
                  </a:lnTo>
                  <a:lnTo>
                    <a:pt x="f254" y="f18"/>
                  </a:lnTo>
                  <a:lnTo>
                    <a:pt x="f255" y="f18"/>
                  </a:lnTo>
                  <a:lnTo>
                    <a:pt x="f256" y="f64"/>
                  </a:lnTo>
                  <a:lnTo>
                    <a:pt x="f257" y="f64"/>
                  </a:lnTo>
                  <a:lnTo>
                    <a:pt x="f258" y="f64"/>
                  </a:lnTo>
                  <a:lnTo>
                    <a:pt x="f259" y="f18"/>
                  </a:lnTo>
                  <a:lnTo>
                    <a:pt x="f260" y="f41"/>
                  </a:lnTo>
                  <a:lnTo>
                    <a:pt x="f1" y="f62"/>
                  </a:lnTo>
                  <a:lnTo>
                    <a:pt x="f1" y="f64"/>
                  </a:lnTo>
                  <a:lnTo>
                    <a:pt x="f1" y="f64"/>
                  </a:lnTo>
                  <a:lnTo>
                    <a:pt x="f260" y="f38"/>
                  </a:lnTo>
                  <a:lnTo>
                    <a:pt x="f259" y="f20"/>
                  </a:lnTo>
                  <a:lnTo>
                    <a:pt x="f258" y="f35"/>
                  </a:lnTo>
                  <a:lnTo>
                    <a:pt x="f257" y="f35"/>
                  </a:lnTo>
                  <a:lnTo>
                    <a:pt x="f256" y="f35"/>
                  </a:lnTo>
                  <a:lnTo>
                    <a:pt x="f255" y="f20"/>
                  </a:lnTo>
                  <a:lnTo>
                    <a:pt x="f254" y="f20"/>
                  </a:lnTo>
                  <a:lnTo>
                    <a:pt x="f253" y="f38"/>
                  </a:lnTo>
                  <a:lnTo>
                    <a:pt x="f252" y="f64"/>
                  </a:lnTo>
                  <a:lnTo>
                    <a:pt x="f251" y="f64"/>
                  </a:lnTo>
                  <a:lnTo>
                    <a:pt x="f251" y="f18"/>
                  </a:lnTo>
                  <a:lnTo>
                    <a:pt x="f250" y="f18"/>
                  </a:lnTo>
                  <a:lnTo>
                    <a:pt x="f250" y="f41"/>
                  </a:lnTo>
                  <a:lnTo>
                    <a:pt x="f250" y="f62"/>
                  </a:lnTo>
                  <a:lnTo>
                    <a:pt x="f250" y="f16"/>
                  </a:lnTo>
                  <a:lnTo>
                    <a:pt x="f249" y="f60"/>
                  </a:lnTo>
                  <a:lnTo>
                    <a:pt x="f249" y="f14"/>
                  </a:lnTo>
                  <a:lnTo>
                    <a:pt x="f248" y="f12"/>
                  </a:lnTo>
                  <a:lnTo>
                    <a:pt x="f247" y="f46"/>
                  </a:lnTo>
                  <a:lnTo>
                    <a:pt x="f261" y="f48"/>
                  </a:lnTo>
                  <a:lnTo>
                    <a:pt x="f262" y="f48"/>
                  </a:lnTo>
                  <a:lnTo>
                    <a:pt x="f263" y="f8"/>
                  </a:lnTo>
                  <a:lnTo>
                    <a:pt x="f264" y="f8"/>
                  </a:lnTo>
                  <a:lnTo>
                    <a:pt x="f265" y="f266"/>
                  </a:lnTo>
                  <a:lnTo>
                    <a:pt x="f267" y="f4"/>
                  </a:lnTo>
                  <a:lnTo>
                    <a:pt x="f268" y="f269"/>
                  </a:lnTo>
                  <a:lnTo>
                    <a:pt x="f270" y="f271"/>
                  </a:lnTo>
                  <a:lnTo>
                    <a:pt x="f272" y="f271"/>
                  </a:lnTo>
                  <a:lnTo>
                    <a:pt x="f273" y="f6"/>
                  </a:lnTo>
                  <a:lnTo>
                    <a:pt x="f238" y="f4"/>
                  </a:lnTo>
                  <a:lnTo>
                    <a:pt x="f236" y="f274"/>
                  </a:lnTo>
                  <a:lnTo>
                    <a:pt x="f275" y="f4"/>
                  </a:lnTo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  <p:sp>
        <p:nvSpPr>
          <p:cNvPr id="24" name="Title Placeholder 23">
            <a:extLst>
              <a:ext uri="{FF2B5EF4-FFF2-40B4-BE49-F238E27FC236}">
                <a16:creationId xmlns:a16="http://schemas.microsoft.com/office/drawing/2014/main" id="{63381C4D-0FF6-422A-AF58-0B03C9CA9FC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5799" y="1600200"/>
            <a:ext cx="7770959" cy="18277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sl-SI"/>
          </a:p>
        </p:txBody>
      </p:sp>
      <p:sp>
        <p:nvSpPr>
          <p:cNvPr id="25" name="Date Placeholder 24">
            <a:extLst>
              <a:ext uri="{FF2B5EF4-FFF2-40B4-BE49-F238E27FC236}">
                <a16:creationId xmlns:a16="http://schemas.microsoft.com/office/drawing/2014/main" id="{8BFF46AA-80F7-4294-A9AD-6E3F71D0EA45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3480"/>
            <a:ext cx="2131920" cy="456119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rtl="0" hangingPunct="0">
              <a:lnSpc>
                <a:spcPct val="100000"/>
              </a:lnSpc>
              <a:buNone/>
              <a:tabLst/>
              <a:defRPr lang="en-GB" sz="1000" kern="12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6525DB51-0580-48D6-9A8C-4B0CB08FF3E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3720" y="6248160"/>
            <a:ext cx="2894040" cy="455760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algn="ctr" rtl="0" hangingPunct="0">
              <a:lnSpc>
                <a:spcPct val="100000"/>
              </a:lnSpc>
              <a:buNone/>
              <a:tabLst/>
              <a:defRPr lang="en-GB" sz="1000" kern="12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F97EDAF9-44BD-4AFD-AD9B-4702CF9AE41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2719" y="6243480"/>
            <a:ext cx="2132280" cy="456119"/>
          </a:xfrm>
          <a:prstGeom prst="rect">
            <a:avLst/>
          </a:prstGeom>
          <a:noFill/>
          <a:ln>
            <a:noFill/>
          </a:ln>
        </p:spPr>
        <p:txBody>
          <a:bodyPr wrap="none" lIns="90000" tIns="46800" rIns="90000" bIns="468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buNone/>
              <a:tabLst/>
              <a:defRPr lang="en-GB" sz="1000" kern="1200">
                <a:solidFill>
                  <a:srgbClr val="FFFFFF"/>
                </a:solidFill>
                <a:effectLst>
                  <a:outerShdw dist="17961" dir="2700000">
                    <a:scrgbClr r="0" g="0" b="0"/>
                  </a:outerShdw>
                </a:effectLst>
                <a:latin typeface="Tahoma" pitchFamily="34"/>
                <a:ea typeface="DejaVu Sans" pitchFamily="2"/>
                <a:cs typeface="DejaVu Sans" pitchFamily="2"/>
              </a:defRPr>
            </a:lvl1pPr>
          </a:lstStyle>
          <a:p>
            <a:pPr lvl="0"/>
            <a:fld id="{19C70E16-6840-4E59-9B90-C17E69E66212}" type="slidenum">
              <a:t>‹#›</a:t>
            </a:fld>
            <a:endParaRPr lang="en-GB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99AA5C56-5D17-4C9D-A0E7-90E7B158DC9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4880"/>
            <a:ext cx="8228160" cy="45248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indent="0" algn="ctr" rtl="0" hangingPunct="1">
        <a:lnSpc>
          <a:spcPct val="101000"/>
        </a:lnSpc>
        <a:spcBef>
          <a:spcPts val="0"/>
        </a:spcBef>
        <a:spcAft>
          <a:spcPts val="0"/>
        </a:spcAft>
        <a:buNone/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sl-SI" sz="4200" b="0" i="0" u="none" strike="noStrike" kern="1200" baseline="0">
          <a:ln>
            <a:noFill/>
          </a:ln>
          <a:solidFill>
            <a:srgbClr val="FFFFCC"/>
          </a:solidFill>
          <a:effectLst>
            <a:outerShdw dist="17961" dir="2700000">
              <a:scrgbClr r="0" g="0" b="0"/>
            </a:outerShdw>
          </a:effectLst>
          <a:latin typeface="Tahoma" pitchFamily="34"/>
          <a:cs typeface="Lucida Sans Unicode" pitchFamily="2"/>
        </a:defRPr>
      </a:lvl1pPr>
    </p:titleStyle>
    <p:bodyStyle>
      <a:lvl1pPr marL="341280" marR="0" indent="0" algn="l" rtl="0" hangingPunct="1">
        <a:lnSpc>
          <a:spcPct val="101000"/>
        </a:lnSpc>
        <a:spcBef>
          <a:spcPts val="799"/>
        </a:spcBef>
        <a:spcAft>
          <a:spcPts val="0"/>
        </a:spcAft>
        <a:tabLst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60" algn="l"/>
          <a:tab pos="4492439" algn="l"/>
          <a:tab pos="4941720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80" algn="l"/>
          <a:tab pos="8535599" algn="l"/>
          <a:tab pos="8984880" algn="l"/>
        </a:tabLst>
        <a:defRPr lang="sl-SI" sz="3200" b="0" i="0" u="none" strike="noStrike" kern="1200" baseline="0">
          <a:ln>
            <a:noFill/>
          </a:ln>
          <a:solidFill>
            <a:srgbClr val="FFFFFF"/>
          </a:solidFill>
          <a:effectLst>
            <a:outerShdw dist="17961" dir="2700000">
              <a:scrgbClr r="0" g="0" b="0"/>
            </a:outerShdw>
          </a:effectLst>
          <a:latin typeface="Tahoma" pitchFamily="34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3687B-1265-45BA-ADAF-31B23DFF55B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85799" y="1600200"/>
            <a:ext cx="7772400" cy="182916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4800" b="1">
                <a:latin typeface="Rockwell" pitchFamily="18"/>
              </a:rPr>
              <a:t>WORD FORMATION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C9A02-4F62-4183-A402-F9603B20ECA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60920"/>
            <a:ext cx="8229600" cy="1374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b="1">
                <a:latin typeface="Rockwell" pitchFamily="18"/>
              </a:rPr>
              <a:t>Adjectives formed from verbs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157F4-D196-4982-AC42-16A3CD6ECF6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843280" y="1628280"/>
            <a:ext cx="5338800" cy="168480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-able  (bear – bearable)‏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  <a:tabLst>
                <a:tab pos="341280" algn="l"/>
                <a:tab pos="911160" algn="l"/>
                <a:tab pos="1825559" algn="l"/>
                <a:tab pos="2739960" algn="l"/>
                <a:tab pos="3654360" algn="l"/>
                <a:tab pos="4568759" algn="l"/>
                <a:tab pos="5483160" algn="l"/>
                <a:tab pos="6397560" algn="l"/>
                <a:tab pos="7311960" algn="l"/>
                <a:tab pos="8226359" algn="l"/>
                <a:tab pos="9140760" algn="l"/>
                <a:tab pos="10055159" algn="l"/>
                <a:tab pos="10332720" algn="l"/>
                <a:tab pos="10782000" algn="l"/>
              </a:tabLst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-ive 	(decide – decisive)‏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>
              <a:solidFill>
                <a:srgbClr val="FFFFCC"/>
              </a:solidFill>
              <a:latin typeface="Rockwell" pitchFamily="1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7DDF3-1AA2-4E18-A8C9-040A72CEBDD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3200" b="1">
                <a:latin typeface="Rockwell" pitchFamily="18"/>
              </a:rPr>
              <a:t>Verbs formed from adjectives/nouns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B8364-DAC6-4CF0-B7B4-1A12AC9394B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 algn="ctr">
              <a:lnSpc>
                <a:spcPct val="100000"/>
              </a:lnSpc>
            </a:pPr>
            <a:r>
              <a:rPr lang="en-GB"/>
              <a:t> </a:t>
            </a:r>
          </a:p>
          <a:p>
            <a:pPr lvl="0" indent="-341280" algn="ctr">
              <a:lnSpc>
                <a:spcPct val="100000"/>
              </a:lnSpc>
            </a:pPr>
            <a:r>
              <a:rPr lang="en-GB">
                <a:solidFill>
                  <a:srgbClr val="FFFFCC"/>
                </a:solidFill>
                <a:latin typeface="Rockwell" pitchFamily="18"/>
              </a:rPr>
              <a:t>-en  (dark – darken,</a:t>
            </a:r>
          </a:p>
          <a:p>
            <a:pPr lvl="0" indent="-341280" algn="ctr">
              <a:lnSpc>
                <a:spcPct val="100000"/>
              </a:lnSpc>
              <a:tabLst>
                <a:tab pos="341280" algn="l"/>
                <a:tab pos="911160" algn="l"/>
                <a:tab pos="1825559" algn="l"/>
                <a:tab pos="2739960" algn="l"/>
                <a:tab pos="3654360" algn="l"/>
                <a:tab pos="4568759" algn="l"/>
                <a:tab pos="5483160" algn="l"/>
                <a:tab pos="6397560" algn="l"/>
                <a:tab pos="7311960" algn="l"/>
                <a:tab pos="8226359" algn="l"/>
                <a:tab pos="9140760" algn="l"/>
                <a:tab pos="10055159" algn="l"/>
                <a:tab pos="10332720" algn="l"/>
                <a:tab pos="10782000" algn="l"/>
              </a:tabLst>
            </a:pPr>
            <a:r>
              <a:rPr lang="en-GB">
                <a:solidFill>
                  <a:srgbClr val="FFFFCC"/>
                </a:solidFill>
                <a:latin typeface="Rockwell" pitchFamily="18"/>
              </a:rPr>
              <a:t>				fright – frighten)‏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9CEBE-4D22-495F-AE0A-06CBFF10210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>
                <a:solidFill>
                  <a:srgbClr val="EBF25A"/>
                </a:solidFill>
                <a:latin typeface="Rockwell" pitchFamily="18"/>
              </a:rPr>
              <a:t>Exercises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D8336-1564-4C46-93A9-19630994244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 b="1">
                <a:solidFill>
                  <a:srgbClr val="EBF25A"/>
                </a:solidFill>
                <a:latin typeface="Rockwell" pitchFamily="18"/>
              </a:rPr>
              <a:t>Make nouns from the following words: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endParaRPr lang="en-GB" sz="2400" b="1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except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develop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drive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pollute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use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regular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examine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609A7-D667-4139-9F72-381016FCB4F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2400" b="1">
                <a:solidFill>
                  <a:srgbClr val="EBF25A"/>
                </a:solidFill>
                <a:latin typeface="Rockwell" pitchFamily="18"/>
              </a:rPr>
              <a:t>Fill in the right form of the words in brackets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09875-A933-43DC-A620-BEE642FB23F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7821670" cy="448033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The 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............ </a:t>
            </a:r>
            <a:r>
              <a:rPr lang="en-GB" sz="2400" dirty="0">
                <a:latin typeface="Rockwell" pitchFamily="18"/>
              </a:rPr>
              <a:t>(1. long)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of the journey was beginning </a:t>
            </a:r>
            <a:endParaRPr lang="sl-SI" sz="24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to cause a lot of ............. </a:t>
            </a:r>
            <a:r>
              <a:rPr lang="en-GB" sz="2400" dirty="0">
                <a:latin typeface="Rockwell" pitchFamily="18"/>
              </a:rPr>
              <a:t>(2. frustrate)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for everyone </a:t>
            </a:r>
            <a:endParaRPr lang="sl-SI" sz="24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involved. Unfortunately, father got the blame, as </a:t>
            </a:r>
            <a:endParaRPr lang="sl-SI" sz="24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he had been responsible for the ............ </a:t>
            </a:r>
            <a:r>
              <a:rPr lang="en-GB" sz="2400" dirty="0">
                <a:latin typeface="Rockwell" pitchFamily="18"/>
              </a:rPr>
              <a:t>(3. organise)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</a:t>
            </a:r>
            <a:endParaRPr lang="sl-SI" sz="24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of the trip. .............. </a:t>
            </a:r>
            <a:r>
              <a:rPr lang="en-GB" sz="2400" dirty="0">
                <a:latin typeface="Rockwell" pitchFamily="18"/>
              </a:rPr>
              <a:t>(4. impatient)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had begun to set </a:t>
            </a:r>
            <a:endParaRPr lang="sl-SI" sz="24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in when we realised we`d been given the wrong </a:t>
            </a:r>
            <a:endParaRPr lang="sl-SI" sz="24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............ </a:t>
            </a:r>
            <a:r>
              <a:rPr lang="en-GB" sz="2400" dirty="0">
                <a:latin typeface="Rockwell" pitchFamily="18"/>
              </a:rPr>
              <a:t>(5. direct)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by a well-meaning pedestrian. </a:t>
            </a:r>
            <a:endParaRPr lang="sl-SI" sz="24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What is more, father`s ............. </a:t>
            </a:r>
            <a:r>
              <a:rPr lang="en-GB" sz="2400" dirty="0">
                <a:latin typeface="Rockwell" pitchFamily="18"/>
              </a:rPr>
              <a:t>(6. popular)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was not </a:t>
            </a:r>
            <a:endParaRPr lang="sl-SI" sz="24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............. </a:t>
            </a:r>
            <a:r>
              <a:rPr lang="en-GB" sz="2400" dirty="0">
                <a:latin typeface="Rockwell" pitchFamily="18"/>
              </a:rPr>
              <a:t>(7. increase)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by his ............... </a:t>
            </a:r>
            <a:r>
              <a:rPr lang="en-GB" sz="2400" dirty="0">
                <a:latin typeface="Rockwell" pitchFamily="18"/>
              </a:rPr>
              <a:t>(8. insist)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that </a:t>
            </a:r>
            <a:endParaRPr lang="sl-SI" sz="24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we stop every hour or so to observe the scenery.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5C267-2E36-4BF4-AA71-615EC837B23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2400" b="1">
                <a:solidFill>
                  <a:srgbClr val="EBF25A"/>
                </a:solidFill>
                <a:latin typeface="Rockwell" pitchFamily="18"/>
              </a:rPr>
              <a:t>Complete the table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AA0516F-5B7B-4E8B-9ACC-E5100858F393}"/>
              </a:ext>
            </a:extLst>
          </p:cNvPr>
          <p:cNvGrpSpPr/>
          <p:nvPr/>
        </p:nvGrpSpPr>
        <p:grpSpPr>
          <a:xfrm>
            <a:off x="755639" y="1628639"/>
            <a:ext cx="7500961" cy="4141801"/>
            <a:chOff x="755639" y="1628639"/>
            <a:chExt cx="7500961" cy="4141801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E0B08B0-2ABF-497E-8E19-7628CE94ACE9}"/>
                </a:ext>
              </a:extLst>
            </p:cNvPr>
            <p:cNvSpPr/>
            <p:nvPr/>
          </p:nvSpPr>
          <p:spPr>
            <a:xfrm>
              <a:off x="5754600" y="5251320"/>
              <a:ext cx="250056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CECA5FA-FD2F-4E96-B247-D150FA6E02C2}"/>
                </a:ext>
              </a:extLst>
            </p:cNvPr>
            <p:cNvSpPr/>
            <p:nvPr/>
          </p:nvSpPr>
          <p:spPr>
            <a:xfrm>
              <a:off x="3255839" y="5251320"/>
              <a:ext cx="250056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F5945D97-4DFF-4ED0-A0CD-B8CC4269310E}"/>
                </a:ext>
              </a:extLst>
            </p:cNvPr>
            <p:cNvSpPr/>
            <p:nvPr/>
          </p:nvSpPr>
          <p:spPr>
            <a:xfrm>
              <a:off x="755639" y="5251320"/>
              <a:ext cx="250020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Tahoma" pitchFamily="34"/>
                  <a:ea typeface="Lucida Sans Unicode" pitchFamily="2"/>
                  <a:cs typeface="Lucida Sans Unicode" pitchFamily="2"/>
                </a:rPr>
                <a:t>marry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0D3D2FA-6B66-42AB-A47A-47D3A6A62DE2}"/>
                </a:ext>
              </a:extLst>
            </p:cNvPr>
            <p:cNvSpPr/>
            <p:nvPr/>
          </p:nvSpPr>
          <p:spPr>
            <a:xfrm>
              <a:off x="5754600" y="4734000"/>
              <a:ext cx="2500560" cy="5173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Tahoma" pitchFamily="34"/>
                  <a:ea typeface="Lucida Sans Unicode" pitchFamily="2"/>
                  <a:cs typeface="Lucida Sans Unicode" pitchFamily="2"/>
                </a:rPr>
                <a:t>professional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DD7F24D-A390-418C-922D-15250D31C6A0}"/>
                </a:ext>
              </a:extLst>
            </p:cNvPr>
            <p:cNvSpPr/>
            <p:nvPr/>
          </p:nvSpPr>
          <p:spPr>
            <a:xfrm>
              <a:off x="3255839" y="4734000"/>
              <a:ext cx="2500560" cy="5173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CFB8241-4E0E-4DEB-B72E-237D33B380C5}"/>
                </a:ext>
              </a:extLst>
            </p:cNvPr>
            <p:cNvSpPr/>
            <p:nvPr/>
          </p:nvSpPr>
          <p:spPr>
            <a:xfrm>
              <a:off x="755639" y="4734000"/>
              <a:ext cx="2500200" cy="5173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8C4F731-66FE-413C-AC9F-CB40A8E5ABB2}"/>
                </a:ext>
              </a:extLst>
            </p:cNvPr>
            <p:cNvSpPr/>
            <p:nvPr/>
          </p:nvSpPr>
          <p:spPr>
            <a:xfrm>
              <a:off x="5754600" y="4216320"/>
              <a:ext cx="250056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248CC8F-89E8-482B-B001-C248102B5AA0}"/>
                </a:ext>
              </a:extLst>
            </p:cNvPr>
            <p:cNvSpPr/>
            <p:nvPr/>
          </p:nvSpPr>
          <p:spPr>
            <a:xfrm>
              <a:off x="3255839" y="4216320"/>
              <a:ext cx="250056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Tahoma" pitchFamily="34"/>
                  <a:ea typeface="Lucida Sans Unicode" pitchFamily="2"/>
                  <a:cs typeface="Lucida Sans Unicode" pitchFamily="2"/>
                </a:rPr>
                <a:t>dedication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CBC618E-0E5B-480F-BCD6-C0BFAD8942FC}"/>
                </a:ext>
              </a:extLst>
            </p:cNvPr>
            <p:cNvSpPr/>
            <p:nvPr/>
          </p:nvSpPr>
          <p:spPr>
            <a:xfrm>
              <a:off x="755639" y="4216320"/>
              <a:ext cx="250020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1314652-848E-43F8-B779-2D1539C0FB4F}"/>
                </a:ext>
              </a:extLst>
            </p:cNvPr>
            <p:cNvSpPr/>
            <p:nvPr/>
          </p:nvSpPr>
          <p:spPr>
            <a:xfrm>
              <a:off x="5754600" y="3699000"/>
              <a:ext cx="2500560" cy="5173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0AC478A-C223-4229-92F8-6B66BDCF2636}"/>
                </a:ext>
              </a:extLst>
            </p:cNvPr>
            <p:cNvSpPr/>
            <p:nvPr/>
          </p:nvSpPr>
          <p:spPr>
            <a:xfrm>
              <a:off x="3255839" y="3699000"/>
              <a:ext cx="2500560" cy="5173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8CD3CED-D111-45FB-8459-BE47D46F48CD}"/>
                </a:ext>
              </a:extLst>
            </p:cNvPr>
            <p:cNvSpPr/>
            <p:nvPr/>
          </p:nvSpPr>
          <p:spPr>
            <a:xfrm>
              <a:off x="755639" y="3699000"/>
              <a:ext cx="2500200" cy="5173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Tahoma" pitchFamily="34"/>
                  <a:ea typeface="Lucida Sans Unicode" pitchFamily="2"/>
                  <a:cs typeface="Lucida Sans Unicode" pitchFamily="2"/>
                </a:rPr>
                <a:t>sense</a:t>
              </a: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CFF728-7C1F-4BED-BD5E-EBB48BD8C0B3}"/>
                </a:ext>
              </a:extLst>
            </p:cNvPr>
            <p:cNvSpPr/>
            <p:nvPr/>
          </p:nvSpPr>
          <p:spPr>
            <a:xfrm>
              <a:off x="5754600" y="3181320"/>
              <a:ext cx="250056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Tahoma" pitchFamily="34"/>
                  <a:ea typeface="Lucida Sans Unicode" pitchFamily="2"/>
                  <a:cs typeface="Lucida Sans Unicode" pitchFamily="2"/>
                </a:rPr>
                <a:t>creative</a:t>
              </a: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BD46462-74E4-4EFF-B1C4-DE76AE7F7950}"/>
                </a:ext>
              </a:extLst>
            </p:cNvPr>
            <p:cNvSpPr/>
            <p:nvPr/>
          </p:nvSpPr>
          <p:spPr>
            <a:xfrm>
              <a:off x="3255839" y="3181320"/>
              <a:ext cx="250056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4370B8A2-773C-4467-AF41-0FB284B85CC2}"/>
                </a:ext>
              </a:extLst>
            </p:cNvPr>
            <p:cNvSpPr/>
            <p:nvPr/>
          </p:nvSpPr>
          <p:spPr>
            <a:xfrm>
              <a:off x="755639" y="3181320"/>
              <a:ext cx="250020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BDAABEF-1B99-4B48-92C4-A1363A5CB3B6}"/>
                </a:ext>
              </a:extLst>
            </p:cNvPr>
            <p:cNvSpPr/>
            <p:nvPr/>
          </p:nvSpPr>
          <p:spPr>
            <a:xfrm>
              <a:off x="5754600" y="2664000"/>
              <a:ext cx="2500560" cy="5173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75EB020-3E41-42F3-A593-B597F8B676F4}"/>
                </a:ext>
              </a:extLst>
            </p:cNvPr>
            <p:cNvSpPr/>
            <p:nvPr/>
          </p:nvSpPr>
          <p:spPr>
            <a:xfrm>
              <a:off x="3255839" y="2664000"/>
              <a:ext cx="2500560" cy="5173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Tahoma" pitchFamily="34"/>
                  <a:ea typeface="Lucida Sans Unicode" pitchFamily="2"/>
                  <a:cs typeface="Lucida Sans Unicode" pitchFamily="2"/>
                </a:rPr>
                <a:t>failure</a:t>
              </a: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82F7E72-1916-4E71-9170-8D3C4CEF43C8}"/>
                </a:ext>
              </a:extLst>
            </p:cNvPr>
            <p:cNvSpPr/>
            <p:nvPr/>
          </p:nvSpPr>
          <p:spPr>
            <a:xfrm>
              <a:off x="755639" y="2664000"/>
              <a:ext cx="2500200" cy="5173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29153FF-712C-4BB2-AF60-A451A351A00F}"/>
                </a:ext>
              </a:extLst>
            </p:cNvPr>
            <p:cNvSpPr/>
            <p:nvPr/>
          </p:nvSpPr>
          <p:spPr>
            <a:xfrm>
              <a:off x="5754600" y="2146320"/>
              <a:ext cx="250056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B02D1D0-168B-466D-B29C-8377D2B183D3}"/>
                </a:ext>
              </a:extLst>
            </p:cNvPr>
            <p:cNvSpPr/>
            <p:nvPr/>
          </p:nvSpPr>
          <p:spPr>
            <a:xfrm>
              <a:off x="3255839" y="2146320"/>
              <a:ext cx="250056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90000" tIns="46800" rIns="90000" bIns="46800" anchor="ctr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42F0D828-2E29-4C4B-9699-AB376CB6B71E}"/>
                </a:ext>
              </a:extLst>
            </p:cNvPr>
            <p:cNvSpPr/>
            <p:nvPr/>
          </p:nvSpPr>
          <p:spPr>
            <a:xfrm>
              <a:off x="755639" y="2146320"/>
              <a:ext cx="250020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0" i="0" u="none" strike="noStrike" baseline="0">
                  <a:ln>
                    <a:noFill/>
                  </a:ln>
                  <a:solidFill>
                    <a:srgbClr val="FFFFFF"/>
                  </a:solidFill>
                  <a:latin typeface="Tahoma" pitchFamily="34"/>
                  <a:ea typeface="Lucida Sans Unicode" pitchFamily="2"/>
                  <a:cs typeface="Lucida Sans Unicode" pitchFamily="2"/>
                </a:rPr>
                <a:t>enjoy</a:t>
              </a: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03A222B-9043-4BFC-B393-EFCC3F978886}"/>
                </a:ext>
              </a:extLst>
            </p:cNvPr>
            <p:cNvSpPr/>
            <p:nvPr/>
          </p:nvSpPr>
          <p:spPr>
            <a:xfrm>
              <a:off x="5754600" y="1628639"/>
              <a:ext cx="250056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1" i="0" u="none" strike="noStrike" baseline="0">
                  <a:ln>
                    <a:noFill/>
                  </a:ln>
                  <a:solidFill>
                    <a:srgbClr val="EBF25A"/>
                  </a:solidFill>
                  <a:latin typeface="Rockwell" pitchFamily="18"/>
                  <a:ea typeface="Lucida Sans Unicode" pitchFamily="2"/>
                  <a:cs typeface="Lucida Sans Unicode" pitchFamily="2"/>
                </a:rPr>
                <a:t>adjective</a:t>
              </a: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6111462B-CA46-45E9-BCAB-6E3ECE33F38C}"/>
                </a:ext>
              </a:extLst>
            </p:cNvPr>
            <p:cNvSpPr/>
            <p:nvPr/>
          </p:nvSpPr>
          <p:spPr>
            <a:xfrm>
              <a:off x="3255839" y="1628639"/>
              <a:ext cx="250056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1" i="0" u="none" strike="noStrike" baseline="0">
                  <a:ln>
                    <a:noFill/>
                  </a:ln>
                  <a:solidFill>
                    <a:srgbClr val="EBF25A"/>
                  </a:solidFill>
                  <a:latin typeface="Rockwell" pitchFamily="18"/>
                  <a:ea typeface="Lucida Sans Unicode" pitchFamily="2"/>
                  <a:cs typeface="Lucida Sans Unicode" pitchFamily="2"/>
                </a:rPr>
                <a:t>noun</a:t>
              </a: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BCA0BCF-B5CF-463E-A5B6-8986D783A9DF}"/>
                </a:ext>
              </a:extLst>
            </p:cNvPr>
            <p:cNvSpPr/>
            <p:nvPr/>
          </p:nvSpPr>
          <p:spPr>
            <a:xfrm>
              <a:off x="755639" y="1628639"/>
              <a:ext cx="2500200" cy="5176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100000"/>
                </a:lnSpc>
                <a:spcBef>
                  <a:spcPts val="697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r>
                <a:rPr lang="en-GB" sz="2800" b="1" i="0" u="none" strike="noStrike" baseline="0">
                  <a:ln>
                    <a:noFill/>
                  </a:ln>
                  <a:solidFill>
                    <a:srgbClr val="EBF25A"/>
                  </a:solidFill>
                  <a:latin typeface="Rockwell" pitchFamily="18"/>
                  <a:ea typeface="Lucida Sans Unicode" pitchFamily="2"/>
                  <a:cs typeface="Lucida Sans Unicode" pitchFamily="2"/>
                </a:rPr>
                <a:t>verb</a:t>
              </a:r>
            </a:p>
          </p:txBody>
        </p:sp>
        <p:sp>
          <p:nvSpPr>
            <p:cNvPr id="28" name="Straight Connector 27">
              <a:extLst>
                <a:ext uri="{FF2B5EF4-FFF2-40B4-BE49-F238E27FC236}">
                  <a16:creationId xmlns:a16="http://schemas.microsoft.com/office/drawing/2014/main" id="{1CFB8E27-2D68-48E5-A949-9ADBAAD6ECE2}"/>
                </a:ext>
              </a:extLst>
            </p:cNvPr>
            <p:cNvSpPr/>
            <p:nvPr/>
          </p:nvSpPr>
          <p:spPr>
            <a:xfrm>
              <a:off x="755639" y="1628639"/>
              <a:ext cx="7499521" cy="180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29" name="Straight Connector 28">
              <a:extLst>
                <a:ext uri="{FF2B5EF4-FFF2-40B4-BE49-F238E27FC236}">
                  <a16:creationId xmlns:a16="http://schemas.microsoft.com/office/drawing/2014/main" id="{93EBC103-9D9F-4CC8-98D6-CE12794EF846}"/>
                </a:ext>
              </a:extLst>
            </p:cNvPr>
            <p:cNvSpPr/>
            <p:nvPr/>
          </p:nvSpPr>
          <p:spPr>
            <a:xfrm>
              <a:off x="755639" y="2146320"/>
              <a:ext cx="7499521" cy="144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0" name="Straight Connector 29">
              <a:extLst>
                <a:ext uri="{FF2B5EF4-FFF2-40B4-BE49-F238E27FC236}">
                  <a16:creationId xmlns:a16="http://schemas.microsoft.com/office/drawing/2014/main" id="{A87FA522-EF4E-4CFF-BCD5-1A5CC76EA4AC}"/>
                </a:ext>
              </a:extLst>
            </p:cNvPr>
            <p:cNvSpPr/>
            <p:nvPr/>
          </p:nvSpPr>
          <p:spPr>
            <a:xfrm>
              <a:off x="755639" y="2664000"/>
              <a:ext cx="7499521" cy="144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1" name="Straight Connector 30">
              <a:extLst>
                <a:ext uri="{FF2B5EF4-FFF2-40B4-BE49-F238E27FC236}">
                  <a16:creationId xmlns:a16="http://schemas.microsoft.com/office/drawing/2014/main" id="{C97D3196-D151-4CF3-9246-63116A43829A}"/>
                </a:ext>
              </a:extLst>
            </p:cNvPr>
            <p:cNvSpPr/>
            <p:nvPr/>
          </p:nvSpPr>
          <p:spPr>
            <a:xfrm>
              <a:off x="755639" y="3181320"/>
              <a:ext cx="7499521" cy="1439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2" name="Straight Connector 31">
              <a:extLst>
                <a:ext uri="{FF2B5EF4-FFF2-40B4-BE49-F238E27FC236}">
                  <a16:creationId xmlns:a16="http://schemas.microsoft.com/office/drawing/2014/main" id="{76A31ABB-49CD-43A6-BCBE-F442854C2082}"/>
                </a:ext>
              </a:extLst>
            </p:cNvPr>
            <p:cNvSpPr/>
            <p:nvPr/>
          </p:nvSpPr>
          <p:spPr>
            <a:xfrm>
              <a:off x="755639" y="3699000"/>
              <a:ext cx="7499521" cy="144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3" name="Straight Connector 32">
              <a:extLst>
                <a:ext uri="{FF2B5EF4-FFF2-40B4-BE49-F238E27FC236}">
                  <a16:creationId xmlns:a16="http://schemas.microsoft.com/office/drawing/2014/main" id="{D70A14D7-B40A-4E12-8473-7AFD079F7F30}"/>
                </a:ext>
              </a:extLst>
            </p:cNvPr>
            <p:cNvSpPr/>
            <p:nvPr/>
          </p:nvSpPr>
          <p:spPr>
            <a:xfrm>
              <a:off x="755639" y="4216320"/>
              <a:ext cx="7499521" cy="180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4" name="Straight Connector 33">
              <a:extLst>
                <a:ext uri="{FF2B5EF4-FFF2-40B4-BE49-F238E27FC236}">
                  <a16:creationId xmlns:a16="http://schemas.microsoft.com/office/drawing/2014/main" id="{B9A59FAB-FDF9-498E-93F4-3692A5A8F622}"/>
                </a:ext>
              </a:extLst>
            </p:cNvPr>
            <p:cNvSpPr/>
            <p:nvPr/>
          </p:nvSpPr>
          <p:spPr>
            <a:xfrm>
              <a:off x="755639" y="4734000"/>
              <a:ext cx="7499521" cy="144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5" name="Straight Connector 34">
              <a:extLst>
                <a:ext uri="{FF2B5EF4-FFF2-40B4-BE49-F238E27FC236}">
                  <a16:creationId xmlns:a16="http://schemas.microsoft.com/office/drawing/2014/main" id="{90D66CF4-3233-44F9-B4F1-71F8AD190AFC}"/>
                </a:ext>
              </a:extLst>
            </p:cNvPr>
            <p:cNvSpPr/>
            <p:nvPr/>
          </p:nvSpPr>
          <p:spPr>
            <a:xfrm>
              <a:off x="755639" y="5251320"/>
              <a:ext cx="7499521" cy="180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6" name="Straight Connector 35">
              <a:extLst>
                <a:ext uri="{FF2B5EF4-FFF2-40B4-BE49-F238E27FC236}">
                  <a16:creationId xmlns:a16="http://schemas.microsoft.com/office/drawing/2014/main" id="{F268DD79-4C08-446B-83F1-B037195E4FC4}"/>
                </a:ext>
              </a:extLst>
            </p:cNvPr>
            <p:cNvSpPr/>
            <p:nvPr/>
          </p:nvSpPr>
          <p:spPr>
            <a:xfrm>
              <a:off x="755639" y="5768999"/>
              <a:ext cx="7499521" cy="1441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7" name="Straight Connector 36">
              <a:extLst>
                <a:ext uri="{FF2B5EF4-FFF2-40B4-BE49-F238E27FC236}">
                  <a16:creationId xmlns:a16="http://schemas.microsoft.com/office/drawing/2014/main" id="{D47E3904-1794-4EDB-A27F-7240B47DBE8E}"/>
                </a:ext>
              </a:extLst>
            </p:cNvPr>
            <p:cNvSpPr/>
            <p:nvPr/>
          </p:nvSpPr>
          <p:spPr>
            <a:xfrm>
              <a:off x="755639" y="1628639"/>
              <a:ext cx="1441" cy="414036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8" name="Straight Connector 37">
              <a:extLst>
                <a:ext uri="{FF2B5EF4-FFF2-40B4-BE49-F238E27FC236}">
                  <a16:creationId xmlns:a16="http://schemas.microsoft.com/office/drawing/2014/main" id="{7B126FA9-8EA9-4A5D-9749-B2F4FA6ACF66}"/>
                </a:ext>
              </a:extLst>
            </p:cNvPr>
            <p:cNvSpPr/>
            <p:nvPr/>
          </p:nvSpPr>
          <p:spPr>
            <a:xfrm>
              <a:off x="3255839" y="1628639"/>
              <a:ext cx="1801" cy="414036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39" name="Straight Connector 38">
              <a:extLst>
                <a:ext uri="{FF2B5EF4-FFF2-40B4-BE49-F238E27FC236}">
                  <a16:creationId xmlns:a16="http://schemas.microsoft.com/office/drawing/2014/main" id="{578C8B17-7F0C-4F90-8BB7-0F1AF78DA9AD}"/>
                </a:ext>
              </a:extLst>
            </p:cNvPr>
            <p:cNvSpPr/>
            <p:nvPr/>
          </p:nvSpPr>
          <p:spPr>
            <a:xfrm>
              <a:off x="5754600" y="1628639"/>
              <a:ext cx="1800" cy="4140360"/>
            </a:xfrm>
            <a:prstGeom prst="line">
              <a:avLst/>
            </a:prstGeom>
            <a:noFill/>
            <a:ln w="12600">
              <a:solidFill>
                <a:srgbClr val="FFFFFF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  <p:sp>
          <p:nvSpPr>
            <p:cNvPr id="40" name="Straight Connector 39">
              <a:extLst>
                <a:ext uri="{FF2B5EF4-FFF2-40B4-BE49-F238E27FC236}">
                  <a16:creationId xmlns:a16="http://schemas.microsoft.com/office/drawing/2014/main" id="{3F50DB86-E16D-4741-BDAF-19E7A0B56690}"/>
                </a:ext>
              </a:extLst>
            </p:cNvPr>
            <p:cNvSpPr/>
            <p:nvPr/>
          </p:nvSpPr>
          <p:spPr>
            <a:xfrm>
              <a:off x="8255160" y="1628639"/>
              <a:ext cx="1440" cy="4140360"/>
            </a:xfrm>
            <a:prstGeom prst="line">
              <a:avLst/>
            </a:prstGeom>
            <a:noFill/>
            <a:ln w="28440">
              <a:solidFill>
                <a:srgbClr val="FFFFFF"/>
              </a:solidFill>
              <a:prstDash val="solid"/>
              <a:miter/>
            </a:ln>
          </p:spPr>
          <p:txBody>
            <a:bodyPr vert="horz" wrap="none" lIns="90000" tIns="46800" rIns="90000" bIns="46800" anchor="t" anchorCtr="0" compatLnSpc="1">
              <a:noAutofit/>
            </a:bodyPr>
            <a:lstStyle/>
            <a:p>
              <a:pPr marL="0" marR="0" lvl="0" indent="0" algn="l" rtl="0" hangingPunct="1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sl-SI" sz="1800" b="0" i="0" u="none" strike="noStrike" baseline="0">
                <a:ln>
                  <a:noFill/>
                </a:ln>
                <a:solidFill>
                  <a:srgbClr val="FFFFFF"/>
                </a:solidFill>
                <a:latin typeface="Arial" pitchFamily="18"/>
                <a:ea typeface="Lucida Sans Unicode" pitchFamily="2"/>
                <a:cs typeface="Lucida Sans Unicode" pitchFamily="2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7D262-1388-4978-8586-642E1660746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2400" b="1">
                <a:solidFill>
                  <a:srgbClr val="EBF25A"/>
                </a:solidFill>
                <a:latin typeface="Rockwell" pitchFamily="18"/>
              </a:rPr>
              <a:t>Add the correct prefixes to the beginnng of the words.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57222-4EC8-4E7A-8CF1-F6C8AF77A93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7082" y="1599840"/>
            <a:ext cx="9023922" cy="3292313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The </a:t>
            </a:r>
            <a:r>
              <a:rPr lang="en-GB" sz="2400" dirty="0">
                <a:latin typeface="Rockwell" pitchFamily="18"/>
              </a:rPr>
              <a:t>.......-government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protesters marched to parliament.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He is taking a </a:t>
            </a:r>
            <a:r>
              <a:rPr lang="en-GB" sz="2400" dirty="0">
                <a:latin typeface="Rockwell" pitchFamily="18"/>
              </a:rPr>
              <a:t>..........-</a:t>
            </a:r>
            <a:r>
              <a:rPr lang="en-GB" sz="2400" dirty="0" err="1">
                <a:latin typeface="Rockwell" pitchFamily="18"/>
              </a:rPr>
              <a:t>atlantic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flight from </a:t>
            </a:r>
            <a:r>
              <a:rPr lang="en-GB" sz="2400" dirty="0" err="1">
                <a:solidFill>
                  <a:srgbClr val="EBF25A"/>
                </a:solidFill>
                <a:latin typeface="Rockwell" pitchFamily="18"/>
              </a:rPr>
              <a:t>london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to new York.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The </a:t>
            </a:r>
            <a:r>
              <a:rPr lang="en-GB" sz="2400" dirty="0">
                <a:latin typeface="Rockwell" pitchFamily="18"/>
              </a:rPr>
              <a:t>...........-president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of the USA was honoured at a ceremony.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Don`t </a:t>
            </a:r>
            <a:r>
              <a:rPr lang="en-GB" sz="2400" dirty="0">
                <a:latin typeface="Rockwell" pitchFamily="18"/>
              </a:rPr>
              <a:t>.......-feed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the dog or it`ll get fat.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As these programmes are </a:t>
            </a:r>
            <a:r>
              <a:rPr lang="en-GB" sz="2400" dirty="0">
                <a:latin typeface="Rockwell" pitchFamily="18"/>
              </a:rPr>
              <a:t>.........-</a:t>
            </a:r>
            <a:r>
              <a:rPr lang="en-GB" sz="2400" dirty="0" err="1">
                <a:latin typeface="Rockwell" pitchFamily="18"/>
              </a:rPr>
              <a:t>changable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, they can </a:t>
            </a:r>
            <a:endParaRPr lang="sl-SI" sz="240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be 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used with any computer system.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She became </a:t>
            </a:r>
            <a:r>
              <a:rPr lang="en-GB" sz="2400" dirty="0">
                <a:latin typeface="Rockwell" pitchFamily="18"/>
              </a:rPr>
              <a:t>............-star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 overnight.</a:t>
            </a:r>
          </a:p>
          <a:p>
            <a:pPr lvl="0" indent="-341280">
              <a:lnSpc>
                <a:spcPct val="9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I always find the day after Christmas an </a:t>
            </a:r>
            <a:r>
              <a:rPr lang="en-GB" sz="2400" dirty="0">
                <a:latin typeface="Rockwell" pitchFamily="18"/>
              </a:rPr>
              <a:t>...........-climax</a:t>
            </a: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61434-9E22-47FF-A292-A82F4A499CC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91520"/>
            <a:ext cx="8229600" cy="13129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2800" b="1">
                <a:solidFill>
                  <a:srgbClr val="EBF25A"/>
                </a:solidFill>
                <a:latin typeface="Rockwell" pitchFamily="18"/>
              </a:rPr>
              <a:t>Add the correct sufixes to the end of the words </a:t>
            </a:r>
            <a:r>
              <a:rPr lang="en-GB" sz="2400" i="1">
                <a:solidFill>
                  <a:srgbClr val="EBF25A"/>
                </a:solidFill>
                <a:latin typeface="Rockwell" pitchFamily="18"/>
              </a:rPr>
              <a:t>(if necessary cross the last letter of given word out)‏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0FB571-9CEE-4CA0-ADC3-4DCC8F426CD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464474" cy="4464941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By the year 2050 the </a:t>
            </a:r>
            <a:r>
              <a:rPr lang="en-GB" sz="2000" dirty="0">
                <a:latin typeface="Rockwell" pitchFamily="18"/>
              </a:rPr>
              <a:t>populate-......</a:t>
            </a: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 of the world will have </a:t>
            </a:r>
            <a:endParaRPr lang="sl-SI" sz="20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increased so much </a:t>
            </a:r>
            <a:r>
              <a:rPr lang="en-GB" sz="2000" dirty="0" err="1">
                <a:solidFill>
                  <a:srgbClr val="EBF25A"/>
                </a:solidFill>
                <a:latin typeface="Rockwell" pitchFamily="18"/>
              </a:rPr>
              <a:t>taht</a:t>
            </a: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 there will be </a:t>
            </a:r>
            <a:r>
              <a:rPr lang="en-GB" sz="2000" dirty="0" err="1">
                <a:solidFill>
                  <a:srgbClr val="EBF25A"/>
                </a:solidFill>
                <a:latin typeface="Rockwell" pitchFamily="18"/>
              </a:rPr>
              <a:t>erious</a:t>
            </a: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 ecological problem.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endParaRPr lang="en-GB" sz="20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Britain`s latest </a:t>
            </a:r>
            <a:r>
              <a:rPr lang="en-GB" sz="2000" dirty="0">
                <a:latin typeface="Rockwell" pitchFamily="18"/>
              </a:rPr>
              <a:t>nation- ......</a:t>
            </a: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 sport seem to have caught the </a:t>
            </a:r>
            <a:endParaRPr lang="sl-SI" sz="20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imagine-..... of millions of people.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endParaRPr lang="en-GB" sz="20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Bessie, a </a:t>
            </a:r>
            <a:r>
              <a:rPr lang="en-GB" sz="2000" dirty="0" err="1">
                <a:latin typeface="Rockwell" pitchFamily="18"/>
              </a:rPr>
              <a:t>hairdress</a:t>
            </a:r>
            <a:r>
              <a:rPr lang="en-GB" sz="2000" dirty="0">
                <a:latin typeface="Rockwell" pitchFamily="18"/>
              </a:rPr>
              <a:t>-.....</a:t>
            </a: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 won the first prize.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endParaRPr lang="en-GB" sz="20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Cards were an </a:t>
            </a:r>
            <a:r>
              <a:rPr lang="en-GB" sz="2000" dirty="0">
                <a:latin typeface="Rockwell" pitchFamily="18"/>
              </a:rPr>
              <a:t>invent-.....</a:t>
            </a: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 designed to amuse the people in the palace.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endParaRPr lang="en-GB" sz="20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Even the more </a:t>
            </a:r>
            <a:r>
              <a:rPr lang="en-GB" sz="2000" dirty="0">
                <a:latin typeface="Rockwell" pitchFamily="18"/>
              </a:rPr>
              <a:t>amateur-......</a:t>
            </a: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 Part-time followers of the Olympics </a:t>
            </a:r>
            <a:endParaRPr lang="sl-SI" sz="20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will need to sort a few things out.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endParaRPr lang="en-GB" sz="2000" dirty="0">
              <a:solidFill>
                <a:srgbClr val="EBF25A"/>
              </a:solidFill>
              <a:latin typeface="Rockwell" pitchFamily="1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CA9F5-1A68-4ED2-90DE-7BE54064608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2400" b="1">
                <a:solidFill>
                  <a:srgbClr val="EBF25A"/>
                </a:solidFill>
                <a:latin typeface="Rockwell" pitchFamily="18"/>
              </a:rPr>
              <a:t>Make positive and negative adjectives from the verbs by using prefixes and suffixes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7E523A-6E57-4578-9E55-B7997696B87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331640" y="1557359"/>
            <a:ext cx="4392360" cy="4115159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</a:pPr>
            <a:endParaRPr lang="en-GB"/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achieve –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believe –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defend –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eat –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recognize –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describe –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EBF25A"/>
                </a:solidFill>
                <a:latin typeface="Rockwell" pitchFamily="18"/>
              </a:rPr>
              <a:t>forgive -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>
              <a:solidFill>
                <a:srgbClr val="EBF25A"/>
              </a:solidFill>
              <a:latin typeface="Rockwell" pitchFamily="1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206B3-58A4-4A38-9FEB-195A529BF69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2400" b="1">
                <a:solidFill>
                  <a:srgbClr val="EBF25A"/>
                </a:solidFill>
                <a:latin typeface="Rockwell" pitchFamily="18"/>
              </a:rPr>
              <a:t>Fill in the spaces with the form of the words in bold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9122FE-3A67-4B36-986D-D70AB52EACA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900568"/>
            <a:ext cx="6360850" cy="3056863"/>
          </a:xfrm>
        </p:spPr>
        <p:txBody>
          <a:bodyPr wrap="squar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In 1879 the </a:t>
            </a:r>
            <a:r>
              <a:rPr lang="en-GB" sz="2000" dirty="0" err="1">
                <a:solidFill>
                  <a:srgbClr val="EBF25A"/>
                </a:solidFill>
                <a:latin typeface="Rockwell" pitchFamily="18"/>
              </a:rPr>
              <a:t>cadbury</a:t>
            </a: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 family set up a factory in Bourneville. The town </a:t>
            </a:r>
            <a:endParaRPr lang="sl-SI" sz="20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is now ............ for its chocolate. The Cadburys used their ............. </a:t>
            </a:r>
            <a:endParaRPr lang="sl-SI" sz="20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to modernize methods of chocolate ............ and packaging. So ............ were these methods </a:t>
            </a:r>
            <a:r>
              <a:rPr lang="en-GB" sz="2000" dirty="0" err="1">
                <a:solidFill>
                  <a:srgbClr val="EBF25A"/>
                </a:solidFill>
                <a:latin typeface="Rockwell" pitchFamily="18"/>
              </a:rPr>
              <a:t>taht</a:t>
            </a: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 the factory became ........... almost overnight.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The great ............ of the Cadburys are remembered whenever one steps inside a sweet-shop.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53477E15-704B-4864-82C4-DA876465EE07}"/>
              </a:ext>
            </a:extLst>
          </p:cNvPr>
          <p:cNvSpPr/>
          <p:nvPr/>
        </p:nvSpPr>
        <p:spPr>
          <a:xfrm>
            <a:off x="5148360" y="1700280"/>
            <a:ext cx="2998800" cy="4530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noAutofit/>
          </a:bodyPr>
          <a:lstStyle/>
          <a:p>
            <a:pPr marL="0" marR="0" lvl="0" indent="0" algn="l" rtl="0" hangingPunct="1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sl-SI" sz="1800" b="0" i="0" u="none" strike="noStrike" baseline="0">
              <a:ln>
                <a:noFill/>
              </a:ln>
              <a:solidFill>
                <a:srgbClr val="FFFFFF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5F6ED724-0E18-41EF-A706-51FBF24A4047}"/>
              </a:ext>
            </a:extLst>
          </p:cNvPr>
          <p:cNvSpPr/>
          <p:nvPr/>
        </p:nvSpPr>
        <p:spPr>
          <a:xfrm>
            <a:off x="7031160" y="1984596"/>
            <a:ext cx="2232000" cy="3528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341280" marR="0" lvl="0" indent="-341280" algn="l" rtl="0" hangingPunct="1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1" i="0" u="none" strike="noStrike" baseline="0" dirty="0">
                <a:ln>
                  <a:noFill/>
                </a:ln>
                <a:solidFill>
                  <a:srgbClr val="EBF25A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FAME</a:t>
            </a:r>
          </a:p>
          <a:p>
            <a:pPr marL="341280" marR="0" lvl="0" indent="-341280" algn="l" rtl="0" hangingPunct="1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1" i="0" u="none" strike="noStrike" baseline="0" dirty="0">
                <a:ln>
                  <a:noFill/>
                </a:ln>
                <a:solidFill>
                  <a:srgbClr val="EBF25A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KNOW</a:t>
            </a:r>
          </a:p>
          <a:p>
            <a:pPr marL="341280" marR="0" lvl="0" indent="-341280" algn="l" rtl="0" hangingPunct="1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1" i="0" u="none" strike="noStrike" baseline="0" dirty="0">
                <a:ln>
                  <a:noFill/>
                </a:ln>
                <a:solidFill>
                  <a:srgbClr val="EBF25A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PRODUCT</a:t>
            </a:r>
          </a:p>
          <a:p>
            <a:pPr marL="341280" marR="0" lvl="0" indent="-341280" algn="l" rtl="0" hangingPunct="1">
              <a:lnSpc>
                <a:spcPct val="115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1" i="0" u="none" strike="noStrike" baseline="0" dirty="0">
                <a:ln>
                  <a:noFill/>
                </a:ln>
                <a:solidFill>
                  <a:srgbClr val="EBF25A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EFFECT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1" i="0" u="none" strike="noStrike" baseline="0" dirty="0">
                <a:ln>
                  <a:noFill/>
                </a:ln>
                <a:solidFill>
                  <a:srgbClr val="EBF25A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SUCCESS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endParaRPr lang="en-GB" sz="2000" b="1" i="0" u="none" strike="noStrike" baseline="0" dirty="0">
              <a:ln>
                <a:noFill/>
              </a:ln>
              <a:solidFill>
                <a:srgbClr val="EBF25A"/>
              </a:solidFill>
              <a:latin typeface="Rockwell" pitchFamily="18"/>
              <a:ea typeface="Lucida Sans Unicode" pitchFamily="2"/>
              <a:cs typeface="Lucida Sans Unicode" pitchFamily="2"/>
            </a:endParaRP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1" i="0" u="none" strike="noStrike" baseline="0" dirty="0">
                <a:ln>
                  <a:noFill/>
                </a:ln>
                <a:solidFill>
                  <a:srgbClr val="EBF25A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ACHIEVE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68F0A-BA56-4CE6-93EE-B2BA33AEDD3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2400" b="1">
                <a:solidFill>
                  <a:srgbClr val="EBF25A"/>
                </a:solidFill>
                <a:latin typeface="Rockwell" pitchFamily="18"/>
              </a:rPr>
              <a:t>Rewrite the sentences using the adjectives</a:t>
            </a:r>
            <a:br>
              <a:rPr lang="en-GB" sz="2400" b="1">
                <a:solidFill>
                  <a:srgbClr val="EBF25A"/>
                </a:solidFill>
                <a:latin typeface="Rockwell" pitchFamily="18"/>
              </a:rPr>
            </a:br>
            <a:endParaRPr lang="en-GB" sz="2400" b="1">
              <a:solidFill>
                <a:srgbClr val="EBF25A"/>
              </a:solidFill>
              <a:latin typeface="Rockwell" pitchFamily="18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89D57C-64F7-4F62-BA77-0ABEE06524E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360" y="1628639"/>
            <a:ext cx="10256311" cy="3292313"/>
          </a:xfrm>
        </p:spPr>
        <p:txBody>
          <a:bodyPr wrap="none" lIns="90000" tIns="46800" rIns="90000" bIns="46800" anchor="t" anchorCtr="0">
            <a:spAutoFit/>
          </a:bodyPr>
          <a:lstStyle/>
          <a:p>
            <a:pPr marL="607680" lvl="0" indent="-607680">
              <a:lnSpc>
                <a:spcPct val="90000"/>
              </a:lnSpc>
              <a:spcBef>
                <a:spcPts val="598"/>
              </a:spcBef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I just can`t tell you how beautiful the view is from my window.</a:t>
            </a:r>
            <a:r>
              <a:rPr lang="en-GB" sz="2400" dirty="0">
                <a:solidFill>
                  <a:srgbClr val="FF3300"/>
                </a:solidFill>
                <a:latin typeface="Rockwell" pitchFamily="18"/>
              </a:rPr>
              <a:t> </a:t>
            </a:r>
            <a:endParaRPr lang="sl-SI" sz="2400" dirty="0">
              <a:solidFill>
                <a:srgbClr val="FF3300"/>
              </a:solidFill>
              <a:latin typeface="Rockwell" pitchFamily="18"/>
            </a:endParaRPr>
          </a:p>
          <a:p>
            <a:pPr marL="607680" lvl="0" indent="-607680">
              <a:lnSpc>
                <a:spcPct val="90000"/>
              </a:lnSpc>
              <a:spcBef>
                <a:spcPts val="598"/>
              </a:spcBef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400" dirty="0">
                <a:solidFill>
                  <a:srgbClr val="FF3300"/>
                </a:solidFill>
                <a:latin typeface="Rockwell" pitchFamily="18"/>
              </a:rPr>
              <a:t>– </a:t>
            </a:r>
            <a:r>
              <a:rPr lang="en-GB" sz="2400" i="1" dirty="0">
                <a:solidFill>
                  <a:srgbClr val="FF3300"/>
                </a:solidFill>
                <a:latin typeface="Rockwell" pitchFamily="18"/>
              </a:rPr>
              <a:t>The view from my window is indescribable.</a:t>
            </a:r>
          </a:p>
          <a:p>
            <a:pPr marL="607680" lvl="0" indent="-607680">
              <a:lnSpc>
                <a:spcPct val="90000"/>
              </a:lnSpc>
              <a:spcBef>
                <a:spcPts val="598"/>
              </a:spcBef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endParaRPr lang="en-GB" sz="2400" i="1" dirty="0">
              <a:solidFill>
                <a:srgbClr val="FF3300"/>
              </a:solidFill>
              <a:latin typeface="Rockwell" pitchFamily="18"/>
            </a:endParaRPr>
          </a:p>
          <a:p>
            <a:pPr marL="607680" lvl="0" indent="-607680">
              <a:lnSpc>
                <a:spcPct val="90000"/>
              </a:lnSpc>
              <a:spcBef>
                <a:spcPts val="598"/>
              </a:spcBef>
              <a:buClr>
                <a:srgbClr val="EBF25A"/>
              </a:buClr>
              <a:buSzPct val="80000"/>
              <a:buAutoNum type="arabicPeriod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I will never forgive you for the way you behaved at the party.</a:t>
            </a:r>
          </a:p>
          <a:p>
            <a:pPr marL="607680" lvl="0" indent="-607680">
              <a:lnSpc>
                <a:spcPct val="90000"/>
              </a:lnSpc>
              <a:spcBef>
                <a:spcPts val="598"/>
              </a:spcBef>
              <a:buClr>
                <a:srgbClr val="EBF25A"/>
              </a:buClr>
              <a:buSzPct val="80000"/>
              <a:buAutoNum type="arabicPeriod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There is no way anyone can kill Superman.</a:t>
            </a:r>
          </a:p>
          <a:p>
            <a:pPr marL="607680" lvl="0" indent="-607680">
              <a:lnSpc>
                <a:spcPct val="90000"/>
              </a:lnSpc>
              <a:spcBef>
                <a:spcPts val="598"/>
              </a:spcBef>
              <a:buClr>
                <a:srgbClr val="EBF25A"/>
              </a:buClr>
              <a:buSzPct val="80000"/>
              <a:buAutoNum type="arabicPeriod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No one can beat us at basketball.</a:t>
            </a:r>
          </a:p>
          <a:p>
            <a:pPr marL="607680" lvl="0" indent="-607680">
              <a:lnSpc>
                <a:spcPct val="90000"/>
              </a:lnSpc>
              <a:spcBef>
                <a:spcPts val="598"/>
              </a:spcBef>
              <a:buClr>
                <a:srgbClr val="EBF25A"/>
              </a:buClr>
              <a:buSzPct val="80000"/>
              <a:buAutoNum type="arabicPeriod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The doctor said there was nothing they could do about the disease.</a:t>
            </a:r>
          </a:p>
          <a:p>
            <a:pPr marL="607680" lvl="0" indent="-607680">
              <a:lnSpc>
                <a:spcPct val="90000"/>
              </a:lnSpc>
              <a:spcBef>
                <a:spcPts val="598"/>
              </a:spcBef>
              <a:buClr>
                <a:srgbClr val="EBF25A"/>
              </a:buClr>
              <a:buSzPct val="80000"/>
              <a:buAutoNum type="arabicPeriod"/>
              <a:tabLst>
                <a:tab pos="715320" algn="l"/>
                <a:tab pos="1164600" algn="l"/>
                <a:tab pos="1613880" algn="l"/>
                <a:tab pos="2063160" algn="l"/>
                <a:tab pos="2512440" algn="l"/>
                <a:tab pos="2961720" algn="l"/>
                <a:tab pos="3411000" algn="l"/>
                <a:tab pos="3860280" algn="l"/>
                <a:tab pos="4309560" algn="l"/>
                <a:tab pos="4758839" algn="l"/>
                <a:tab pos="5208120" algn="l"/>
                <a:tab pos="5657400" algn="l"/>
                <a:tab pos="6106680" algn="l"/>
                <a:tab pos="6555960" algn="l"/>
                <a:tab pos="7005240" algn="l"/>
                <a:tab pos="7454520" algn="l"/>
                <a:tab pos="7903800" algn="l"/>
                <a:tab pos="8353080" algn="l"/>
                <a:tab pos="8801999" algn="l"/>
                <a:tab pos="9251280" algn="l"/>
              </a:tabLst>
            </a:pPr>
            <a:r>
              <a:rPr lang="en-GB" sz="2400" dirty="0">
                <a:solidFill>
                  <a:srgbClr val="EBF25A"/>
                </a:solidFill>
                <a:latin typeface="Rockwell" pitchFamily="18"/>
              </a:rPr>
              <a:t>They put so much salt in the food that no one could eat.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4282D-B68A-4E73-8561-CD361462899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b="1">
                <a:latin typeface="Rockwell" pitchFamily="18"/>
              </a:rPr>
              <a:t>PREFIXES 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9511EC-85ED-497C-A820-0FF2BAA159E4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229600" cy="118152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 algn="ctr">
              <a:lnSpc>
                <a:spcPct val="100000"/>
              </a:lnSpc>
              <a:spcBef>
                <a:spcPts val="697"/>
              </a:spcBef>
            </a:pPr>
            <a:r>
              <a:rPr lang="en-GB" sz="2800">
                <a:solidFill>
                  <a:srgbClr val="FFFFCC"/>
                </a:solidFill>
                <a:latin typeface="Rockwell" pitchFamily="18"/>
              </a:rPr>
              <a:t>Prefixes are syllables put at the beginning of words.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6AE06DA-763D-41F3-B135-6B8CBBF4C62D}"/>
              </a:ext>
            </a:extLst>
          </p:cNvPr>
          <p:cNvSpPr/>
          <p:nvPr/>
        </p:nvSpPr>
        <p:spPr>
          <a:xfrm>
            <a:off x="2556000" y="2781360"/>
            <a:ext cx="5976720" cy="3024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anti-   = against (antinuclear)‏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bi-       = two (bilingual)‏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co-      = with (cooperation)‏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de-     = acting against (decomposition)‏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ex-      = before, former (ex-wife)‏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inter-  = between (intermediate)‏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endParaRPr lang="en-GB" sz="2400" b="0" i="0" u="none" strike="noStrike" baseline="0">
              <a:ln>
                <a:noFill/>
              </a:ln>
              <a:solidFill>
                <a:srgbClr val="FFFFCC"/>
              </a:solidFill>
              <a:latin typeface="Rockwell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285FD-CB9D-4A0B-87C9-E0A48EEB5A7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sz="3200" b="1">
                <a:solidFill>
                  <a:srgbClr val="EBF25A"/>
                </a:solidFill>
                <a:latin typeface="Rockwell" pitchFamily="18"/>
              </a:rPr>
              <a:t>Insert the right word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B18C4-B42C-4739-9B12-EE61E4601AF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307380" cy="4123822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b="1" dirty="0">
                <a:latin typeface="Rockwell" pitchFamily="18"/>
              </a:rPr>
              <a:t>VIVACIOUS / VIVID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She looks very ............ child.  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Note the collocations: a ......... memory, a ......... impression.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endParaRPr lang="en-GB" sz="20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b="1" dirty="0">
                <a:latin typeface="Rockwell" pitchFamily="18"/>
              </a:rPr>
              <a:t>EARTHY /EARTHEN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Like the tribe whom he was studying, the </a:t>
            </a:r>
            <a:r>
              <a:rPr lang="en-GB" sz="2000" dirty="0" err="1">
                <a:solidFill>
                  <a:srgbClr val="EBF25A"/>
                </a:solidFill>
                <a:latin typeface="Rockwell" pitchFamily="18"/>
              </a:rPr>
              <a:t>antropologist</a:t>
            </a: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 lived in a </a:t>
            </a:r>
            <a:endParaRPr lang="sl-SI" sz="200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solidFill>
                  <a:srgbClr val="EBF25A"/>
                </a:solidFill>
                <a:latin typeface="Rockwell" pitchFamily="18"/>
              </a:rPr>
              <a:t>mud </a:t>
            </a: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hut with an ................ floor.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There was a fresh, ............. smell in the garden after the rain.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endParaRPr lang="en-GB" sz="2000" dirty="0">
              <a:solidFill>
                <a:srgbClr val="EBF25A"/>
              </a:solidFill>
              <a:latin typeface="Rockwell" pitchFamily="18"/>
            </a:endParaRP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b="1" dirty="0">
                <a:latin typeface="Rockwell" pitchFamily="18"/>
              </a:rPr>
              <a:t>MATERNAL / MOTHERLY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Looking after a baby can often arouse ............... feelings in a woman.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EBF25A"/>
                </a:solidFill>
                <a:latin typeface="Rockwell" pitchFamily="18"/>
              </a:rPr>
              <a:t>She is a very warm-hearted, ............. sort of person.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59117-375F-489C-9A0E-E19DA5534A0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b="1">
                <a:latin typeface="Rockwell" pitchFamily="18"/>
              </a:rPr>
              <a:t>PREFIXES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4F77B-9FEE-443F-ABB5-8007862A6D7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842920" y="1628280"/>
            <a:ext cx="5483159" cy="435924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mono- = one (monolingual)‏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non-    = not (non-stop)‏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over-  = too much (overeat)‏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post-   = after (postgraduate)‏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pre-    = before (prejudge)‏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pro-    = in favour of (pro-american)‏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re-       = again (rearange)‏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latin typeface="Rockwell" pitchFamily="18"/>
              </a:rPr>
              <a:t> 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>
              <a:latin typeface="Rockwell" pitchFamily="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D5758-09DF-48B7-A8A7-E017FBF61E7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b="1">
                <a:latin typeface="Rockwell" pitchFamily="18"/>
              </a:rPr>
              <a:t>PREFIXES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F762C-EF4E-4CD2-8E86-EFECBE4B9A0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843280" y="1557359"/>
            <a:ext cx="5689440" cy="445788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semi-  = half (semicircle)‏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sub-    = under (subconcious)‏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super- = above (supernatural)‏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trans - = across (transatlantic)‏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tri-       = three (tricycle)‏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under- = not enough (underestimate)‏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>
                <a:solidFill>
                  <a:srgbClr val="FFFFCC"/>
                </a:solidFill>
                <a:latin typeface="Rockwell" pitchFamily="18"/>
              </a:rPr>
              <a:t>uni-     = one (unicycle)‏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>
              <a:solidFill>
                <a:srgbClr val="FFFFCC"/>
              </a:solidFill>
              <a:latin typeface="Rockwell" pitchFamily="1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CD8C-44A4-46F3-A0A5-3FCBC0721DD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b="1">
                <a:latin typeface="Rockwell" pitchFamily="18"/>
              </a:rPr>
              <a:t>PREFIXES II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7DE851-0C2A-4654-8787-A3AB1AA1053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8038076" cy="1146084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FFFFCC"/>
                </a:solidFill>
                <a:latin typeface="Rockwell" pitchFamily="18"/>
              </a:rPr>
              <a:t>There are certain prefixes which mean NOT or show an OPPOSITE </a:t>
            </a:r>
            <a:endParaRPr lang="sl-SI" sz="2000" dirty="0">
              <a:solidFill>
                <a:srgbClr val="FFFFCC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FFFFCC"/>
                </a:solidFill>
                <a:latin typeface="Rockwell" pitchFamily="18"/>
              </a:rPr>
              <a:t>state or process. These are: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 dirty="0">
              <a:solidFill>
                <a:srgbClr val="FFFFCC"/>
              </a:solidFill>
              <a:latin typeface="Rockwell" pitchFamily="18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F6C6C79-7DFB-4990-97B4-05E01B608B14}"/>
              </a:ext>
            </a:extLst>
          </p:cNvPr>
          <p:cNvSpPr/>
          <p:nvPr/>
        </p:nvSpPr>
        <p:spPr>
          <a:xfrm flipH="1">
            <a:off x="3276000" y="2421000"/>
            <a:ext cx="4319640" cy="367199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34128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endParaRPr lang="en-GB" sz="2000" b="0" i="0" u="none" strike="noStrike" baseline="0">
              <a:ln>
                <a:noFill/>
              </a:ln>
              <a:solidFill>
                <a:srgbClr val="FFFFFF"/>
              </a:solidFill>
              <a:latin typeface="Rockwell" pitchFamily="18"/>
              <a:ea typeface="Lucida Sans Unicode" pitchFamily="2"/>
              <a:cs typeface="Lucida Sans Unicode" pitchFamily="2"/>
            </a:endParaRP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un-     (unbelievable)‏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im-     (impossible)‏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mal-   (malfunction)‏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ir-       (irregular)‏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il-        (illegal)‏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in-       (incompetent)‏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dis-     (disagree)‏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FBF4C-4BCC-45CD-AEB9-79717FCBE32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b="1">
                <a:latin typeface="Rockwell" pitchFamily="18"/>
              </a:rPr>
              <a:t>SUFFIXES 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F63C9D-0415-4313-9787-130EF08FF1AA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7278252" cy="1517981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FFFFCC"/>
                </a:solidFill>
                <a:latin typeface="Rockwell" pitchFamily="18"/>
              </a:rPr>
              <a:t>Suffixes are syllables put at the end of words which are used</a:t>
            </a:r>
            <a:endParaRPr lang="sl-SI" sz="2000" dirty="0">
              <a:solidFill>
                <a:srgbClr val="FFFFCC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r>
              <a:rPr lang="en-GB" sz="2000" dirty="0">
                <a:solidFill>
                  <a:srgbClr val="FFFFCC"/>
                </a:solidFill>
                <a:latin typeface="Rockwell" pitchFamily="18"/>
              </a:rPr>
              <a:t> to form new words.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 dirty="0">
              <a:solidFill>
                <a:srgbClr val="FFFFCC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499"/>
              </a:spcBef>
            </a:pPr>
            <a:endParaRPr lang="en-GB" sz="2000" dirty="0">
              <a:solidFill>
                <a:srgbClr val="FFFFCC"/>
              </a:solidFill>
              <a:latin typeface="Rockwell" pitchFamily="18"/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1215286-6B05-44D8-B6DE-50CC130BC007}"/>
              </a:ext>
            </a:extLst>
          </p:cNvPr>
          <p:cNvSpPr/>
          <p:nvPr/>
        </p:nvSpPr>
        <p:spPr>
          <a:xfrm>
            <a:off x="2484360" y="2492280"/>
            <a:ext cx="5761080" cy="32403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34128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-ee   = with passive meaning (employee)‏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-er   = with active meaning (employer)‏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-ful   = with (careful)‏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-ful   = indicates quantity (spoonful)‏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-ish   = with the quality of (childish)‏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-ish   = rather (smallish)‏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-less  = without (careless)‏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0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-proof = safe against (waterproof)‏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endParaRPr lang="en-GB" sz="2000" b="0" i="0" u="none" strike="noStrike" baseline="0">
              <a:ln>
                <a:noFill/>
              </a:ln>
              <a:solidFill>
                <a:srgbClr val="FFFFCC"/>
              </a:solidFill>
              <a:latin typeface="Rockwell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9107-0589-45B9-8C3F-ED7FE9F8F70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b="1">
                <a:latin typeface="Rockwell" pitchFamily="18"/>
              </a:rPr>
              <a:t>SUFFIXES II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14443-8A48-4B70-8AD3-2336E2AA611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599840"/>
            <a:ext cx="7869760" cy="2695226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FFFFCC"/>
                </a:solidFill>
                <a:latin typeface="Rockwell" pitchFamily="18"/>
              </a:rPr>
              <a:t>To describe people we add –</a:t>
            </a:r>
            <a:r>
              <a:rPr lang="en-GB" sz="2400" dirty="0" err="1">
                <a:solidFill>
                  <a:srgbClr val="FFFFCC"/>
                </a:solidFill>
                <a:latin typeface="Rockwell" pitchFamily="18"/>
              </a:rPr>
              <a:t>ar</a:t>
            </a:r>
            <a:r>
              <a:rPr lang="en-GB" sz="2400" dirty="0">
                <a:solidFill>
                  <a:srgbClr val="FFFFCC"/>
                </a:solidFill>
                <a:latin typeface="Rockwell" pitchFamily="18"/>
              </a:rPr>
              <a:t>, -</a:t>
            </a:r>
            <a:r>
              <a:rPr lang="en-GB" sz="2400" dirty="0" err="1">
                <a:solidFill>
                  <a:srgbClr val="FFFFCC"/>
                </a:solidFill>
                <a:latin typeface="Rockwell" pitchFamily="18"/>
              </a:rPr>
              <a:t>er</a:t>
            </a:r>
            <a:r>
              <a:rPr lang="en-GB" sz="2400" dirty="0">
                <a:solidFill>
                  <a:srgbClr val="FFFFCC"/>
                </a:solidFill>
                <a:latin typeface="Rockwell" pitchFamily="18"/>
              </a:rPr>
              <a:t>, -or to the end of</a:t>
            </a:r>
            <a:endParaRPr lang="sl-SI" sz="2400" dirty="0">
              <a:solidFill>
                <a:srgbClr val="FFFFCC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r>
              <a:rPr lang="en-GB" sz="2400" dirty="0">
                <a:solidFill>
                  <a:srgbClr val="FFFFCC"/>
                </a:solidFill>
                <a:latin typeface="Rockwell" pitchFamily="18"/>
              </a:rPr>
              <a:t> the verbs or –</a:t>
            </a:r>
            <a:r>
              <a:rPr lang="en-GB" sz="2400" dirty="0" err="1">
                <a:solidFill>
                  <a:srgbClr val="FFFFCC"/>
                </a:solidFill>
                <a:latin typeface="Rockwell" pitchFamily="18"/>
              </a:rPr>
              <a:t>ist</a:t>
            </a:r>
            <a:r>
              <a:rPr lang="en-GB" sz="2400" dirty="0">
                <a:solidFill>
                  <a:srgbClr val="FFFFCC"/>
                </a:solidFill>
                <a:latin typeface="Rockwell" pitchFamily="18"/>
              </a:rPr>
              <a:t>, -</a:t>
            </a:r>
            <a:r>
              <a:rPr lang="en-GB" sz="2400" dirty="0" err="1">
                <a:solidFill>
                  <a:srgbClr val="FFFFCC"/>
                </a:solidFill>
                <a:latin typeface="Rockwell" pitchFamily="18"/>
              </a:rPr>
              <a:t>ian</a:t>
            </a:r>
            <a:r>
              <a:rPr lang="en-GB" sz="2400" dirty="0">
                <a:solidFill>
                  <a:srgbClr val="FFFFCC"/>
                </a:solidFill>
                <a:latin typeface="Rockwell" pitchFamily="18"/>
              </a:rPr>
              <a:t> to the end of the nouns or verbs.</a:t>
            </a: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FFCC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FFCC"/>
              </a:solidFill>
              <a:latin typeface="Rockwell" pitchFamily="18"/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FFCC"/>
              </a:solidFill>
            </a:endParaRPr>
          </a:p>
          <a:p>
            <a:pPr lvl="0" indent="-341280">
              <a:lnSpc>
                <a:spcPct val="100000"/>
              </a:lnSpc>
              <a:spcBef>
                <a:spcPts val="598"/>
              </a:spcBef>
            </a:pPr>
            <a:endParaRPr lang="en-GB" sz="2400" dirty="0">
              <a:solidFill>
                <a:srgbClr val="FFFFCC"/>
              </a:solidFill>
            </a:endParaRP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F1165C2-17AC-4058-BB64-F85B5F88A0EB}"/>
              </a:ext>
            </a:extLst>
          </p:cNvPr>
          <p:cNvSpPr/>
          <p:nvPr/>
        </p:nvSpPr>
        <p:spPr>
          <a:xfrm>
            <a:off x="2771640" y="2924279"/>
            <a:ext cx="5040360" cy="2701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t" anchorCtr="0" compatLnSpc="1">
            <a:noAutofit/>
          </a:bodyPr>
          <a:lstStyle/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endParaRPr lang="en-GB" sz="2400" b="0" i="0" u="none" strike="noStrike" baseline="0">
              <a:ln>
                <a:noFill/>
              </a:ln>
              <a:solidFill>
                <a:srgbClr val="FFFFCC"/>
              </a:solidFill>
              <a:latin typeface="Rockwell" pitchFamily="18"/>
              <a:ea typeface="Lucida Sans Unicode" pitchFamily="2"/>
              <a:cs typeface="Lucida Sans Unicode" pitchFamily="2"/>
            </a:endParaRP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-ar, -er   (manage – manager)‏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1255680" algn="l"/>
                <a:tab pos="2170080" algn="l"/>
                <a:tab pos="3084479" algn="l"/>
                <a:tab pos="3998880" algn="l"/>
                <a:tab pos="4913280" algn="l"/>
                <a:tab pos="5827679" algn="l"/>
                <a:tab pos="6742079" algn="l"/>
                <a:tab pos="7656480" algn="l"/>
                <a:tab pos="8570880" algn="l"/>
                <a:tab pos="9485280" algn="l"/>
                <a:tab pos="10399680" algn="l"/>
                <a:tab pos="1078200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-or 	    (create - creator)‏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1255680" algn="l"/>
                <a:tab pos="2170080" algn="l"/>
                <a:tab pos="3084479" algn="l"/>
                <a:tab pos="3998880" algn="l"/>
                <a:tab pos="4913280" algn="l"/>
                <a:tab pos="5827679" algn="l"/>
                <a:tab pos="6742079" algn="l"/>
                <a:tab pos="7656480" algn="l"/>
                <a:tab pos="8570880" algn="l"/>
                <a:tab pos="9485280" algn="l"/>
                <a:tab pos="10399680" algn="l"/>
                <a:tab pos="1078200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-ist 	    (type – typist)‏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1255680" algn="l"/>
                <a:tab pos="2170080" algn="l"/>
                <a:tab pos="3084479" algn="l"/>
                <a:tab pos="3998880" algn="l"/>
                <a:tab pos="4913280" algn="l"/>
                <a:tab pos="5827679" algn="l"/>
                <a:tab pos="6742079" algn="l"/>
                <a:tab pos="7656480" algn="l"/>
                <a:tab pos="8570880" algn="l"/>
                <a:tab pos="9485280" algn="l"/>
                <a:tab pos="10399680" algn="l"/>
                <a:tab pos="10782000" algn="l"/>
              </a:tabLst>
            </a:pPr>
            <a:r>
              <a:rPr lang="en-GB" sz="2400" b="0" i="0" u="none" strike="noStrike" baseline="0">
                <a:ln>
                  <a:noFill/>
                </a:ln>
                <a:solidFill>
                  <a:srgbClr val="FFFFCC"/>
                </a:solidFill>
                <a:latin typeface="Rockwell" pitchFamily="18"/>
                <a:ea typeface="Lucida Sans Unicode" pitchFamily="2"/>
                <a:cs typeface="Lucida Sans Unicode" pitchFamily="2"/>
              </a:rPr>
              <a:t>-ian  	    (music – musician)‏</a:t>
            </a: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endParaRPr lang="en-GB" sz="2400" b="0" i="0" u="none" strike="noStrike" baseline="0">
              <a:ln>
                <a:noFill/>
              </a:ln>
              <a:solidFill>
                <a:srgbClr val="FFFFCC"/>
              </a:solidFill>
              <a:latin typeface="Rockwell" pitchFamily="18"/>
              <a:ea typeface="Lucida Sans Unicode" pitchFamily="2"/>
              <a:cs typeface="Lucida Sans Unicode" pitchFamily="2"/>
            </a:endParaRP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endParaRPr lang="en-GB" sz="2400" b="0" i="0" u="none" strike="noStrike" baseline="0">
              <a:ln>
                <a:noFill/>
              </a:ln>
              <a:solidFill>
                <a:srgbClr val="FFFFCC"/>
              </a:solidFill>
              <a:latin typeface="Tahoma" pitchFamily="34"/>
              <a:ea typeface="Lucida Sans Unicode" pitchFamily="2"/>
              <a:cs typeface="Lucida Sans Unicode" pitchFamily="2"/>
            </a:endParaRPr>
          </a:p>
          <a:p>
            <a:pPr marL="341280" marR="0" lvl="0" indent="-341280" algn="l" rtl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endParaRPr lang="en-GB" sz="2400" b="0" i="0" u="none" strike="noStrike" baseline="0">
              <a:ln>
                <a:noFill/>
              </a:ln>
              <a:solidFill>
                <a:srgbClr val="FFFFCC"/>
              </a:solidFill>
              <a:latin typeface="Tahoma" pitchFamily="34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C2D44-42A9-4877-A07A-7EEF4A4388B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7920"/>
            <a:ext cx="8229600" cy="1140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b="1">
                <a:latin typeface="Rockwell" pitchFamily="18"/>
              </a:rPr>
              <a:t>Nouns formed from verbs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D1277D-1CEE-4F24-97ED-727E4B64738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26920" y="1556999"/>
            <a:ext cx="4321080" cy="453096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100000"/>
              </a:lnSpc>
              <a:spcBef>
                <a:spcPts val="499"/>
              </a:spcBef>
              <a:tabLst>
                <a:tab pos="341280" algn="l"/>
                <a:tab pos="911160" algn="l"/>
                <a:tab pos="1825559" algn="l"/>
                <a:tab pos="2739960" algn="l"/>
                <a:tab pos="3654360" algn="l"/>
                <a:tab pos="4568759" algn="l"/>
                <a:tab pos="5483160" algn="l"/>
                <a:tab pos="6397560" algn="l"/>
                <a:tab pos="7311960" algn="l"/>
                <a:tab pos="8226359" algn="l"/>
                <a:tab pos="9140760" algn="l"/>
                <a:tab pos="10055159" algn="l"/>
                <a:tab pos="10332720" algn="l"/>
                <a:tab pos="10782000" algn="l"/>
              </a:tabLst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-age 	(break – breakage)‏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  <a:tabLst>
                <a:tab pos="341280" algn="l"/>
                <a:tab pos="911160" algn="l"/>
                <a:tab pos="1825559" algn="l"/>
                <a:tab pos="2739960" algn="l"/>
                <a:tab pos="3654360" algn="l"/>
                <a:tab pos="4568759" algn="l"/>
                <a:tab pos="5483160" algn="l"/>
                <a:tab pos="6397560" algn="l"/>
                <a:tab pos="7311960" algn="l"/>
                <a:tab pos="8226359" algn="l"/>
                <a:tab pos="9140760" algn="l"/>
                <a:tab pos="10055159" algn="l"/>
                <a:tab pos="10332720" algn="l"/>
                <a:tab pos="10782000" algn="l"/>
              </a:tabLst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-al		 (propose – proposal)‏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  <a:tabLst>
                <a:tab pos="341280" algn="l"/>
                <a:tab pos="911160" algn="l"/>
                <a:tab pos="1825559" algn="l"/>
                <a:tab pos="2739960" algn="l"/>
                <a:tab pos="3654360" algn="l"/>
                <a:tab pos="4568759" algn="l"/>
                <a:tab pos="5483160" algn="l"/>
                <a:tab pos="6397560" algn="l"/>
                <a:tab pos="7311960" algn="l"/>
                <a:tab pos="8226359" algn="l"/>
                <a:tab pos="9140760" algn="l"/>
                <a:tab pos="10055159" algn="l"/>
                <a:tab pos="10332720" algn="l"/>
                <a:tab pos="10782000" algn="l"/>
              </a:tabLst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-ance	 (annoy – annoyance)‏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  <a:tabLst>
                <a:tab pos="341280" algn="l"/>
                <a:tab pos="911160" algn="l"/>
                <a:tab pos="1825559" algn="l"/>
                <a:tab pos="2739960" algn="l"/>
                <a:tab pos="3654360" algn="l"/>
                <a:tab pos="4568759" algn="l"/>
                <a:tab pos="5483160" algn="l"/>
                <a:tab pos="6397560" algn="l"/>
                <a:tab pos="7311960" algn="l"/>
                <a:tab pos="8226359" algn="l"/>
                <a:tab pos="9140760" algn="l"/>
                <a:tab pos="10055159" algn="l"/>
                <a:tab pos="10332720" algn="l"/>
                <a:tab pos="10782000" algn="l"/>
              </a:tabLst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-ation 	(organise – organisation)‏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  <a:tabLst>
                <a:tab pos="341280" algn="l"/>
                <a:tab pos="911160" algn="l"/>
                <a:tab pos="1825559" algn="l"/>
                <a:tab pos="2739960" algn="l"/>
                <a:tab pos="3654360" algn="l"/>
                <a:tab pos="4568759" algn="l"/>
                <a:tab pos="5483160" algn="l"/>
                <a:tab pos="6397560" algn="l"/>
                <a:tab pos="7311960" algn="l"/>
                <a:tab pos="8226359" algn="l"/>
                <a:tab pos="9140760" algn="l"/>
                <a:tab pos="10055159" algn="l"/>
                <a:tab pos="10332720" algn="l"/>
                <a:tab pos="10782000" algn="l"/>
              </a:tabLst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-ence 	(prefer – preference)‏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  <a:tabLst>
                <a:tab pos="341280" algn="l"/>
                <a:tab pos="911160" algn="l"/>
                <a:tab pos="1825559" algn="l"/>
                <a:tab pos="2739960" algn="l"/>
                <a:tab pos="3654360" algn="l"/>
                <a:tab pos="4568759" algn="l"/>
                <a:tab pos="5483160" algn="l"/>
                <a:tab pos="6397560" algn="l"/>
                <a:tab pos="7311960" algn="l"/>
                <a:tab pos="8226359" algn="l"/>
                <a:tab pos="9140760" algn="l"/>
                <a:tab pos="10055159" algn="l"/>
                <a:tab pos="10332720" algn="l"/>
                <a:tab pos="10782000" algn="l"/>
              </a:tabLst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-ion 	(confuse –confusion)‏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  <a:tabLst>
                <a:tab pos="341280" algn="l"/>
                <a:tab pos="911160" algn="l"/>
                <a:tab pos="1825559" algn="l"/>
                <a:tab pos="2739960" algn="l"/>
                <a:tab pos="3654360" algn="l"/>
                <a:tab pos="4568759" algn="l"/>
                <a:tab pos="5483160" algn="l"/>
                <a:tab pos="6397560" algn="l"/>
                <a:tab pos="7311960" algn="l"/>
                <a:tab pos="8226359" algn="l"/>
                <a:tab pos="9140760" algn="l"/>
                <a:tab pos="10055159" algn="l"/>
                <a:tab pos="10332720" algn="l"/>
                <a:tab pos="10782000" algn="l"/>
              </a:tabLst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-ment 	(amuse – amusement)‏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  <a:tabLst>
                <a:tab pos="341280" algn="l"/>
                <a:tab pos="911160" algn="l"/>
                <a:tab pos="1825559" algn="l"/>
                <a:tab pos="2739960" algn="l"/>
                <a:tab pos="3654360" algn="l"/>
                <a:tab pos="4568759" algn="l"/>
                <a:tab pos="5483160" algn="l"/>
                <a:tab pos="6397560" algn="l"/>
                <a:tab pos="7311960" algn="l"/>
                <a:tab pos="8226359" algn="l"/>
                <a:tab pos="9140760" algn="l"/>
                <a:tab pos="10055159" algn="l"/>
                <a:tab pos="10332720" algn="l"/>
                <a:tab pos="10782000" algn="l"/>
              </a:tabLst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-sion 	(suspend – suspension)‏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  <a:tabLst>
                <a:tab pos="341280" algn="l"/>
                <a:tab pos="911160" algn="l"/>
                <a:tab pos="1825559" algn="l"/>
                <a:tab pos="2739960" algn="l"/>
                <a:tab pos="3654360" algn="l"/>
                <a:tab pos="4568759" algn="l"/>
                <a:tab pos="5483160" algn="l"/>
                <a:tab pos="6397560" algn="l"/>
                <a:tab pos="7311960" algn="l"/>
                <a:tab pos="8226359" algn="l"/>
                <a:tab pos="9140760" algn="l"/>
                <a:tab pos="10055159" algn="l"/>
                <a:tab pos="10332720" algn="l"/>
                <a:tab pos="10782000" algn="l"/>
              </a:tabLst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-sis 	(analyse –analysis)‏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  <a:tabLst>
                <a:tab pos="341280" algn="l"/>
                <a:tab pos="911160" algn="l"/>
                <a:tab pos="1825559" algn="l"/>
                <a:tab pos="2739960" algn="l"/>
                <a:tab pos="3654360" algn="l"/>
                <a:tab pos="4568759" algn="l"/>
                <a:tab pos="5483160" algn="l"/>
                <a:tab pos="6397560" algn="l"/>
                <a:tab pos="7311960" algn="l"/>
                <a:tab pos="8226359" algn="l"/>
                <a:tab pos="9140760" algn="l"/>
                <a:tab pos="10055159" algn="l"/>
                <a:tab pos="10332720" algn="l"/>
                <a:tab pos="10782000" algn="l"/>
              </a:tabLst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-tion 	(direct –direction)‏</a:t>
            </a:r>
          </a:p>
          <a:p>
            <a:pPr lvl="0" indent="-341280">
              <a:lnSpc>
                <a:spcPct val="100000"/>
              </a:lnSpc>
              <a:spcBef>
                <a:spcPts val="499"/>
              </a:spcBef>
              <a:tabLst>
                <a:tab pos="341280" algn="l"/>
                <a:tab pos="911160" algn="l"/>
                <a:tab pos="1825559" algn="l"/>
                <a:tab pos="2739960" algn="l"/>
                <a:tab pos="3654360" algn="l"/>
                <a:tab pos="4568759" algn="l"/>
                <a:tab pos="5483160" algn="l"/>
                <a:tab pos="6397560" algn="l"/>
                <a:tab pos="7311960" algn="l"/>
                <a:tab pos="8226359" algn="l"/>
                <a:tab pos="9140760" algn="l"/>
                <a:tab pos="10055159" algn="l"/>
                <a:tab pos="10332720" algn="l"/>
                <a:tab pos="10782000" algn="l"/>
              </a:tabLst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-y 		(perjure –perjury)‏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3FD44-944C-4FD3-A60D-7537995E3B0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60920"/>
            <a:ext cx="8229600" cy="1374120"/>
          </a:xfrm>
        </p:spPr>
        <p:txBody>
          <a:bodyPr wrap="none" lIns="90000" tIns="46800" rIns="90000" bIns="46800" anchorCtr="1">
            <a:spAutoFit/>
          </a:bodyPr>
          <a:lstStyle/>
          <a:p>
            <a:pPr lvl="0">
              <a:lnSpc>
                <a:spcPct val="100000"/>
              </a:lnSpc>
            </a:pPr>
            <a:r>
              <a:rPr lang="en-GB" b="1">
                <a:latin typeface="Rockwell" pitchFamily="18"/>
              </a:rPr>
              <a:t>Nouns formed from adjectives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0FDDC-F6DC-4EF6-B4C1-6E604080961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626920" y="1628280"/>
            <a:ext cx="4475160" cy="3700800"/>
          </a:xfrm>
        </p:spPr>
        <p:txBody>
          <a:bodyPr wrap="none" lIns="90000" tIns="46800" rIns="90000" bIns="46800" anchor="t" anchorCtr="0">
            <a:spAutoFit/>
          </a:bodyPr>
          <a:lstStyle/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-ance      (tolerant – tolerance)‏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-cy          (fluent – fluency)‏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-ence     (obedient – obedience)‏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-ion         (desperate – despreation)‏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-iness     (happy –happiness)‏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-ity         (popular – popularity)‏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-ment     (content – contentment)‏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-ty           (royal – royalty)‏</a:t>
            </a:r>
          </a:p>
          <a:p>
            <a:pPr lvl="0" indent="-341280">
              <a:lnSpc>
                <a:spcPct val="90000"/>
              </a:lnSpc>
              <a:spcBef>
                <a:spcPts val="499"/>
              </a:spcBef>
            </a:pPr>
            <a:r>
              <a:rPr lang="en-GB" sz="2000">
                <a:solidFill>
                  <a:srgbClr val="FFFFCC"/>
                </a:solidFill>
                <a:latin typeface="Rockwell" pitchFamily="18"/>
              </a:rPr>
              <a:t>-y             (honest – honesty)‏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Naslov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1120</Words>
  <Application>Microsoft Office PowerPoint</Application>
  <PresentationFormat>On-screen Show (4:3)</PresentationFormat>
  <Paragraphs>185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Rockwell</vt:lpstr>
      <vt:lpstr>Tahoma</vt:lpstr>
      <vt:lpstr>Times New Roman</vt:lpstr>
      <vt:lpstr>Privzeto</vt:lpstr>
      <vt:lpstr>Naslov1</vt:lpstr>
      <vt:lpstr>WORD FORMATION</vt:lpstr>
      <vt:lpstr>PREFIXES I</vt:lpstr>
      <vt:lpstr>PREFIXES</vt:lpstr>
      <vt:lpstr>PREFIXES</vt:lpstr>
      <vt:lpstr>PREFIXES II</vt:lpstr>
      <vt:lpstr>SUFFIXES I</vt:lpstr>
      <vt:lpstr>SUFFIXES II</vt:lpstr>
      <vt:lpstr>Nouns formed from verbs</vt:lpstr>
      <vt:lpstr>Nouns formed from adjectives</vt:lpstr>
      <vt:lpstr>Adjectives formed from verbs</vt:lpstr>
      <vt:lpstr>Verbs formed from adjectives/nouns</vt:lpstr>
      <vt:lpstr>Exercises</vt:lpstr>
      <vt:lpstr>Fill in the right form of the words in brackets</vt:lpstr>
      <vt:lpstr>Complete the table</vt:lpstr>
      <vt:lpstr>Add the correct prefixes to the beginnng of the words.</vt:lpstr>
      <vt:lpstr>Add the correct sufixes to the end of the words (if necessary cross the last letter of given word out)‏</vt:lpstr>
      <vt:lpstr>Make positive and negative adjectives from the verbs by using prefixes and suffixes</vt:lpstr>
      <vt:lpstr>Fill in the spaces with the form of the words in bold</vt:lpstr>
      <vt:lpstr>Rewrite the sentences using the adjectives </vt:lpstr>
      <vt:lpstr>Insert the right word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2019-05-30T09:23:56Z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