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1F84197-455C-4FC1-AA13-8DF9D97438D5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>
            <a:noAutofit/>
          </a:bodyPr>
          <a:lstStyle/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sl-SI" sz="14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8CB099-8FA1-4450-98D7-D5EBE081C311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188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>
            <a:noAutofit/>
          </a:bodyPr>
          <a:lstStyle/>
          <a:p>
            <a:pPr marL="0" marR="0" lvl="0" indent="0" algn="r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sl-SI" sz="14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318027-E430-4CA9-BF3F-53284F2E9168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>
            <a:noAutofit/>
          </a:bodyPr>
          <a:lstStyle/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sl-SI" sz="14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024FDE-0817-4193-B0D6-FF9BB9B0A13E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188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>
            <a:noAutofit/>
          </a:bodyPr>
          <a:lstStyle/>
          <a:p>
            <a:pPr marL="0" marR="0" lvl="0" indent="0" algn="r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fld id="{38728CFD-639C-46ED-B0B6-6AEB91037BBD}" type="slidenum">
              <a:t>‹#›</a:t>
            </a:fld>
            <a:endParaRPr lang="sl-SI" sz="14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217734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E9BFBD9-538E-4DFC-B2BF-924F3E61C343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lIns="90000" tIns="45000" rIns="90000" bIns="45000" anchor="ctr" anchorCtr="1" compatLnSpc="1">
            <a:noAutofit/>
          </a:bodyPr>
          <a:lstStyle/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F3319BB2-FB14-49CC-A6C8-D7B53AE8005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-11798640" y="-11796840"/>
            <a:ext cx="11798280" cy="12492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800523AC-DC49-4F48-A8B6-7FB45A6F5B00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799" y="4343400"/>
            <a:ext cx="5484960" cy="41137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6834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buNone/>
      <a:tabLst>
        <a:tab pos="0" algn="l"/>
        <a:tab pos="448919" algn="l"/>
        <a:tab pos="898199" algn="l"/>
        <a:tab pos="1347480" algn="l"/>
        <a:tab pos="1796760" algn="l"/>
        <a:tab pos="2246040" algn="l"/>
        <a:tab pos="2695320" algn="l"/>
        <a:tab pos="3144600" algn="l"/>
        <a:tab pos="3593880" algn="l"/>
        <a:tab pos="4043159" algn="l"/>
        <a:tab pos="4492440" algn="l"/>
        <a:tab pos="4941719" algn="l"/>
        <a:tab pos="5391000" algn="l"/>
        <a:tab pos="5840280" algn="l"/>
        <a:tab pos="6289560" algn="l"/>
        <a:tab pos="6738840" algn="l"/>
        <a:tab pos="7188120" algn="l"/>
        <a:tab pos="7637400" algn="l"/>
        <a:tab pos="8086679" algn="l"/>
        <a:tab pos="8535960" algn="l"/>
        <a:tab pos="8985240" algn="l"/>
      </a:tabLst>
      <a:defRPr lang="sl-SI" sz="1200" b="0" i="0" u="none" strike="noStrike" baseline="0">
        <a:ln>
          <a:noFill/>
        </a:ln>
        <a:solidFill>
          <a:srgbClr val="000000"/>
        </a:solidFill>
        <a:latin typeface="Times New Roman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728D7BD-AE49-4C6E-9922-58D9C5C5119F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44DBC04-F95F-44C0-93F3-857AC1BE87C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 kern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054B88-DE07-4400-9A69-0F5B185D8084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D6BF64F-FF5D-414D-A622-348455DDA33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5BD1B28-8261-451F-8EED-A8E4F00CD700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CDF96CE-9113-4292-B6D5-299E82B1291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596E16A-F372-459C-AEBE-19C3366594F1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E1601E3-D8AD-4333-AA2F-7D973676AD9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9BBCF1D-B4A5-4C82-B348-3B5C76A3BA13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26DC7BC-C7E9-46A1-9D4A-E343DBF79B8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5F45E76-DA4B-46A5-843A-A1F6B518209D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0AEC5AB-421C-4360-A2D6-7886B540C8E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BA42785-9796-4BA7-AD1C-82ACC21578F7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2985860-46F1-40B0-8F23-271C2ACDDA7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B22ABB-22CA-4ECE-B4C8-C8C95C3A03F0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2BFD109-AFDB-4F29-9D42-1066C2CA10D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48643-3610-4702-97E4-FDED5D58B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F2A82-826C-406D-8EAE-7DB4E48A2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5F595-E98B-4DD7-BD1F-AD53EE056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31E9E-B74C-44CA-9C82-998E89195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80840-6D50-4362-B1E8-380AF36F0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DA75443-3318-44F5-ABA5-7B6C070271A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56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3B520-F4F9-453D-B7E8-60D806E9F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CB7599-E366-460E-B731-A15D1D2F08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FD20B-A672-4D4F-9420-CD87596F8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1A426-897F-433E-A682-0B3E388BC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E1E55F-D665-4C04-8E6F-A81206000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350B6A0-73FB-4A4C-8B3F-C6E35B78DCA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840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6EC546-FD54-4E9E-AC40-7E29725606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176213"/>
            <a:ext cx="2055813" cy="5953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74A31C-0EE8-4C7C-94D9-76D1AD5CC7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76213"/>
            <a:ext cx="6019800" cy="5953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5C3AA-8869-4F7D-BB70-06226BB5D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CD697-1323-40E0-9054-007103B4D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3256F-1BE2-474F-AF42-2E3EE0271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88AA563-8678-4F41-B3AF-5611EFD0B7E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326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B6E21-0070-4F57-8F1C-CF6CD4F692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8070A9-547A-4DF0-B5D5-90D71CC6B6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9F097A-41D3-4760-831B-D411CB71D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C4AB4-38A2-42E3-A599-86B12DA0B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B7CAB-7035-4F70-B04D-C672A8EAE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6145460-B299-4C79-A464-A8776F6B2CA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301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A0338-413B-499A-8371-69D6B3E62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96BC7-F75A-4328-A3F8-2EB29F352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70509-CA4A-4981-ABE6-E7B0381A5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8A7D1-F062-4DA8-8F31-5B73A735D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11BEA-2294-43A6-9B33-9091B965B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ABDB37B-D008-4D70-AC50-430A61B1139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456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40A35-4A5A-4B84-9936-B37B1FD9B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3F7284-1043-4340-BB06-10A46D247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60523-27A0-40D6-B50B-00CBADE8E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5A46D-162F-463F-A6EB-645F3BC34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17D9A-AC71-49E7-AD5F-35F58D01B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DAC4AF7-6DC0-40B9-BED3-0E22D9E2E8A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9599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144D0-C3C5-4DFD-B4C9-B3A0EEDB9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B937B-09A4-4AE1-B28D-6C358033BC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2BF3FB-308F-4062-A497-708B489415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739A4B-C212-433A-AB2E-34AD19CCD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33CD10-DDF2-4431-AF86-467B2DD46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02E0E1-3FE4-486E-AF75-6D4011536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C91AAFF-24F6-4579-BA8C-4B7E1BC24EB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8351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C8636-5EAA-47E7-BF22-20E77920E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325E7F-076B-4561-8A46-8A62D21EC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AAC61-083A-400D-B31F-34C07D57CA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3A2DB1-A240-43EC-88CF-82391409E8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20CF06-BF10-47C7-ADD9-C2A2D2A065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970DB1-EDB3-42D5-9CB8-562D85625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D50152-86C9-4500-AF42-42A8B58A3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2D5D0A-73D1-4813-80B6-5EB20867A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055DD4-951D-45CE-A2EE-A6BC67A5385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5858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82B95-2DD9-41EC-B48C-5F5E3A563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0F42F1-CEAF-4778-928A-F72DA9330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32F636-9D11-44C1-8D52-6107D559C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EFB157-D345-47D4-B6AF-222A2D6C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C54EAC-9A35-42DE-B73F-05B44E1558D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0019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969E13-AEC6-4CAC-B746-4D0197F80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816D24-7E21-47E3-BE06-660796883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DF9BF5-8FD7-4517-A540-CA76FBB64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1C8B7C3-327D-4054-8314-6B4C5F201BB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308337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3DE7E-22A0-41A1-B830-EC8A5AC87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D9C45-F718-4D23-A087-ABFE1108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F64C08-EB57-420E-8E96-F2BD63FC57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CAB0CF-07D5-4ACE-AF6B-393410E71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2DB9F6-97D4-48C6-BB55-A521CB448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E68007-D5E4-470E-B73C-4900CA0A1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A9AB9B1-0EAA-44D5-B6AA-4FEE6E86646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02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1DDA7-54BA-459E-8364-5E53C89ED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A57B2-EE7D-4BBA-AF6B-BC938A74F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2E04E2-7644-4C34-B366-7B54D0176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B0E71-25AE-41B8-943A-1BF6009E4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9F359-5F98-4DFD-8562-186733ACA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684055C-22A1-49F5-8C1F-EC38B3D8157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50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2E623-1182-4892-A674-98956B838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0D18D4-5279-45A9-9EBE-0D53A1580C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C6B93C-D831-425C-8DB8-D993065E64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A78674-2F7A-4129-82B6-499BAFD3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02806-653A-40CD-A107-74F4A853E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E015E1-E68B-4090-BE57-815ECC031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F24FE70-4B1C-4177-9F19-8D674D3E59B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4766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F2890-76C1-4D4F-BD5A-F3C21AE3D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3B9884-435F-4FBA-B9E4-F816370F22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EAEBF3-A3E9-4C3B-B986-2BBE0546C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B4817-5ECD-48B2-BFBD-65777F56A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3FB3AC-E7CE-42F9-BB0F-E76676D25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2D45255-B3BF-41DE-8A51-510C65488FE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6760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31A205-9E03-4CD3-A823-58A4EC225B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4524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CE32BB-B6FF-4CA8-8C7E-F42D652BE5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4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EB04A-1A31-4C49-B37C-227CCCA2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B43AE-F20C-4B41-AEE0-CE5CF0A5D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0B22D-CB80-4B31-B6B8-B5B8A76E8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B1F263C-82BB-4D35-83C4-D5544D26E95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427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6E303-93FB-4BA0-94F4-48C222D0B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CF80E3-FA2B-45D7-96D7-60E84DBA7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89D7C-892D-46D7-94DF-FA0B81043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D701D5-7BCA-45D4-8B86-A842A0BE1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0912C-ACAD-41ED-B330-0585538AC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B2DCDA-1511-4788-BCFF-A57C679F47F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455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542EF-6ED4-474D-AE7D-E53193382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46823-8972-4CE7-BC44-A346042449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E4165A-36E6-48CA-A993-FB37352AB2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D3D005-E99A-4508-8CC5-369F280C9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5840D3-7E90-4FB3-A46C-456BC69DD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764B49-9588-423F-9399-191DB7F1F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A2B9FAB-7FFC-45C4-ACED-5E3A42179C7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073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DC55-7711-40BD-ACE7-1AE988643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1909A3-A0BD-4259-AF74-F0B85F8CD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321CE-92A3-49E7-8318-CD02CFFAC2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C24518-B0F3-484F-B2A8-0AF682A661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29D78C-13D8-4870-A34E-CAA3B3B4C2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B79DD1-26FA-4AA3-9DD5-B6C58C82B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70C5D3-BA5C-4BCA-829A-DEDA689B7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E0A649-2AF4-4824-AA17-52E521848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4C7E263-6D93-4B2E-A2FE-8CF56BDEA31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63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5D154-9071-4347-B726-DE339A35C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68F483-3143-42C6-8EBF-4D0919882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56D08E-E0AF-4D95-9C5F-875D2D7D8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2CBBC6-BCF8-4B41-A36D-5A47F2329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2A6BC72-7C21-4DB2-915B-289DA8D7654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839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8D3860-74A1-421B-AC9C-94160F80C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3E3F38-85C4-48FB-87F9-A3687B24C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70C29-7CE1-47FD-85FB-FD109597A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575C3D1-74D4-477E-866E-B09F91C5DDD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54600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A9EA1-8D62-404A-912D-B3133B646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8948E-F505-4AEE-8E26-BEF9FB548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D8C915-0EE6-48B7-BD2D-9C91B80BA0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04FB9-33BC-4902-820F-8B02739CB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15B667-CF05-4CA8-91F7-04CBC915B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BC4BC0-8BD1-45DB-98E8-A4A449815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F893AB4-E77A-4BE0-B96A-7D314A60D15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84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AFED9-B0CA-45D5-AF6D-C9471CA59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2B526B-180D-4240-AECF-9D09909A3D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24CDC0-0D2F-4E21-97AE-06F91FF8E1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2EAEAA-6641-46E8-BD9E-1D1EA0125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E6D68A-EFFE-431E-ADF8-0C53D18C4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9D180E-0CC9-42B5-9EA5-6EC366CB5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1CCE713-3D12-4E6D-9EE1-B25655510C2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997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66CC"/>
            </a:gs>
            <a:gs pos="100000">
              <a:srgbClr val="00274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332C22E-ED67-4384-A243-164E1A560C70}"/>
              </a:ext>
            </a:extLst>
          </p:cNvPr>
          <p:cNvGrpSpPr/>
          <p:nvPr/>
        </p:nvGrpSpPr>
        <p:grpSpPr>
          <a:xfrm>
            <a:off x="1440" y="0"/>
            <a:ext cx="9149040" cy="6851520"/>
            <a:chOff x="1440" y="0"/>
            <a:chExt cx="9149040" cy="6851520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A43C1CC5-6C86-4F86-B364-55AAA4B2F4EF}"/>
                </a:ext>
              </a:extLst>
            </p:cNvPr>
            <p:cNvSpPr/>
            <p:nvPr/>
          </p:nvSpPr>
          <p:spPr>
            <a:xfrm>
              <a:off x="8008920" y="4168800"/>
              <a:ext cx="1141560" cy="2682720"/>
            </a:xfrm>
            <a:custGeom>
              <a:avLst/>
              <a:gdLst>
                <a:gd name="f0" fmla="val 0"/>
                <a:gd name="f1" fmla="val 717"/>
                <a:gd name="f2" fmla="val 1690"/>
                <a:gd name="f3" fmla="val 72"/>
                <a:gd name="f4" fmla="val 699"/>
                <a:gd name="f5" fmla="val 101"/>
                <a:gd name="f6" fmla="val 675"/>
                <a:gd name="f7" fmla="val 209"/>
                <a:gd name="f8" fmla="val 627"/>
                <a:gd name="f9" fmla="val 389"/>
                <a:gd name="f10" fmla="val 574"/>
                <a:gd name="f11" fmla="val 569"/>
                <a:gd name="f12" fmla="val 502"/>
                <a:gd name="f13" fmla="val 749"/>
                <a:gd name="f14" fmla="val 424"/>
                <a:gd name="f15" fmla="val 935"/>
                <a:gd name="f16" fmla="val 334"/>
                <a:gd name="f17" fmla="val 1121"/>
                <a:gd name="f18" fmla="val 233"/>
                <a:gd name="f19" fmla="val 1312"/>
                <a:gd name="f20" fmla="val 125"/>
                <a:gd name="f21" fmla="val 1498"/>
                <a:gd name="f22" fmla="val 11"/>
                <a:gd name="f23" fmla="val 137"/>
                <a:gd name="f24" fmla="val 245"/>
                <a:gd name="f25" fmla="val 346"/>
                <a:gd name="f26" fmla="val 436"/>
                <a:gd name="f27" fmla="val 514"/>
                <a:gd name="f28" fmla="val 585"/>
                <a:gd name="f29" fmla="val 639"/>
                <a:gd name="f30" fmla="val 687"/>
                <a:gd name="f31" fmla="val 705"/>
                <a:gd name="f32" fmla="val 14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17" h="1690">
                  <a:moveTo>
                    <a:pt x="f1" y="f3"/>
                  </a:moveTo>
                  <a:lnTo>
                    <a:pt x="f1" y="f0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0" y="f2"/>
                  </a:lnTo>
                  <a:lnTo>
                    <a:pt x="f22" y="f2"/>
                  </a:lnTo>
                  <a:lnTo>
                    <a:pt x="f23" y="f21"/>
                  </a:lnTo>
                  <a:lnTo>
                    <a:pt x="f24" y="f19"/>
                  </a:lnTo>
                  <a:lnTo>
                    <a:pt x="f25" y="f17"/>
                  </a:lnTo>
                  <a:lnTo>
                    <a:pt x="f26" y="f15"/>
                  </a:lnTo>
                  <a:lnTo>
                    <a:pt x="f27" y="f13"/>
                  </a:lnTo>
                  <a:lnTo>
                    <a:pt x="f28" y="f11"/>
                  </a:lnTo>
                  <a:lnTo>
                    <a:pt x="f29" y="f9"/>
                  </a:lnTo>
                  <a:lnTo>
                    <a:pt x="f30" y="f7"/>
                  </a:lnTo>
                  <a:lnTo>
                    <a:pt x="f31" y="f32"/>
                  </a:lnTo>
                  <a:lnTo>
                    <a:pt x="f1" y="f3"/>
                  </a:lnTo>
                  <a:lnTo>
                    <a:pt x="f1" y="f3"/>
                  </a:lnTo>
                  <a:close/>
                </a:path>
              </a:pathLst>
            </a:custGeom>
            <a:gradFill>
              <a:gsLst>
                <a:gs pos="0">
                  <a:srgbClr val="003B76"/>
                </a:gs>
                <a:gs pos="100000">
                  <a:srgbClr val="002347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AD5A4FB8-451E-4BD6-BDA4-B65E2DF44B58}"/>
                </a:ext>
              </a:extLst>
            </p:cNvPr>
            <p:cNvSpPr/>
            <p:nvPr/>
          </p:nvSpPr>
          <p:spPr>
            <a:xfrm>
              <a:off x="8550360" y="6022800"/>
              <a:ext cx="600120" cy="828719"/>
            </a:xfrm>
            <a:custGeom>
              <a:avLst/>
              <a:gdLst>
                <a:gd name="f0" fmla="val 0"/>
                <a:gd name="f1" fmla="val 377"/>
                <a:gd name="f2" fmla="val 522"/>
                <a:gd name="f3" fmla="val 293"/>
                <a:gd name="f4" fmla="val 132"/>
                <a:gd name="f5" fmla="val 204"/>
                <a:gd name="f6" fmla="val 264"/>
                <a:gd name="f7" fmla="val 102"/>
                <a:gd name="f8" fmla="val 396"/>
                <a:gd name="f9" fmla="val 12"/>
                <a:gd name="f10" fmla="val 114"/>
                <a:gd name="f11" fmla="val 402"/>
                <a:gd name="f12" fmla="val 282"/>
                <a:gd name="f13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77" h="522">
                  <a:moveTo>
                    <a:pt x="f1" y="f0"/>
                  </a:moveTo>
                  <a:lnTo>
                    <a:pt x="f3" y="f4"/>
                  </a:lnTo>
                  <a:lnTo>
                    <a:pt x="f5" y="f6"/>
                  </a:lnTo>
                  <a:lnTo>
                    <a:pt x="f7" y="f8"/>
                  </a:lnTo>
                  <a:lnTo>
                    <a:pt x="f0" y="f2"/>
                  </a:lnTo>
                  <a:lnTo>
                    <a:pt x="f9" y="f2"/>
                  </a:lnTo>
                  <a:lnTo>
                    <a:pt x="f10" y="f11"/>
                  </a:lnTo>
                  <a:lnTo>
                    <a:pt x="f5" y="f12"/>
                  </a:lnTo>
                  <a:lnTo>
                    <a:pt x="f1" y="f13"/>
                  </a:lnTo>
                  <a:lnTo>
                    <a:pt x="f1" y="f0"/>
                  </a:lnTo>
                  <a:lnTo>
                    <a:pt x="f1" y="f0"/>
                  </a:lnTo>
                  <a:close/>
                </a:path>
              </a:pathLst>
            </a:custGeom>
            <a:gradFill>
              <a:gsLst>
                <a:gs pos="0">
                  <a:srgbClr val="003B76"/>
                </a:gs>
                <a:gs pos="100000">
                  <a:srgbClr val="002347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67A32858-D59C-4DE4-B7A1-3FE88E418310}"/>
                </a:ext>
              </a:extLst>
            </p:cNvPr>
            <p:cNvSpPr/>
            <p:nvPr/>
          </p:nvSpPr>
          <p:spPr>
            <a:xfrm>
              <a:off x="9016920" y="6689879"/>
              <a:ext cx="133560" cy="161640"/>
            </a:xfrm>
            <a:custGeom>
              <a:avLst/>
              <a:gdLst>
                <a:gd name="f0" fmla="val 0"/>
                <a:gd name="f1" fmla="val 84"/>
                <a:gd name="f2" fmla="val 102"/>
                <a:gd name="f3" fmla="val 18"/>
                <a:gd name="f4" fmla="val 48"/>
                <a:gd name="f5" fmla="val 60"/>
                <a:gd name="f6" fmla="val 24"/>
                <a:gd name="f7" fmla="val 42"/>
                <a:gd name="f8" fmla="val 5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4" h="102">
                  <a:moveTo>
                    <a:pt x="f0" y="f2"/>
                  </a:moveTo>
                  <a:lnTo>
                    <a:pt x="f3" y="f2"/>
                  </a:lnTo>
                  <a:lnTo>
                    <a:pt x="f4" y="f5"/>
                  </a:lnTo>
                  <a:lnTo>
                    <a:pt x="f1" y="f6"/>
                  </a:lnTo>
                  <a:lnTo>
                    <a:pt x="f1" y="f0"/>
                  </a:lnTo>
                  <a:lnTo>
                    <a:pt x="f7" y="f8"/>
                  </a:lnTo>
                  <a:lnTo>
                    <a:pt x="f0" y="f2"/>
                  </a:lnTo>
                  <a:lnTo>
                    <a:pt x="f0" y="f2"/>
                  </a:lnTo>
                  <a:close/>
                </a:path>
              </a:pathLst>
            </a:custGeom>
            <a:gradFill>
              <a:gsLst>
                <a:gs pos="0">
                  <a:srgbClr val="003B76"/>
                </a:gs>
                <a:gs pos="100000">
                  <a:srgbClr val="002347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ABBAA8B-0EA4-4139-84D6-EE0666B10F05}"/>
                </a:ext>
              </a:extLst>
            </p:cNvPr>
            <p:cNvGrpSpPr/>
            <p:nvPr/>
          </p:nvGrpSpPr>
          <p:grpSpPr>
            <a:xfrm>
              <a:off x="457200" y="0"/>
              <a:ext cx="8093159" cy="6851520"/>
              <a:chOff x="457200" y="0"/>
              <a:chExt cx="8093159" cy="6851520"/>
            </a:xfrm>
          </p:grpSpPr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308663BA-BF11-4687-90E1-F87B002435BA}"/>
                  </a:ext>
                </a:extLst>
              </p:cNvPr>
              <p:cNvSpPr/>
              <p:nvPr/>
            </p:nvSpPr>
            <p:spPr>
              <a:xfrm>
                <a:off x="4427640" y="0"/>
                <a:ext cx="114120" cy="6851520"/>
              </a:xfrm>
              <a:custGeom>
                <a:avLst/>
                <a:gdLst>
                  <a:gd name="f0" fmla="val 0"/>
                  <a:gd name="f1" fmla="val 72"/>
                  <a:gd name="f2" fmla="val 4316"/>
                  <a:gd name="f3" fmla="val 60"/>
                  <a:gd name="f4" fmla="val 12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72" h="4316">
                    <a:moveTo>
                      <a:pt x="f0" y="f0"/>
                    </a:moveTo>
                    <a:lnTo>
                      <a:pt x="f3" y="f2"/>
                    </a:lnTo>
                    <a:lnTo>
                      <a:pt x="f1" y="f2"/>
                    </a:lnTo>
                    <a:lnTo>
                      <a:pt x="f4" y="f0"/>
                    </a:lnTo>
                    <a:lnTo>
                      <a:pt x="f0" y="f0"/>
                    </a:lnTo>
                    <a:lnTo>
                      <a:pt x="f0" y="f0"/>
                    </a:lnTo>
                    <a:close/>
                  </a:path>
                </a:pathLst>
              </a:custGeom>
              <a:gradFill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/>
              </a:gradFill>
              <a:ln>
                <a:noFill/>
                <a:prstDash val="solid"/>
              </a:ln>
            </p:spPr>
            <p:txBody>
              <a:bodyPr vert="horz" wrap="square" lIns="90000" tIns="46800" rIns="90000" bIns="46800" anchor="ctr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9ABD8C7F-59F9-4C79-9375-113C10146F9A}"/>
                  </a:ext>
                </a:extLst>
              </p:cNvPr>
              <p:cNvSpPr/>
              <p:nvPr/>
            </p:nvSpPr>
            <p:spPr>
              <a:xfrm>
                <a:off x="4903920" y="0"/>
                <a:ext cx="276120" cy="6851520"/>
              </a:xfrm>
              <a:custGeom>
                <a:avLst/>
                <a:gdLst>
                  <a:gd name="f0" fmla="val 0"/>
                  <a:gd name="f1" fmla="val 174"/>
                  <a:gd name="f2" fmla="val 4316"/>
                  <a:gd name="f3" fmla="val 24"/>
                  <a:gd name="f4" fmla="val 12"/>
                  <a:gd name="f5" fmla="val 42"/>
                  <a:gd name="f6" fmla="val 216"/>
                  <a:gd name="f7" fmla="val 72"/>
                  <a:gd name="f8" fmla="val 444"/>
                  <a:gd name="f9" fmla="val 96"/>
                  <a:gd name="f10" fmla="val 689"/>
                  <a:gd name="f11" fmla="val 120"/>
                  <a:gd name="f12" fmla="val 947"/>
                  <a:gd name="f13" fmla="val 132"/>
                  <a:gd name="f14" fmla="val 1211"/>
                  <a:gd name="f15" fmla="val 150"/>
                  <a:gd name="f16" fmla="val 1487"/>
                  <a:gd name="f17" fmla="val 156"/>
                  <a:gd name="f18" fmla="val 1768"/>
                  <a:gd name="f19" fmla="val 162"/>
                  <a:gd name="f20" fmla="val 2062"/>
                  <a:gd name="f21" fmla="val 2644"/>
                  <a:gd name="f22" fmla="val 126"/>
                  <a:gd name="f23" fmla="val 3225"/>
                  <a:gd name="f24" fmla="val 108"/>
                  <a:gd name="f25" fmla="val 3507"/>
                  <a:gd name="f26" fmla="val 78"/>
                  <a:gd name="f27" fmla="val 3788"/>
                  <a:gd name="f28" fmla="val 4058"/>
                  <a:gd name="f29" fmla="val 54"/>
                  <a:gd name="f30" fmla="val 90"/>
                  <a:gd name="f31" fmla="val 3782"/>
                  <a:gd name="f32" fmla="val 138"/>
                  <a:gd name="f33" fmla="val 3219"/>
                  <a:gd name="f34" fmla="val 168"/>
                  <a:gd name="f35" fmla="val 2638"/>
                  <a:gd name="f36" fmla="val 2056"/>
                  <a:gd name="f37" fmla="val 144"/>
                  <a:gd name="f38" fmla="val 941"/>
                  <a:gd name="f39" fmla="val 84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174" h="4316">
                    <a:moveTo>
                      <a:pt x="f3" y="f0"/>
                    </a:moveTo>
                    <a:lnTo>
                      <a:pt x="f4" y="f0"/>
                    </a:lnTo>
                    <a:lnTo>
                      <a:pt x="f5" y="f6"/>
                    </a:lnTo>
                    <a:lnTo>
                      <a:pt x="f7" y="f8"/>
                    </a:lnTo>
                    <a:lnTo>
                      <a:pt x="f9" y="f10"/>
                    </a:ln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17" y="f21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27"/>
                    </a:lnTo>
                    <a:lnTo>
                      <a:pt x="f5" y="f28"/>
                    </a:lnTo>
                    <a:lnTo>
                      <a:pt x="f0" y="f2"/>
                    </a:lnTo>
                    <a:lnTo>
                      <a:pt x="f4" y="f2"/>
                    </a:lnTo>
                    <a:lnTo>
                      <a:pt x="f29" y="f28"/>
                    </a:lnTo>
                    <a:lnTo>
                      <a:pt x="f30" y="f31"/>
                    </a:lnTo>
                    <a:lnTo>
                      <a:pt x="f11" y="f25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1" y="f36"/>
                    </a:lnTo>
                    <a:lnTo>
                      <a:pt x="f34" y="f18"/>
                    </a:lnTo>
                    <a:lnTo>
                      <a:pt x="f19" y="f16"/>
                    </a:lnTo>
                    <a:lnTo>
                      <a:pt x="f37" y="f14"/>
                    </a:lnTo>
                    <a:lnTo>
                      <a:pt x="f13" y="f38"/>
                    </a:lnTo>
                    <a:lnTo>
                      <a:pt x="f24" y="f10"/>
                    </a:lnTo>
                    <a:lnTo>
                      <a:pt x="f39" y="f8"/>
                    </a:lnTo>
                    <a:lnTo>
                      <a:pt x="f29" y="f6"/>
                    </a:lnTo>
                    <a:lnTo>
                      <a:pt x="f3" y="f0"/>
                    </a:lnTo>
                    <a:lnTo>
                      <a:pt x="f3" y="f0"/>
                    </a:lnTo>
                    <a:close/>
                  </a:path>
                </a:pathLst>
              </a:custGeom>
              <a:gradFill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/>
              </a:gradFill>
              <a:ln>
                <a:noFill/>
                <a:prstDash val="solid"/>
              </a:ln>
            </p:spPr>
            <p:txBody>
              <a:bodyPr vert="horz" wrap="square" lIns="90000" tIns="46800" rIns="90000" bIns="46800" anchor="ctr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799A7083-00C6-4B83-B9E6-8327819D27DD}"/>
                  </a:ext>
                </a:extLst>
              </p:cNvPr>
              <p:cNvSpPr/>
              <p:nvPr/>
            </p:nvSpPr>
            <p:spPr>
              <a:xfrm>
                <a:off x="5330880" y="0"/>
                <a:ext cx="534960" cy="6851520"/>
              </a:xfrm>
              <a:custGeom>
                <a:avLst/>
                <a:gdLst>
                  <a:gd name="f0" fmla="val 0"/>
                  <a:gd name="f1" fmla="val 335"/>
                  <a:gd name="f2" fmla="val 4316"/>
                  <a:gd name="f3" fmla="val 329"/>
                  <a:gd name="f4" fmla="val 2014"/>
                  <a:gd name="f5" fmla="val 317"/>
                  <a:gd name="f6" fmla="val 1726"/>
                  <a:gd name="f7" fmla="val 293"/>
                  <a:gd name="f8" fmla="val 1445"/>
                  <a:gd name="f9" fmla="val 263"/>
                  <a:gd name="f10" fmla="val 1175"/>
                  <a:gd name="f11" fmla="val 228"/>
                  <a:gd name="f12" fmla="val 917"/>
                  <a:gd name="f13" fmla="val 186"/>
                  <a:gd name="f14" fmla="val 665"/>
                  <a:gd name="f15" fmla="val 132"/>
                  <a:gd name="f16" fmla="val 432"/>
                  <a:gd name="f17" fmla="val 78"/>
                  <a:gd name="f18" fmla="val 204"/>
                  <a:gd name="f19" fmla="val 12"/>
                  <a:gd name="f20" fmla="val 66"/>
                  <a:gd name="f21" fmla="val 120"/>
                  <a:gd name="f22" fmla="val 174"/>
                  <a:gd name="f23" fmla="val 216"/>
                  <a:gd name="f24" fmla="val 251"/>
                  <a:gd name="f25" fmla="val 281"/>
                  <a:gd name="f26" fmla="val 305"/>
                  <a:gd name="f27" fmla="val 323"/>
                  <a:gd name="f28" fmla="val 2314"/>
                  <a:gd name="f29" fmla="val 2608"/>
                  <a:gd name="f30" fmla="val 2907"/>
                  <a:gd name="f31" fmla="val 3201"/>
                  <a:gd name="f32" fmla="val 257"/>
                  <a:gd name="f33" fmla="val 3489"/>
                  <a:gd name="f34" fmla="val 3777"/>
                  <a:gd name="f35" fmla="val 4052"/>
                  <a:gd name="f36" fmla="val 269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335" h="4316">
                    <a:moveTo>
                      <a:pt x="f3" y="f4"/>
                    </a:moveTo>
                    <a:lnTo>
                      <a:pt x="f5" y="f6"/>
                    </a:lnTo>
                    <a:lnTo>
                      <a:pt x="f7" y="f8"/>
                    </a:lnTo>
                    <a:lnTo>
                      <a:pt x="f9" y="f10"/>
                    </a:ln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0"/>
                    </a:lnTo>
                    <a:lnTo>
                      <a:pt x="f0" y="f0"/>
                    </a:lnTo>
                    <a:lnTo>
                      <a:pt x="f20" y="f18"/>
                    </a:lnTo>
                    <a:lnTo>
                      <a:pt x="f21" y="f16"/>
                    </a:lnTo>
                    <a:lnTo>
                      <a:pt x="f22" y="f14"/>
                    </a:lnTo>
                    <a:lnTo>
                      <a:pt x="f23" y="f12"/>
                    </a:lnTo>
                    <a:lnTo>
                      <a:pt x="f24" y="f10"/>
                    </a:lnTo>
                    <a:lnTo>
                      <a:pt x="f25" y="f8"/>
                    </a:lnTo>
                    <a:lnTo>
                      <a:pt x="f26" y="f6"/>
                    </a:lnTo>
                    <a:lnTo>
                      <a:pt x="f5" y="f4"/>
                    </a:lnTo>
                    <a:lnTo>
                      <a:pt x="f27" y="f28"/>
                    </a:lnTo>
                    <a:lnTo>
                      <a:pt x="f5" y="f29"/>
                    </a:lnTo>
                    <a:lnTo>
                      <a:pt x="f26" y="f30"/>
                    </a:lnTo>
                    <a:lnTo>
                      <a:pt x="f25" y="f31"/>
                    </a:lnTo>
                    <a:lnTo>
                      <a:pt x="f32" y="f33"/>
                    </a:lnTo>
                    <a:lnTo>
                      <a:pt x="f23" y="f34"/>
                    </a:lnTo>
                    <a:lnTo>
                      <a:pt x="f22" y="f35"/>
                    </a:lnTo>
                    <a:lnTo>
                      <a:pt x="f21" y="f2"/>
                    </a:lnTo>
                    <a:lnTo>
                      <a:pt x="f15" y="f2"/>
                    </a:lnTo>
                    <a:lnTo>
                      <a:pt x="f13" y="f35"/>
                    </a:lnTo>
                    <a:lnTo>
                      <a:pt x="f11" y="f34"/>
                    </a:lnTo>
                    <a:lnTo>
                      <a:pt x="f36" y="f33"/>
                    </a:lnTo>
                    <a:lnTo>
                      <a:pt x="f7" y="f31"/>
                    </a:lnTo>
                    <a:lnTo>
                      <a:pt x="f5" y="f30"/>
                    </a:lnTo>
                    <a:lnTo>
                      <a:pt x="f3" y="f29"/>
                    </a:lnTo>
                    <a:lnTo>
                      <a:pt x="f1" y="f28"/>
                    </a:lnTo>
                    <a:lnTo>
                      <a:pt x="f3" y="f4"/>
                    </a:lnTo>
                    <a:lnTo>
                      <a:pt x="f3" y="f4"/>
                    </a:lnTo>
                    <a:close/>
                  </a:path>
                </a:pathLst>
              </a:custGeom>
              <a:gradFill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/>
              </a:gradFill>
              <a:ln>
                <a:noFill/>
                <a:prstDash val="solid"/>
              </a:ln>
            </p:spPr>
            <p:txBody>
              <a:bodyPr vert="horz" wrap="square" lIns="90000" tIns="46800" rIns="90000" bIns="46800" anchor="ctr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8766C3CB-5A68-42B7-A1A3-6D58DE16845C}"/>
                  </a:ext>
                </a:extLst>
              </p:cNvPr>
              <p:cNvSpPr/>
              <p:nvPr/>
            </p:nvSpPr>
            <p:spPr>
              <a:xfrm>
                <a:off x="5835600" y="0"/>
                <a:ext cx="677880" cy="6851520"/>
              </a:xfrm>
              <a:custGeom>
                <a:avLst/>
                <a:gdLst>
                  <a:gd name="f0" fmla="val 0"/>
                  <a:gd name="f1" fmla="val 425"/>
                  <a:gd name="f2" fmla="val 4316"/>
                  <a:gd name="f3" fmla="val 413"/>
                  <a:gd name="f4" fmla="val 1924"/>
                  <a:gd name="f5" fmla="val 395"/>
                  <a:gd name="f6" fmla="val 1690"/>
                  <a:gd name="f7" fmla="val 365"/>
                  <a:gd name="f8" fmla="val 1457"/>
                  <a:gd name="f9" fmla="val 329"/>
                  <a:gd name="f10" fmla="val 1229"/>
                  <a:gd name="f11" fmla="val 281"/>
                  <a:gd name="f12" fmla="val 1001"/>
                  <a:gd name="f13" fmla="val 227"/>
                  <a:gd name="f14" fmla="val 761"/>
                  <a:gd name="f15" fmla="val 162"/>
                  <a:gd name="f16" fmla="val 522"/>
                  <a:gd name="f17" fmla="val 90"/>
                  <a:gd name="f18" fmla="val 270"/>
                  <a:gd name="f19" fmla="val 12"/>
                  <a:gd name="f20" fmla="val 84"/>
                  <a:gd name="f21" fmla="val 156"/>
                  <a:gd name="f22" fmla="val 216"/>
                  <a:gd name="f23" fmla="val 767"/>
                  <a:gd name="f24" fmla="val 275"/>
                  <a:gd name="f25" fmla="val 317"/>
                  <a:gd name="f26" fmla="val 1235"/>
                  <a:gd name="f27" fmla="val 353"/>
                  <a:gd name="f28" fmla="val 1463"/>
                  <a:gd name="f29" fmla="val 383"/>
                  <a:gd name="f30" fmla="val 401"/>
                  <a:gd name="f31" fmla="val 2188"/>
                  <a:gd name="f32" fmla="val 407"/>
                  <a:gd name="f33" fmla="val 2458"/>
                  <a:gd name="f34" fmla="val 2733"/>
                  <a:gd name="f35" fmla="val 3021"/>
                  <a:gd name="f36" fmla="val 3321"/>
                  <a:gd name="f37" fmla="val 3639"/>
                  <a:gd name="f38" fmla="val 204"/>
                  <a:gd name="f39" fmla="val 3968"/>
                  <a:gd name="f40" fmla="val 126"/>
                  <a:gd name="f41" fmla="val 138"/>
                  <a:gd name="f42" fmla="val 287"/>
                  <a:gd name="f43" fmla="val 341"/>
                  <a:gd name="f44" fmla="val 377"/>
                  <a:gd name="f45" fmla="val 419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425" h="4316">
                    <a:moveTo>
                      <a:pt x="f3" y="f4"/>
                    </a:moveTo>
                    <a:lnTo>
                      <a:pt x="f5" y="f6"/>
                    </a:lnTo>
                    <a:lnTo>
                      <a:pt x="f7" y="f8"/>
                    </a:lnTo>
                    <a:lnTo>
                      <a:pt x="f9" y="f10"/>
                    </a:ln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0"/>
                    </a:lnTo>
                    <a:lnTo>
                      <a:pt x="f0" y="f0"/>
                    </a:lnTo>
                    <a:lnTo>
                      <a:pt x="f20" y="f18"/>
                    </a:lnTo>
                    <a:lnTo>
                      <a:pt x="f21" y="f16"/>
                    </a:lnTo>
                    <a:lnTo>
                      <a:pt x="f22" y="f23"/>
                    </a:lnTo>
                    <a:lnTo>
                      <a:pt x="f24" y="f12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29" y="f6"/>
                    </a:lnTo>
                    <a:lnTo>
                      <a:pt x="f30" y="f4"/>
                    </a:lnTo>
                    <a:lnTo>
                      <a:pt x="f3" y="f31"/>
                    </a:lnTo>
                    <a:lnTo>
                      <a:pt x="f32" y="f33"/>
                    </a:lnTo>
                    <a:lnTo>
                      <a:pt x="f5" y="f34"/>
                    </a:lnTo>
                    <a:lnTo>
                      <a:pt x="f7" y="f35"/>
                    </a:lnTo>
                    <a:lnTo>
                      <a:pt x="f9" y="f36"/>
                    </a:lnTo>
                    <a:lnTo>
                      <a:pt x="f24" y="f37"/>
                    </a:lnTo>
                    <a:lnTo>
                      <a:pt x="f38" y="f39"/>
                    </a:lnTo>
                    <a:lnTo>
                      <a:pt x="f40" y="f2"/>
                    </a:lnTo>
                    <a:lnTo>
                      <a:pt x="f41" y="f2"/>
                    </a:lnTo>
                    <a:lnTo>
                      <a:pt x="f22" y="f39"/>
                    </a:lnTo>
                    <a:lnTo>
                      <a:pt x="f42" y="f37"/>
                    </a:lnTo>
                    <a:lnTo>
                      <a:pt x="f43" y="f36"/>
                    </a:lnTo>
                    <a:lnTo>
                      <a:pt x="f44" y="f35"/>
                    </a:lnTo>
                    <a:lnTo>
                      <a:pt x="f32" y="f34"/>
                    </a:lnTo>
                    <a:lnTo>
                      <a:pt x="f45" y="f33"/>
                    </a:lnTo>
                    <a:lnTo>
                      <a:pt x="f1" y="f31"/>
                    </a:lnTo>
                    <a:lnTo>
                      <a:pt x="f3" y="f4"/>
                    </a:lnTo>
                    <a:lnTo>
                      <a:pt x="f3" y="f4"/>
                    </a:lnTo>
                    <a:close/>
                  </a:path>
                </a:pathLst>
              </a:custGeom>
              <a:gradFill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/>
              </a:gradFill>
              <a:ln>
                <a:noFill/>
                <a:prstDash val="solid"/>
              </a:ln>
            </p:spPr>
            <p:txBody>
              <a:bodyPr vert="horz" wrap="square" lIns="90000" tIns="46800" rIns="90000" bIns="46800" anchor="ctr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659DC7BA-335B-45C8-8CFB-2379E04BA406}"/>
                  </a:ext>
                </a:extLst>
              </p:cNvPr>
              <p:cNvSpPr/>
              <p:nvPr/>
            </p:nvSpPr>
            <p:spPr>
              <a:xfrm>
                <a:off x="6264360" y="0"/>
                <a:ext cx="885600" cy="6851520"/>
              </a:xfrm>
              <a:custGeom>
                <a:avLst/>
                <a:gdLst>
                  <a:gd name="f0" fmla="val 0"/>
                  <a:gd name="f1" fmla="val 556"/>
                  <a:gd name="f2" fmla="val 4316"/>
                  <a:gd name="f3" fmla="val 2020"/>
                  <a:gd name="f4" fmla="val 538"/>
                  <a:gd name="f5" fmla="val 1732"/>
                  <a:gd name="f6" fmla="val 503"/>
                  <a:gd name="f7" fmla="val 1445"/>
                  <a:gd name="f8" fmla="val 455"/>
                  <a:gd name="f9" fmla="val 1175"/>
                  <a:gd name="f10" fmla="val 395"/>
                  <a:gd name="f11" fmla="val 911"/>
                  <a:gd name="f12" fmla="val 317"/>
                  <a:gd name="f13" fmla="val 659"/>
                  <a:gd name="f14" fmla="val 228"/>
                  <a:gd name="f15" fmla="val 426"/>
                  <a:gd name="f16" fmla="val 126"/>
                  <a:gd name="f17" fmla="val 204"/>
                  <a:gd name="f18" fmla="val 12"/>
                  <a:gd name="f19" fmla="val 114"/>
                  <a:gd name="f20" fmla="val 216"/>
                  <a:gd name="f21" fmla="val 305"/>
                  <a:gd name="f22" fmla="val 383"/>
                  <a:gd name="f23" fmla="val 443"/>
                  <a:gd name="f24" fmla="val 491"/>
                  <a:gd name="f25" fmla="val 526"/>
                  <a:gd name="f26" fmla="val 544"/>
                  <a:gd name="f27" fmla="val 2326"/>
                  <a:gd name="f28" fmla="val 532"/>
                  <a:gd name="f29" fmla="val 2632"/>
                  <a:gd name="f30" fmla="val 2931"/>
                  <a:gd name="f31" fmla="val 3225"/>
                  <a:gd name="f32" fmla="val 389"/>
                  <a:gd name="f33" fmla="val 3513"/>
                  <a:gd name="f34" fmla="val 311"/>
                  <a:gd name="f35" fmla="val 3788"/>
                  <a:gd name="f36" fmla="val 4058"/>
                  <a:gd name="f37" fmla="val 102"/>
                  <a:gd name="f38" fmla="val 323"/>
                  <a:gd name="f39" fmla="val 401"/>
                  <a:gd name="f40" fmla="val 467"/>
                  <a:gd name="f41" fmla="val 515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556" h="4316">
                    <a:moveTo>
                      <a:pt x="f1" y="f3"/>
                    </a:moveTo>
                    <a:lnTo>
                      <a:pt x="f4" y="f5"/>
                    </a:lnTo>
                    <a:lnTo>
                      <a:pt x="f6" y="f7"/>
                    </a:lnTo>
                    <a:lnTo>
                      <a:pt x="f8" y="f9"/>
                    </a:ln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0"/>
                    </a:lnTo>
                    <a:lnTo>
                      <a:pt x="f0" y="f0"/>
                    </a:lnTo>
                    <a:lnTo>
                      <a:pt x="f19" y="f17"/>
                    </a:lnTo>
                    <a:lnTo>
                      <a:pt x="f20" y="f15"/>
                    </a:lnTo>
                    <a:lnTo>
                      <a:pt x="f21" y="f13"/>
                    </a:lnTo>
                    <a:lnTo>
                      <a:pt x="f22" y="f11"/>
                    </a:lnTo>
                    <a:lnTo>
                      <a:pt x="f23" y="f9"/>
                    </a:lnTo>
                    <a:lnTo>
                      <a:pt x="f24" y="f7"/>
                    </a:lnTo>
                    <a:lnTo>
                      <a:pt x="f25" y="f5"/>
                    </a:lnTo>
                    <a:lnTo>
                      <a:pt x="f26" y="f3"/>
                    </a:lnTo>
                    <a:lnTo>
                      <a:pt x="f26" y="f27"/>
                    </a:lnTo>
                    <a:lnTo>
                      <a:pt x="f28" y="f29"/>
                    </a:lnTo>
                    <a:lnTo>
                      <a:pt x="f6" y="f30"/>
                    </a:lnTo>
                    <a:lnTo>
                      <a:pt x="f8" y="f31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20" y="f36"/>
                    </a:lnTo>
                    <a:lnTo>
                      <a:pt x="f37" y="f2"/>
                    </a:lnTo>
                    <a:lnTo>
                      <a:pt x="f19" y="f2"/>
                    </a:lnTo>
                    <a:lnTo>
                      <a:pt x="f14" y="f36"/>
                    </a:lnTo>
                    <a:lnTo>
                      <a:pt x="f38" y="f35"/>
                    </a:lnTo>
                    <a:lnTo>
                      <a:pt x="f39" y="f33"/>
                    </a:lnTo>
                    <a:lnTo>
                      <a:pt x="f40" y="f31"/>
                    </a:lnTo>
                    <a:lnTo>
                      <a:pt x="f41" y="f30"/>
                    </a:lnTo>
                    <a:lnTo>
                      <a:pt x="f26" y="f29"/>
                    </a:lnTo>
                    <a:lnTo>
                      <a:pt x="f1" y="f27"/>
                    </a:lnTo>
                    <a:lnTo>
                      <a:pt x="f1" y="f3"/>
                    </a:lnTo>
                    <a:lnTo>
                      <a:pt x="f1" y="f3"/>
                    </a:lnTo>
                    <a:close/>
                  </a:path>
                </a:pathLst>
              </a:custGeom>
              <a:gradFill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/>
              </a:gradFill>
              <a:ln>
                <a:noFill/>
                <a:prstDash val="solid"/>
              </a:ln>
            </p:spPr>
            <p:txBody>
              <a:bodyPr vert="horz" wrap="square" lIns="90000" tIns="46800" rIns="90000" bIns="46800" anchor="ctr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9E7526E2-A0D8-46BA-BA05-5DB65349805E}"/>
                  </a:ext>
                </a:extLst>
              </p:cNvPr>
              <p:cNvSpPr/>
              <p:nvPr/>
            </p:nvSpPr>
            <p:spPr>
              <a:xfrm>
                <a:off x="6740640" y="0"/>
                <a:ext cx="1095120" cy="6851520"/>
              </a:xfrm>
              <a:custGeom>
                <a:avLst/>
                <a:gdLst>
                  <a:gd name="f0" fmla="val 0"/>
                  <a:gd name="f1" fmla="val 688"/>
                  <a:gd name="f2" fmla="val 4316"/>
                  <a:gd name="f3" fmla="val 2086"/>
                  <a:gd name="f4" fmla="val 670"/>
                  <a:gd name="f5" fmla="val 1810"/>
                  <a:gd name="f6" fmla="val 634"/>
                  <a:gd name="f7" fmla="val 1541"/>
                  <a:gd name="f8" fmla="val 574"/>
                  <a:gd name="f9" fmla="val 1271"/>
                  <a:gd name="f10" fmla="val 497"/>
                  <a:gd name="f11" fmla="val 1007"/>
                  <a:gd name="f12" fmla="val 401"/>
                  <a:gd name="f13" fmla="val 749"/>
                  <a:gd name="f14" fmla="val 293"/>
                  <a:gd name="f15" fmla="val 492"/>
                  <a:gd name="f16" fmla="val 162"/>
                  <a:gd name="f17" fmla="val 240"/>
                  <a:gd name="f18" fmla="val 12"/>
                  <a:gd name="f19" fmla="val 150"/>
                  <a:gd name="f20" fmla="val 281"/>
                  <a:gd name="f21" fmla="val 389"/>
                  <a:gd name="f22" fmla="val 485"/>
                  <a:gd name="f23" fmla="val 562"/>
                  <a:gd name="f24" fmla="val 622"/>
                  <a:gd name="f25" fmla="val 658"/>
                  <a:gd name="f26" fmla="val 676"/>
                  <a:gd name="f27" fmla="val 2368"/>
                  <a:gd name="f28" fmla="val 2650"/>
                  <a:gd name="f29" fmla="val 616"/>
                  <a:gd name="f30" fmla="val 2931"/>
                  <a:gd name="f31" fmla="val 556"/>
                  <a:gd name="f32" fmla="val 3213"/>
                  <a:gd name="f33" fmla="val 473"/>
                  <a:gd name="f34" fmla="val 3495"/>
                  <a:gd name="f35" fmla="val 371"/>
                  <a:gd name="f36" fmla="val 3777"/>
                  <a:gd name="f37" fmla="val 251"/>
                  <a:gd name="f38" fmla="val 4046"/>
                  <a:gd name="f39" fmla="val 114"/>
                  <a:gd name="f40" fmla="val 126"/>
                  <a:gd name="f41" fmla="val 263"/>
                  <a:gd name="f42" fmla="val 383"/>
                  <a:gd name="f43" fmla="val 568"/>
                  <a:gd name="f44" fmla="val 3219"/>
                  <a:gd name="f45" fmla="val 628"/>
                  <a:gd name="f46" fmla="val 2937"/>
                  <a:gd name="f47" fmla="val 2656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688" h="4316">
                    <a:moveTo>
                      <a:pt x="f1" y="f3"/>
                    </a:moveTo>
                    <a:lnTo>
                      <a:pt x="f4" y="f5"/>
                    </a:lnTo>
                    <a:lnTo>
                      <a:pt x="f6" y="f7"/>
                    </a:lnTo>
                    <a:lnTo>
                      <a:pt x="f8" y="f9"/>
                    </a:ln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0"/>
                    </a:lnTo>
                    <a:lnTo>
                      <a:pt x="f0" y="f0"/>
                    </a:lnTo>
                    <a:lnTo>
                      <a:pt x="f19" y="f17"/>
                    </a:lnTo>
                    <a:lnTo>
                      <a:pt x="f20" y="f15"/>
                    </a:lnTo>
                    <a:lnTo>
                      <a:pt x="f21" y="f13"/>
                    </a:lnTo>
                    <a:lnTo>
                      <a:pt x="f22" y="f11"/>
                    </a:lnTo>
                    <a:lnTo>
                      <a:pt x="f23" y="f9"/>
                    </a:lnTo>
                    <a:lnTo>
                      <a:pt x="f24" y="f7"/>
                    </a:lnTo>
                    <a:lnTo>
                      <a:pt x="f25" y="f5"/>
                    </a:lnTo>
                    <a:lnTo>
                      <a:pt x="f26" y="f3"/>
                    </a:lnTo>
                    <a:lnTo>
                      <a:pt x="f26" y="f27"/>
                    </a:lnTo>
                    <a:lnTo>
                      <a:pt x="f25" y="f28"/>
                    </a:lnTo>
                    <a:lnTo>
                      <a:pt x="f29" y="f30"/>
                    </a:lnTo>
                    <a:lnTo>
                      <a:pt x="f31" y="f32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2"/>
                    </a:lnTo>
                    <a:lnTo>
                      <a:pt x="f40" y="f2"/>
                    </a:lnTo>
                    <a:lnTo>
                      <a:pt x="f41" y="f38"/>
                    </a:lnTo>
                    <a:lnTo>
                      <a:pt x="f42" y="f36"/>
                    </a:lnTo>
                    <a:lnTo>
                      <a:pt x="f22" y="f34"/>
                    </a:lnTo>
                    <a:lnTo>
                      <a:pt x="f43" y="f44"/>
                    </a:lnTo>
                    <a:lnTo>
                      <a:pt x="f45" y="f46"/>
                    </a:lnTo>
                    <a:lnTo>
                      <a:pt x="f4" y="f47"/>
                    </a:lnTo>
                    <a:lnTo>
                      <a:pt x="f1" y="f27"/>
                    </a:lnTo>
                    <a:lnTo>
                      <a:pt x="f1" y="f3"/>
                    </a:lnTo>
                    <a:lnTo>
                      <a:pt x="f1" y="f3"/>
                    </a:lnTo>
                    <a:close/>
                  </a:path>
                </a:pathLst>
              </a:custGeom>
              <a:gradFill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/>
              </a:gradFill>
              <a:ln>
                <a:noFill/>
                <a:prstDash val="solid"/>
              </a:ln>
            </p:spPr>
            <p:txBody>
              <a:bodyPr vert="horz" wrap="square" lIns="90000" tIns="46800" rIns="90000" bIns="46800" anchor="ctr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7FC63416-48EB-4E50-BEA9-48BE9D28E6CE}"/>
                  </a:ext>
                </a:extLst>
              </p:cNvPr>
              <p:cNvSpPr/>
              <p:nvPr/>
            </p:nvSpPr>
            <p:spPr>
              <a:xfrm>
                <a:off x="7178760" y="0"/>
                <a:ext cx="1371599" cy="6851520"/>
              </a:xfrm>
              <a:custGeom>
                <a:avLst/>
                <a:gdLst>
                  <a:gd name="f0" fmla="val 180"/>
                  <a:gd name="f1" fmla="val 0"/>
                  <a:gd name="f2" fmla="val 861"/>
                  <a:gd name="f3" fmla="val 4316"/>
                  <a:gd name="f4" fmla="val 855"/>
                  <a:gd name="f5" fmla="val 2128"/>
                  <a:gd name="f6" fmla="val 831"/>
                  <a:gd name="f7" fmla="val 1834"/>
                  <a:gd name="f8" fmla="val 808"/>
                  <a:gd name="f9" fmla="val 1684"/>
                  <a:gd name="f10" fmla="val 784"/>
                  <a:gd name="f11" fmla="val 1541"/>
                  <a:gd name="f12" fmla="val 748"/>
                  <a:gd name="f13" fmla="val 1397"/>
                  <a:gd name="f14" fmla="val 712"/>
                  <a:gd name="f15" fmla="val 1253"/>
                  <a:gd name="f16" fmla="val 664"/>
                  <a:gd name="f17" fmla="val 1115"/>
                  <a:gd name="f18" fmla="val 610"/>
                  <a:gd name="f19" fmla="val 977"/>
                  <a:gd name="f20" fmla="val 491"/>
                  <a:gd name="f21" fmla="val 719"/>
                  <a:gd name="f22" fmla="val 353"/>
                  <a:gd name="f23" fmla="val 468"/>
                  <a:gd name="f24" fmla="val 192"/>
                  <a:gd name="f25" fmla="val 228"/>
                  <a:gd name="f26" fmla="val 12"/>
                  <a:gd name="f27" fmla="val 341"/>
                  <a:gd name="f28" fmla="val 479"/>
                  <a:gd name="f29" fmla="val 598"/>
                  <a:gd name="f30" fmla="val 983"/>
                  <a:gd name="f31" fmla="val 652"/>
                  <a:gd name="f32" fmla="val 1121"/>
                  <a:gd name="f33" fmla="val 700"/>
                  <a:gd name="f34" fmla="val 1259"/>
                  <a:gd name="f35" fmla="val 736"/>
                  <a:gd name="f36" fmla="val 1403"/>
                  <a:gd name="f37" fmla="val 772"/>
                  <a:gd name="f38" fmla="val 1547"/>
                  <a:gd name="f39" fmla="val 802"/>
                  <a:gd name="f40" fmla="val 1690"/>
                  <a:gd name="f41" fmla="val 819"/>
                  <a:gd name="f42" fmla="val 837"/>
                  <a:gd name="f43" fmla="val 1984"/>
                  <a:gd name="f44" fmla="val 843"/>
                  <a:gd name="f45" fmla="val 849"/>
                  <a:gd name="f46" fmla="val 2278"/>
                  <a:gd name="f47" fmla="val 2428"/>
                  <a:gd name="f48" fmla="val 2572"/>
                  <a:gd name="f49" fmla="val 2721"/>
                  <a:gd name="f50" fmla="val 796"/>
                  <a:gd name="f51" fmla="val 2865"/>
                  <a:gd name="f52" fmla="val 766"/>
                  <a:gd name="f53" fmla="val 3015"/>
                  <a:gd name="f54" fmla="val 724"/>
                  <a:gd name="f55" fmla="val 3159"/>
                  <a:gd name="f56" fmla="val 682"/>
                  <a:gd name="f57" fmla="val 3303"/>
                  <a:gd name="f58" fmla="val 586"/>
                  <a:gd name="f59" fmla="val 3567"/>
                  <a:gd name="f60" fmla="val 473"/>
                  <a:gd name="f61" fmla="val 3824"/>
                  <a:gd name="f62" fmla="val 335"/>
                  <a:gd name="f63" fmla="val 4076"/>
                  <a:gd name="f64" fmla="val 347"/>
                  <a:gd name="f65" fmla="val 485"/>
                  <a:gd name="f66" fmla="val 3573"/>
                  <a:gd name="f67" fmla="val 694"/>
                  <a:gd name="f68" fmla="val 3309"/>
                  <a:gd name="f69" fmla="val 3165"/>
                  <a:gd name="f70" fmla="val 778"/>
                  <a:gd name="f71" fmla="val 3021"/>
                  <a:gd name="f72" fmla="val 2871"/>
                  <a:gd name="f73" fmla="val 2727"/>
                  <a:gd name="f74" fmla="val 2578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861" h="4316">
                    <a:moveTo>
                      <a:pt x="f4" y="f5"/>
                    </a:moveTo>
                    <a:lnTo>
                      <a:pt x="f6" y="f7"/>
                    </a:lnTo>
                    <a:lnTo>
                      <a:pt x="f8" y="f9"/>
                    </a:ln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1"/>
                    </a:lnTo>
                    <a:lnTo>
                      <a:pt x="f1" y="f1"/>
                    </a:lnTo>
                    <a:lnTo>
                      <a:pt x="f0" y="f25"/>
                    </a:lnTo>
                    <a:lnTo>
                      <a:pt x="f27" y="f23"/>
                    </a:lnTo>
                    <a:lnTo>
                      <a:pt x="f28" y="f21"/>
                    </a:lnTo>
                    <a:lnTo>
                      <a:pt x="f29" y="f30"/>
                    </a:lnTo>
                    <a:lnTo>
                      <a:pt x="f31" y="f32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41" y="f7"/>
                    </a:lnTo>
                    <a:lnTo>
                      <a:pt x="f42" y="f43"/>
                    </a:lnTo>
                    <a:lnTo>
                      <a:pt x="f44" y="f5"/>
                    </a:lnTo>
                    <a:lnTo>
                      <a:pt x="f45" y="f46"/>
                    </a:lnTo>
                    <a:lnTo>
                      <a:pt x="f44" y="f47"/>
                    </a:lnTo>
                    <a:lnTo>
                      <a:pt x="f6" y="f48"/>
                    </a:lnTo>
                    <a:lnTo>
                      <a:pt x="f41" y="f49"/>
                    </a:lnTo>
                    <a:lnTo>
                      <a:pt x="f50" y="f51"/>
                    </a:lnTo>
                    <a:lnTo>
                      <a:pt x="f52" y="f53"/>
                    </a:lnTo>
                    <a:lnTo>
                      <a:pt x="f54" y="f55"/>
                    </a:lnTo>
                    <a:lnTo>
                      <a:pt x="f56" y="f57"/>
                    </a:lnTo>
                    <a:lnTo>
                      <a:pt x="f58" y="f59"/>
                    </a:lnTo>
                    <a:lnTo>
                      <a:pt x="f60" y="f61"/>
                    </a:lnTo>
                    <a:lnTo>
                      <a:pt x="f62" y="f63"/>
                    </a:lnTo>
                    <a:lnTo>
                      <a:pt x="f0" y="f3"/>
                    </a:lnTo>
                    <a:lnTo>
                      <a:pt x="f24" y="f3"/>
                    </a:lnTo>
                    <a:lnTo>
                      <a:pt x="f64" y="f63"/>
                    </a:lnTo>
                    <a:lnTo>
                      <a:pt x="f65" y="f61"/>
                    </a:lnTo>
                    <a:lnTo>
                      <a:pt x="f29" y="f66"/>
                    </a:lnTo>
                    <a:lnTo>
                      <a:pt x="f67" y="f68"/>
                    </a:lnTo>
                    <a:lnTo>
                      <a:pt x="f35" y="f69"/>
                    </a:lnTo>
                    <a:lnTo>
                      <a:pt x="f70" y="f71"/>
                    </a:lnTo>
                    <a:lnTo>
                      <a:pt x="f8" y="f72"/>
                    </a:lnTo>
                    <a:lnTo>
                      <a:pt x="f6" y="f73"/>
                    </a:lnTo>
                    <a:lnTo>
                      <a:pt x="f44" y="f74"/>
                    </a:lnTo>
                    <a:lnTo>
                      <a:pt x="f4" y="f47"/>
                    </a:lnTo>
                    <a:lnTo>
                      <a:pt x="f2" y="f46"/>
                    </a:lnTo>
                    <a:lnTo>
                      <a:pt x="f4" y="f5"/>
                    </a:lnTo>
                    <a:lnTo>
                      <a:pt x="f4" y="f5"/>
                    </a:lnTo>
                    <a:close/>
                  </a:path>
                </a:pathLst>
              </a:custGeom>
              <a:gradFill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/>
              </a:gradFill>
              <a:ln>
                <a:noFill/>
                <a:prstDash val="solid"/>
              </a:ln>
            </p:spPr>
            <p:txBody>
              <a:bodyPr vert="horz" wrap="square" lIns="90000" tIns="46800" rIns="90000" bIns="46800" anchor="ctr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C4384A0E-0F3F-40BF-A647-08C75E40E78A}"/>
                  </a:ext>
                </a:extLst>
              </p:cNvPr>
              <p:cNvSpPr/>
              <p:nvPr/>
            </p:nvSpPr>
            <p:spPr>
              <a:xfrm>
                <a:off x="3808440" y="0"/>
                <a:ext cx="237960" cy="6851520"/>
              </a:xfrm>
              <a:custGeom>
                <a:avLst/>
                <a:gdLst>
                  <a:gd name="f0" fmla="val 0"/>
                  <a:gd name="f1" fmla="val 149"/>
                  <a:gd name="f2" fmla="val 4316"/>
                  <a:gd name="f3" fmla="val 18"/>
                  <a:gd name="f4" fmla="val 1942"/>
                  <a:gd name="f5" fmla="val 30"/>
                  <a:gd name="f6" fmla="val 1630"/>
                  <a:gd name="f7" fmla="val 42"/>
                  <a:gd name="f8" fmla="val 1331"/>
                  <a:gd name="f9" fmla="val 59"/>
                  <a:gd name="f10" fmla="val 1055"/>
                  <a:gd name="f11" fmla="val 77"/>
                  <a:gd name="f12" fmla="val 791"/>
                  <a:gd name="f13" fmla="val 83"/>
                  <a:gd name="f14" fmla="val 671"/>
                  <a:gd name="f15" fmla="val 95"/>
                  <a:gd name="f16" fmla="val 557"/>
                  <a:gd name="f17" fmla="val 107"/>
                  <a:gd name="f18" fmla="val 444"/>
                  <a:gd name="f19" fmla="val 113"/>
                  <a:gd name="f20" fmla="val 342"/>
                  <a:gd name="f21" fmla="val 125"/>
                  <a:gd name="f22" fmla="val 246"/>
                  <a:gd name="f23" fmla="val 131"/>
                  <a:gd name="f24" fmla="val 156"/>
                  <a:gd name="f25" fmla="val 143"/>
                  <a:gd name="f26" fmla="val 72"/>
                  <a:gd name="f27" fmla="val 137"/>
                  <a:gd name="f28" fmla="val 119"/>
                  <a:gd name="f29" fmla="val 101"/>
                  <a:gd name="f30" fmla="val 71"/>
                  <a:gd name="f31" fmla="val 65"/>
                  <a:gd name="f32" fmla="val 48"/>
                  <a:gd name="f33" fmla="val 6"/>
                  <a:gd name="f34" fmla="val 2278"/>
                  <a:gd name="f35" fmla="val 2602"/>
                  <a:gd name="f36" fmla="val 12"/>
                  <a:gd name="f37" fmla="val 2919"/>
                  <a:gd name="f38" fmla="val 24"/>
                  <a:gd name="f39" fmla="val 3219"/>
                  <a:gd name="f40" fmla="val 36"/>
                  <a:gd name="f41" fmla="val 3513"/>
                  <a:gd name="f42" fmla="val 3794"/>
                  <a:gd name="f43" fmla="val 89"/>
                  <a:gd name="f44" fmla="val 4058"/>
                  <a:gd name="f45" fmla="val 3225"/>
                  <a:gd name="f46" fmla="val 2608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149" h="4316">
                    <a:moveTo>
                      <a:pt x="f3" y="f4"/>
                    </a:moveTo>
                    <a:lnTo>
                      <a:pt x="f5" y="f6"/>
                    </a:lnTo>
                    <a:lnTo>
                      <a:pt x="f7" y="f8"/>
                    </a:lnTo>
                    <a:lnTo>
                      <a:pt x="f9" y="f10"/>
                    </a:ln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21" y="f22"/>
                    </a:lnTo>
                    <a:lnTo>
                      <a:pt x="f23" y="f24"/>
                    </a:lnTo>
                    <a:lnTo>
                      <a:pt x="f25" y="f26"/>
                    </a:lnTo>
                    <a:lnTo>
                      <a:pt x="f1" y="f0"/>
                    </a:lnTo>
                    <a:lnTo>
                      <a:pt x="f27" y="f0"/>
                    </a:lnTo>
                    <a:lnTo>
                      <a:pt x="f23" y="f26"/>
                    </a:lnTo>
                    <a:lnTo>
                      <a:pt x="f28" y="f24"/>
                    </a:lnTo>
                    <a:lnTo>
                      <a:pt x="f19" y="f22"/>
                    </a:lnTo>
                    <a:lnTo>
                      <a:pt x="f29" y="f20"/>
                    </a:lnTo>
                    <a:lnTo>
                      <a:pt x="f15" y="f18"/>
                    </a:lnTo>
                    <a:lnTo>
                      <a:pt x="f13" y="f16"/>
                    </a:lnTo>
                    <a:lnTo>
                      <a:pt x="f30" y="f14"/>
                    </a:lnTo>
                    <a:lnTo>
                      <a:pt x="f31" y="f12"/>
                    </a:lnTo>
                    <a:lnTo>
                      <a:pt x="f32" y="f10"/>
                    </a:lnTo>
                    <a:lnTo>
                      <a:pt x="f5" y="f8"/>
                    </a:lnTo>
                    <a:lnTo>
                      <a:pt x="f3" y="f6"/>
                    </a:lnTo>
                    <a:lnTo>
                      <a:pt x="f33" y="f4"/>
                    </a:lnTo>
                    <a:lnTo>
                      <a:pt x="f0" y="f34"/>
                    </a:lnTo>
                    <a:lnTo>
                      <a:pt x="f33" y="f35"/>
                    </a:lnTo>
                    <a:lnTo>
                      <a:pt x="f36" y="f37"/>
                    </a:lnTo>
                    <a:lnTo>
                      <a:pt x="f38" y="f39"/>
                    </a:lnTo>
                    <a:lnTo>
                      <a:pt x="f40" y="f41"/>
                    </a:lnTo>
                    <a:lnTo>
                      <a:pt x="f9" y="f42"/>
                    </a:lnTo>
                    <a:lnTo>
                      <a:pt x="f43" y="f44"/>
                    </a:lnTo>
                    <a:lnTo>
                      <a:pt x="f21" y="f2"/>
                    </a:lnTo>
                    <a:lnTo>
                      <a:pt x="f27" y="f2"/>
                    </a:lnTo>
                    <a:lnTo>
                      <a:pt x="f29" y="f44"/>
                    </a:lnTo>
                    <a:lnTo>
                      <a:pt x="f30" y="f42"/>
                    </a:lnTo>
                    <a:lnTo>
                      <a:pt x="f32" y="f41"/>
                    </a:lnTo>
                    <a:lnTo>
                      <a:pt x="f40" y="f45"/>
                    </a:lnTo>
                    <a:lnTo>
                      <a:pt x="f38" y="f37"/>
                    </a:lnTo>
                    <a:lnTo>
                      <a:pt x="f3" y="f46"/>
                    </a:lnTo>
                    <a:lnTo>
                      <a:pt x="f36" y="f34"/>
                    </a:lnTo>
                    <a:lnTo>
                      <a:pt x="f3" y="f4"/>
                    </a:lnTo>
                    <a:lnTo>
                      <a:pt x="f3" y="f4"/>
                    </a:lnTo>
                    <a:close/>
                  </a:path>
                </a:pathLst>
              </a:custGeom>
              <a:gradFill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/>
              </a:gradFill>
              <a:ln>
                <a:noFill/>
                <a:prstDash val="solid"/>
              </a:ln>
            </p:spPr>
            <p:txBody>
              <a:bodyPr vert="horz" wrap="square" lIns="90000" tIns="46800" rIns="90000" bIns="46800" anchor="ctr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51E2F944-9A93-4C44-BC4E-86BF14B55C3C}"/>
                  </a:ext>
                </a:extLst>
              </p:cNvPr>
              <p:cNvSpPr/>
              <p:nvPr/>
            </p:nvSpPr>
            <p:spPr>
              <a:xfrm>
                <a:off x="3122640" y="0"/>
                <a:ext cx="476280" cy="6851520"/>
              </a:xfrm>
              <a:custGeom>
                <a:avLst/>
                <a:gdLst>
                  <a:gd name="f0" fmla="val 0"/>
                  <a:gd name="f1" fmla="val 299"/>
                  <a:gd name="f2" fmla="val 4316"/>
                  <a:gd name="f3" fmla="val 18"/>
                  <a:gd name="f4" fmla="val 2062"/>
                  <a:gd name="f5" fmla="val 30"/>
                  <a:gd name="f6" fmla="val 1750"/>
                  <a:gd name="f7" fmla="val 54"/>
                  <a:gd name="f8" fmla="val 1451"/>
                  <a:gd name="f9" fmla="val 84"/>
                  <a:gd name="f10" fmla="val 1169"/>
                  <a:gd name="f11" fmla="val 126"/>
                  <a:gd name="f12" fmla="val 899"/>
                  <a:gd name="f13" fmla="val 162"/>
                  <a:gd name="f14" fmla="val 641"/>
                  <a:gd name="f15" fmla="val 209"/>
                  <a:gd name="f16" fmla="val 408"/>
                  <a:gd name="f17" fmla="val 251"/>
                  <a:gd name="f18" fmla="val 192"/>
                  <a:gd name="f19" fmla="val 287"/>
                  <a:gd name="f20" fmla="val 239"/>
                  <a:gd name="f21" fmla="val 198"/>
                  <a:gd name="f22" fmla="val 156"/>
                  <a:gd name="f23" fmla="val 114"/>
                  <a:gd name="f24" fmla="val 78"/>
                  <a:gd name="f25" fmla="val 48"/>
                  <a:gd name="f26" fmla="val 24"/>
                  <a:gd name="f27" fmla="val 6"/>
                  <a:gd name="f28" fmla="val 2374"/>
                  <a:gd name="f29" fmla="val 12"/>
                  <a:gd name="f30" fmla="val 2674"/>
                  <a:gd name="f31" fmla="val 2973"/>
                  <a:gd name="f32" fmla="val 3255"/>
                  <a:gd name="f33" fmla="val 96"/>
                  <a:gd name="f34" fmla="val 3537"/>
                  <a:gd name="f35" fmla="val 144"/>
                  <a:gd name="f36" fmla="val 3806"/>
                  <a:gd name="f37" fmla="val 203"/>
                  <a:gd name="f38" fmla="val 4064"/>
                  <a:gd name="f39" fmla="val 275"/>
                  <a:gd name="f40" fmla="val 215"/>
                  <a:gd name="f41" fmla="val 108"/>
                  <a:gd name="f42" fmla="val 66"/>
                  <a:gd name="f43" fmla="val 3261"/>
                  <a:gd name="f44" fmla="val 42"/>
                  <a:gd name="f45" fmla="val 268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99" h="4316">
                    <a:moveTo>
                      <a:pt x="f3" y="f4"/>
                    </a:moveTo>
                    <a:lnTo>
                      <a:pt x="f5" y="f6"/>
                    </a:lnTo>
                    <a:lnTo>
                      <a:pt x="f7" y="f8"/>
                    </a:lnTo>
                    <a:lnTo>
                      <a:pt x="f9" y="f10"/>
                    </a:ln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" y="f0"/>
                    </a:lnTo>
                    <a:lnTo>
                      <a:pt x="f19" y="f0"/>
                    </a:lnTo>
                    <a:lnTo>
                      <a:pt x="f20" y="f18"/>
                    </a:lnTo>
                    <a:lnTo>
                      <a:pt x="f21" y="f16"/>
                    </a:lnTo>
                    <a:lnTo>
                      <a:pt x="f22" y="f14"/>
                    </a:lnTo>
                    <a:lnTo>
                      <a:pt x="f23" y="f12"/>
                    </a:lnTo>
                    <a:lnTo>
                      <a:pt x="f24" y="f10"/>
                    </a:lnTo>
                    <a:lnTo>
                      <a:pt x="f25" y="f8"/>
                    </a:lnTo>
                    <a:lnTo>
                      <a:pt x="f26" y="f6"/>
                    </a:lnTo>
                    <a:lnTo>
                      <a:pt x="f27" y="f4"/>
                    </a:lnTo>
                    <a:lnTo>
                      <a:pt x="f0" y="f28"/>
                    </a:lnTo>
                    <a:lnTo>
                      <a:pt x="f29" y="f30"/>
                    </a:lnTo>
                    <a:lnTo>
                      <a:pt x="f5" y="f31"/>
                    </a:lnTo>
                    <a:lnTo>
                      <a:pt x="f7" y="f32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2"/>
                    </a:lnTo>
                    <a:lnTo>
                      <a:pt x="f19" y="f2"/>
                    </a:lnTo>
                    <a:lnTo>
                      <a:pt x="f40" y="f38"/>
                    </a:lnTo>
                    <a:lnTo>
                      <a:pt x="f22" y="f36"/>
                    </a:lnTo>
                    <a:lnTo>
                      <a:pt x="f41" y="f34"/>
                    </a:lnTo>
                    <a:lnTo>
                      <a:pt x="f42" y="f43"/>
                    </a:lnTo>
                    <a:lnTo>
                      <a:pt x="f44" y="f31"/>
                    </a:lnTo>
                    <a:lnTo>
                      <a:pt x="f26" y="f45"/>
                    </a:lnTo>
                    <a:lnTo>
                      <a:pt x="f29" y="f28"/>
                    </a:lnTo>
                    <a:lnTo>
                      <a:pt x="f3" y="f4"/>
                    </a:lnTo>
                    <a:lnTo>
                      <a:pt x="f3" y="f4"/>
                    </a:lnTo>
                    <a:close/>
                  </a:path>
                </a:pathLst>
              </a:custGeom>
              <a:gradFill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/>
              </a:gradFill>
              <a:ln>
                <a:noFill/>
                <a:prstDash val="solid"/>
              </a:ln>
            </p:spPr>
            <p:txBody>
              <a:bodyPr vert="horz" wrap="square" lIns="90000" tIns="46800" rIns="90000" bIns="46800" anchor="ctr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1AD83AFB-BB6D-4EED-873D-6EBE7C18E65D}"/>
                  </a:ext>
                </a:extLst>
              </p:cNvPr>
              <p:cNvSpPr/>
              <p:nvPr/>
            </p:nvSpPr>
            <p:spPr>
              <a:xfrm>
                <a:off x="2486160" y="0"/>
                <a:ext cx="674640" cy="6851520"/>
              </a:xfrm>
              <a:custGeom>
                <a:avLst/>
                <a:gdLst>
                  <a:gd name="f0" fmla="val 0"/>
                  <a:gd name="f1" fmla="val 424"/>
                  <a:gd name="f2" fmla="val 4316"/>
                  <a:gd name="f3" fmla="val 412"/>
                  <a:gd name="f4" fmla="val 316"/>
                  <a:gd name="f5" fmla="val 222"/>
                  <a:gd name="f6" fmla="val 239"/>
                  <a:gd name="f7" fmla="val 462"/>
                  <a:gd name="f8" fmla="val 167"/>
                  <a:gd name="f9" fmla="val 707"/>
                  <a:gd name="f10" fmla="val 107"/>
                  <a:gd name="f11" fmla="val 971"/>
                  <a:gd name="f12" fmla="val 65"/>
                  <a:gd name="f13" fmla="val 1247"/>
                  <a:gd name="f14" fmla="val 29"/>
                  <a:gd name="f15" fmla="val 1529"/>
                  <a:gd name="f16" fmla="val 6"/>
                  <a:gd name="f17" fmla="val 1822"/>
                  <a:gd name="f18" fmla="val 2122"/>
                  <a:gd name="f19" fmla="val 2404"/>
                  <a:gd name="f20" fmla="val 24"/>
                  <a:gd name="f21" fmla="val 2686"/>
                  <a:gd name="f22" fmla="val 47"/>
                  <a:gd name="f23" fmla="val 2961"/>
                  <a:gd name="f24" fmla="val 89"/>
                  <a:gd name="f25" fmla="val 3243"/>
                  <a:gd name="f26" fmla="val 137"/>
                  <a:gd name="f27" fmla="val 3519"/>
                  <a:gd name="f28" fmla="val 197"/>
                  <a:gd name="f29" fmla="val 3788"/>
                  <a:gd name="f30" fmla="val 269"/>
                  <a:gd name="f31" fmla="val 4058"/>
                  <a:gd name="f32" fmla="val 346"/>
                  <a:gd name="f33" fmla="val 358"/>
                  <a:gd name="f34" fmla="val 281"/>
                  <a:gd name="f35" fmla="val 209"/>
                  <a:gd name="f36" fmla="val 149"/>
                  <a:gd name="f37" fmla="val 101"/>
                  <a:gd name="f38" fmla="val 59"/>
                  <a:gd name="f39" fmla="val 35"/>
                  <a:gd name="f40" fmla="val 18"/>
                  <a:gd name="f41" fmla="val 12"/>
                  <a:gd name="f42" fmla="val 41"/>
                  <a:gd name="f43" fmla="val 71"/>
                  <a:gd name="f44" fmla="val 119"/>
                  <a:gd name="f45" fmla="val 179"/>
                  <a:gd name="f46" fmla="val 245"/>
                  <a:gd name="f47" fmla="val 328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424" h="4316">
                    <a:moveTo>
                      <a:pt x="f1" y="f0"/>
                    </a:moveTo>
                    <a:lnTo>
                      <a:pt x="f3" y="f0"/>
                    </a:lnTo>
                    <a:lnTo>
                      <a:pt x="f4" y="f5"/>
                    </a:lnTo>
                    <a:lnTo>
                      <a:pt x="f6" y="f7"/>
                    </a:lnTo>
                    <a:lnTo>
                      <a:pt x="f8" y="f9"/>
                    </a:ln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0" y="f18"/>
                    </a:lnTo>
                    <a:lnTo>
                      <a:pt x="f16" y="f19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27"/>
                    </a:lnTo>
                    <a:lnTo>
                      <a:pt x="f28" y="f29"/>
                    </a:lnTo>
                    <a:lnTo>
                      <a:pt x="f30" y="f31"/>
                    </a:lnTo>
                    <a:lnTo>
                      <a:pt x="f32" y="f2"/>
                    </a:lnTo>
                    <a:lnTo>
                      <a:pt x="f33" y="f2"/>
                    </a:lnTo>
                    <a:lnTo>
                      <a:pt x="f34" y="f31"/>
                    </a:lnTo>
                    <a:lnTo>
                      <a:pt x="f35" y="f29"/>
                    </a:lnTo>
                    <a:lnTo>
                      <a:pt x="f36" y="f27"/>
                    </a:lnTo>
                    <a:lnTo>
                      <a:pt x="f37" y="f25"/>
                    </a:lnTo>
                    <a:lnTo>
                      <a:pt x="f38" y="f23"/>
                    </a:lnTo>
                    <a:lnTo>
                      <a:pt x="f39" y="f21"/>
                    </a:lnTo>
                    <a:lnTo>
                      <a:pt x="f40" y="f19"/>
                    </a:lnTo>
                    <a:lnTo>
                      <a:pt x="f41" y="f18"/>
                    </a:lnTo>
                    <a:lnTo>
                      <a:pt x="f40" y="f17"/>
                    </a:lnTo>
                    <a:lnTo>
                      <a:pt x="f42" y="f15"/>
                    </a:lnTo>
                    <a:lnTo>
                      <a:pt x="f43" y="f13"/>
                    </a:lnTo>
                    <a:lnTo>
                      <a:pt x="f44" y="f11"/>
                    </a:lnTo>
                    <a:lnTo>
                      <a:pt x="f45" y="f9"/>
                    </a:lnTo>
                    <a:lnTo>
                      <a:pt x="f46" y="f7"/>
                    </a:lnTo>
                    <a:lnTo>
                      <a:pt x="f47" y="f5"/>
                    </a:lnTo>
                    <a:lnTo>
                      <a:pt x="f1" y="f0"/>
                    </a:lnTo>
                    <a:lnTo>
                      <a:pt x="f1" y="f0"/>
                    </a:lnTo>
                    <a:close/>
                  </a:path>
                </a:pathLst>
              </a:custGeom>
              <a:gradFill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/>
              </a:gradFill>
              <a:ln>
                <a:noFill/>
                <a:prstDash val="solid"/>
              </a:ln>
            </p:spPr>
            <p:txBody>
              <a:bodyPr vert="horz" wrap="square" lIns="90000" tIns="46800" rIns="90000" bIns="46800" anchor="ctr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E22E544D-22E3-44DC-B462-B2913095B9EC}"/>
                  </a:ext>
                </a:extLst>
              </p:cNvPr>
              <p:cNvSpPr/>
              <p:nvPr/>
            </p:nvSpPr>
            <p:spPr>
              <a:xfrm>
                <a:off x="1790640" y="0"/>
                <a:ext cx="912959" cy="6851520"/>
              </a:xfrm>
              <a:custGeom>
                <a:avLst/>
                <a:gdLst>
                  <a:gd name="f0" fmla="val 0"/>
                  <a:gd name="f1" fmla="val 574"/>
                  <a:gd name="f2" fmla="val 4316"/>
                  <a:gd name="f3" fmla="val 12"/>
                  <a:gd name="f4" fmla="val 2146"/>
                  <a:gd name="f5" fmla="val 24"/>
                  <a:gd name="f6" fmla="val 1846"/>
                  <a:gd name="f7" fmla="val 54"/>
                  <a:gd name="f8" fmla="val 1559"/>
                  <a:gd name="f9" fmla="val 96"/>
                  <a:gd name="f10" fmla="val 1277"/>
                  <a:gd name="f11" fmla="val 162"/>
                  <a:gd name="f12" fmla="val 1001"/>
                  <a:gd name="f13" fmla="val 239"/>
                  <a:gd name="f14" fmla="val 731"/>
                  <a:gd name="f15" fmla="val 335"/>
                  <a:gd name="f16" fmla="val 480"/>
                  <a:gd name="f17" fmla="val 449"/>
                  <a:gd name="f18" fmla="val 234"/>
                  <a:gd name="f19" fmla="val 562"/>
                  <a:gd name="f20" fmla="val 437"/>
                  <a:gd name="f21" fmla="val 323"/>
                  <a:gd name="f22" fmla="val 227"/>
                  <a:gd name="f23" fmla="val 737"/>
                  <a:gd name="f24" fmla="val 150"/>
                  <a:gd name="f25" fmla="val 84"/>
                  <a:gd name="f26" fmla="val 42"/>
                  <a:gd name="f27" fmla="val 1852"/>
                  <a:gd name="f28" fmla="val 6"/>
                  <a:gd name="f29" fmla="val 2434"/>
                  <a:gd name="f30" fmla="val 30"/>
                  <a:gd name="f31" fmla="val 2715"/>
                  <a:gd name="f32" fmla="val 66"/>
                  <a:gd name="f33" fmla="val 2997"/>
                  <a:gd name="f34" fmla="val 120"/>
                  <a:gd name="f35" fmla="val 3273"/>
                  <a:gd name="f36" fmla="val 191"/>
                  <a:gd name="f37" fmla="val 3549"/>
                  <a:gd name="f38" fmla="val 275"/>
                  <a:gd name="f39" fmla="val 3812"/>
                  <a:gd name="f40" fmla="val 371"/>
                  <a:gd name="f41" fmla="val 4070"/>
                  <a:gd name="f42" fmla="val 484"/>
                  <a:gd name="f43" fmla="val 496"/>
                  <a:gd name="f44" fmla="val 383"/>
                  <a:gd name="f45" fmla="val 287"/>
                  <a:gd name="f46" fmla="val 203"/>
                  <a:gd name="f47" fmla="val 132"/>
                  <a:gd name="f48" fmla="val 78"/>
                  <a:gd name="f49" fmla="val 18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574" h="4316">
                    <a:moveTo>
                      <a:pt x="f3" y="f4"/>
                    </a:moveTo>
                    <a:lnTo>
                      <a:pt x="f5" y="f6"/>
                    </a:lnTo>
                    <a:lnTo>
                      <a:pt x="f7" y="f8"/>
                    </a:lnTo>
                    <a:lnTo>
                      <a:pt x="f9" y="f10"/>
                    </a:ln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" y="f0"/>
                    </a:lnTo>
                    <a:lnTo>
                      <a:pt x="f19" y="f0"/>
                    </a:lnTo>
                    <a:lnTo>
                      <a:pt x="f20" y="f18"/>
                    </a:lnTo>
                    <a:lnTo>
                      <a:pt x="f21" y="f16"/>
                    </a:lnTo>
                    <a:lnTo>
                      <a:pt x="f22" y="f23"/>
                    </a:lnTo>
                    <a:lnTo>
                      <a:pt x="f24" y="f12"/>
                    </a:lnTo>
                    <a:lnTo>
                      <a:pt x="f25" y="f10"/>
                    </a:lnTo>
                    <a:lnTo>
                      <a:pt x="f26" y="f8"/>
                    </a:lnTo>
                    <a:lnTo>
                      <a:pt x="f3" y="f27"/>
                    </a:lnTo>
                    <a:lnTo>
                      <a:pt x="f0" y="f4"/>
                    </a:lnTo>
                    <a:lnTo>
                      <a:pt x="f28" y="f29"/>
                    </a:lnTo>
                    <a:lnTo>
                      <a:pt x="f30" y="f31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36" y="f37"/>
                    </a:lnTo>
                    <a:lnTo>
                      <a:pt x="f38" y="f39"/>
                    </a:lnTo>
                    <a:lnTo>
                      <a:pt x="f40" y="f41"/>
                    </a:lnTo>
                    <a:lnTo>
                      <a:pt x="f42" y="f2"/>
                    </a:lnTo>
                    <a:lnTo>
                      <a:pt x="f43" y="f2"/>
                    </a:lnTo>
                    <a:lnTo>
                      <a:pt x="f44" y="f41"/>
                    </a:lnTo>
                    <a:lnTo>
                      <a:pt x="f45" y="f39"/>
                    </a:lnTo>
                    <a:lnTo>
                      <a:pt x="f46" y="f37"/>
                    </a:lnTo>
                    <a:lnTo>
                      <a:pt x="f47" y="f35"/>
                    </a:lnTo>
                    <a:lnTo>
                      <a:pt x="f48" y="f33"/>
                    </a:lnTo>
                    <a:lnTo>
                      <a:pt x="f26" y="f31"/>
                    </a:lnTo>
                    <a:lnTo>
                      <a:pt x="f49" y="f29"/>
                    </a:lnTo>
                    <a:lnTo>
                      <a:pt x="f3" y="f4"/>
                    </a:lnTo>
                    <a:lnTo>
                      <a:pt x="f3" y="f4"/>
                    </a:lnTo>
                    <a:close/>
                  </a:path>
                </a:pathLst>
              </a:custGeom>
              <a:gradFill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/>
              </a:gradFill>
              <a:ln>
                <a:noFill/>
                <a:prstDash val="solid"/>
              </a:ln>
            </p:spPr>
            <p:txBody>
              <a:bodyPr vert="horz" wrap="square" lIns="90000" tIns="46800" rIns="90000" bIns="46800" anchor="ctr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581A06C-657E-4C9A-B570-A116B0565AD3}"/>
                  </a:ext>
                </a:extLst>
              </p:cNvPr>
              <p:cNvSpPr/>
              <p:nvPr/>
            </p:nvSpPr>
            <p:spPr>
              <a:xfrm>
                <a:off x="1114559" y="0"/>
                <a:ext cx="1170000" cy="6851520"/>
              </a:xfrm>
              <a:custGeom>
                <a:avLst/>
                <a:gdLst>
                  <a:gd name="f0" fmla="val 0"/>
                  <a:gd name="f1" fmla="val 735"/>
                  <a:gd name="f2" fmla="val 4316"/>
                  <a:gd name="f3" fmla="val 12"/>
                  <a:gd name="f4" fmla="val 2098"/>
                  <a:gd name="f5" fmla="val 29"/>
                  <a:gd name="f6" fmla="val 1798"/>
                  <a:gd name="f7" fmla="val 71"/>
                  <a:gd name="f8" fmla="val 1505"/>
                  <a:gd name="f9" fmla="val 131"/>
                  <a:gd name="f10" fmla="val 1223"/>
                  <a:gd name="f11" fmla="val 215"/>
                  <a:gd name="f12" fmla="val 941"/>
                  <a:gd name="f13" fmla="val 316"/>
                  <a:gd name="f14" fmla="val 689"/>
                  <a:gd name="f15" fmla="val 442"/>
                  <a:gd name="f16" fmla="val 444"/>
                  <a:gd name="f17" fmla="val 580"/>
                  <a:gd name="f18" fmla="val 216"/>
                  <a:gd name="f19" fmla="val 723"/>
                  <a:gd name="f20" fmla="val 568"/>
                  <a:gd name="f21" fmla="val 210"/>
                  <a:gd name="f22" fmla="val 430"/>
                  <a:gd name="f23" fmla="val 438"/>
                  <a:gd name="f24" fmla="val 311"/>
                  <a:gd name="f25" fmla="val 683"/>
                  <a:gd name="f26" fmla="val 209"/>
                  <a:gd name="f27" fmla="val 125"/>
                  <a:gd name="f28" fmla="val 1217"/>
                  <a:gd name="f29" fmla="val 59"/>
                  <a:gd name="f30" fmla="val 18"/>
                  <a:gd name="f31" fmla="val 6"/>
                  <a:gd name="f32" fmla="val 2404"/>
                  <a:gd name="f33" fmla="val 2709"/>
                  <a:gd name="f34" fmla="val 77"/>
                  <a:gd name="f35" fmla="val 3015"/>
                  <a:gd name="f36" fmla="val 149"/>
                  <a:gd name="f37" fmla="val 3315"/>
                  <a:gd name="f38" fmla="val 227"/>
                  <a:gd name="f39" fmla="val 3573"/>
                  <a:gd name="f40" fmla="val 3824"/>
                  <a:gd name="f41" fmla="val 424"/>
                  <a:gd name="f42" fmla="val 4076"/>
                  <a:gd name="f43" fmla="val 544"/>
                  <a:gd name="f44" fmla="val 556"/>
                  <a:gd name="f45" fmla="val 436"/>
                  <a:gd name="f46" fmla="val 328"/>
                  <a:gd name="f47" fmla="val 239"/>
                  <a:gd name="f48" fmla="val 161"/>
                  <a:gd name="f49" fmla="val 89"/>
                  <a:gd name="f50" fmla="val 4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735" h="4316">
                    <a:moveTo>
                      <a:pt x="f3" y="f4"/>
                    </a:moveTo>
                    <a:lnTo>
                      <a:pt x="f5" y="f6"/>
                    </a:lnTo>
                    <a:lnTo>
                      <a:pt x="f7" y="f8"/>
                    </a:lnTo>
                    <a:lnTo>
                      <a:pt x="f9" y="f10"/>
                    </a:ln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" y="f0"/>
                    </a:lnTo>
                    <a:lnTo>
                      <a:pt x="f19" y="f0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12"/>
                    </a:lnTo>
                    <a:lnTo>
                      <a:pt x="f27" y="f28"/>
                    </a:lnTo>
                    <a:lnTo>
                      <a:pt x="f29" y="f8"/>
                    </a:lnTo>
                    <a:lnTo>
                      <a:pt x="f30" y="f6"/>
                    </a:lnTo>
                    <a:lnTo>
                      <a:pt x="f0" y="f4"/>
                    </a:lnTo>
                    <a:lnTo>
                      <a:pt x="f31" y="f32"/>
                    </a:lnTo>
                    <a:lnTo>
                      <a:pt x="f5" y="f33"/>
                    </a:lnTo>
                    <a:lnTo>
                      <a:pt x="f34" y="f35"/>
                    </a:lnTo>
                    <a:lnTo>
                      <a:pt x="f36" y="f37"/>
                    </a:lnTo>
                    <a:lnTo>
                      <a:pt x="f38" y="f39"/>
                    </a:lnTo>
                    <a:lnTo>
                      <a:pt x="f13" y="f40"/>
                    </a:lnTo>
                    <a:lnTo>
                      <a:pt x="f41" y="f42"/>
                    </a:lnTo>
                    <a:lnTo>
                      <a:pt x="f43" y="f2"/>
                    </a:lnTo>
                    <a:lnTo>
                      <a:pt x="f44" y="f2"/>
                    </a:lnTo>
                    <a:lnTo>
                      <a:pt x="f45" y="f42"/>
                    </a:lnTo>
                    <a:lnTo>
                      <a:pt x="f46" y="f40"/>
                    </a:lnTo>
                    <a:lnTo>
                      <a:pt x="f47" y="f39"/>
                    </a:lnTo>
                    <a:lnTo>
                      <a:pt x="f48" y="f37"/>
                    </a:lnTo>
                    <a:lnTo>
                      <a:pt x="f49" y="f35"/>
                    </a:lnTo>
                    <a:lnTo>
                      <a:pt x="f50" y="f33"/>
                    </a:lnTo>
                    <a:lnTo>
                      <a:pt x="f30" y="f32"/>
                    </a:lnTo>
                    <a:lnTo>
                      <a:pt x="f3" y="f4"/>
                    </a:lnTo>
                    <a:lnTo>
                      <a:pt x="f3" y="f4"/>
                    </a:lnTo>
                    <a:close/>
                  </a:path>
                </a:pathLst>
              </a:custGeom>
              <a:gradFill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/>
              </a:gradFill>
              <a:ln>
                <a:noFill/>
                <a:prstDash val="solid"/>
              </a:ln>
            </p:spPr>
            <p:txBody>
              <a:bodyPr vert="horz" wrap="square" lIns="90000" tIns="46800" rIns="90000" bIns="46800" anchor="ctr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BB75428F-53A1-4E36-9F81-0A2AE25CA681}"/>
                  </a:ext>
                </a:extLst>
              </p:cNvPr>
              <p:cNvSpPr/>
              <p:nvPr/>
            </p:nvSpPr>
            <p:spPr>
              <a:xfrm>
                <a:off x="457200" y="0"/>
                <a:ext cx="1333440" cy="6851520"/>
              </a:xfrm>
              <a:custGeom>
                <a:avLst/>
                <a:gdLst>
                  <a:gd name="f0" fmla="val 0"/>
                  <a:gd name="f1" fmla="val 837"/>
                  <a:gd name="f2" fmla="val 4316"/>
                  <a:gd name="f3" fmla="val 18"/>
                  <a:gd name="f4" fmla="val 1948"/>
                  <a:gd name="f5" fmla="val 48"/>
                  <a:gd name="f6" fmla="val 1708"/>
                  <a:gd name="f7" fmla="val 96"/>
                  <a:gd name="f8" fmla="val 1475"/>
                  <a:gd name="f9" fmla="val 161"/>
                  <a:gd name="f10" fmla="val 1235"/>
                  <a:gd name="f11" fmla="val 251"/>
                  <a:gd name="f12" fmla="val 995"/>
                  <a:gd name="f13" fmla="val 365"/>
                  <a:gd name="f14" fmla="val 755"/>
                  <a:gd name="f15" fmla="val 496"/>
                  <a:gd name="f16" fmla="val 510"/>
                  <a:gd name="f17" fmla="val 658"/>
                  <a:gd name="f18" fmla="val 258"/>
                  <a:gd name="f19" fmla="val 741"/>
                  <a:gd name="f20" fmla="val 132"/>
                  <a:gd name="f21" fmla="val 825"/>
                  <a:gd name="f22" fmla="val 729"/>
                  <a:gd name="f23" fmla="val 640"/>
                  <a:gd name="f24" fmla="val 562"/>
                  <a:gd name="f25" fmla="val 384"/>
                  <a:gd name="f26" fmla="val 484"/>
                  <a:gd name="f27" fmla="val 353"/>
                  <a:gd name="f28" fmla="val 239"/>
                  <a:gd name="f29" fmla="val 150"/>
                  <a:gd name="f30" fmla="val 84"/>
                  <a:gd name="f31" fmla="val 1469"/>
                  <a:gd name="f32" fmla="val 36"/>
                  <a:gd name="f33" fmla="val 1702"/>
                  <a:gd name="f34" fmla="val 6"/>
                  <a:gd name="f35" fmla="val 1942"/>
                  <a:gd name="f36" fmla="val 2200"/>
                  <a:gd name="f37" fmla="val 12"/>
                  <a:gd name="f38" fmla="val 2470"/>
                  <a:gd name="f39" fmla="val 2739"/>
                  <a:gd name="f40" fmla="val 114"/>
                  <a:gd name="f41" fmla="val 3027"/>
                  <a:gd name="f42" fmla="val 3171"/>
                  <a:gd name="f43" fmla="val 197"/>
                  <a:gd name="f44" fmla="val 3321"/>
                  <a:gd name="f45" fmla="val 245"/>
                  <a:gd name="f46" fmla="val 3477"/>
                  <a:gd name="f47" fmla="val 305"/>
                  <a:gd name="f48" fmla="val 3639"/>
                  <a:gd name="f49" fmla="val 3800"/>
                  <a:gd name="f50" fmla="val 437"/>
                  <a:gd name="f51" fmla="val 3968"/>
                  <a:gd name="f52" fmla="val 508"/>
                  <a:gd name="f53" fmla="val 4136"/>
                  <a:gd name="f54" fmla="val 592"/>
                  <a:gd name="f55" fmla="val 604"/>
                  <a:gd name="f56" fmla="val 520"/>
                  <a:gd name="f57" fmla="val 448"/>
                  <a:gd name="f58" fmla="val 377"/>
                  <a:gd name="f59" fmla="val 317"/>
                  <a:gd name="f60" fmla="val 257"/>
                  <a:gd name="f61" fmla="val 209"/>
                  <a:gd name="f62" fmla="val 3327"/>
                  <a:gd name="f63" fmla="val 126"/>
                  <a:gd name="f64" fmla="val 60"/>
                  <a:gd name="f65" fmla="val 24"/>
                  <a:gd name="f66" fmla="val 2206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837" h="4316">
                    <a:moveTo>
                      <a:pt x="f3" y="f4"/>
                    </a:moveTo>
                    <a:lnTo>
                      <a:pt x="f5" y="f6"/>
                    </a:lnTo>
                    <a:lnTo>
                      <a:pt x="f7" y="f8"/>
                    </a:lnTo>
                    <a:lnTo>
                      <a:pt x="f9" y="f10"/>
                    </a:ln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1" y="f0"/>
                    </a:lnTo>
                    <a:lnTo>
                      <a:pt x="f21" y="f0"/>
                    </a:lnTo>
                    <a:lnTo>
                      <a:pt x="f22" y="f20"/>
                    </a:lnTo>
                    <a:lnTo>
                      <a:pt x="f23" y="f18"/>
                    </a:lnTo>
                    <a:lnTo>
                      <a:pt x="f24" y="f25"/>
                    </a:lnTo>
                    <a:lnTo>
                      <a:pt x="f26" y="f16"/>
                    </a:lnTo>
                    <a:lnTo>
                      <a:pt x="f27" y="f14"/>
                    </a:lnTo>
                    <a:lnTo>
                      <a:pt x="f28" y="f12"/>
                    </a:lnTo>
                    <a:lnTo>
                      <a:pt x="f29" y="f10"/>
                    </a:lnTo>
                    <a:lnTo>
                      <a:pt x="f30" y="f31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0" y="f36"/>
                    </a:lnTo>
                    <a:lnTo>
                      <a:pt x="f37" y="f38"/>
                    </a:lnTo>
                    <a:lnTo>
                      <a:pt x="f5" y="f39"/>
                    </a:lnTo>
                    <a:lnTo>
                      <a:pt x="f40" y="f41"/>
                    </a:lnTo>
                    <a:lnTo>
                      <a:pt x="f29" y="f42"/>
                    </a:lnTo>
                    <a:lnTo>
                      <a:pt x="f43" y="f44"/>
                    </a:lnTo>
                    <a:lnTo>
                      <a:pt x="f45" y="f46"/>
                    </a:lnTo>
                    <a:lnTo>
                      <a:pt x="f47" y="f48"/>
                    </a:lnTo>
                    <a:lnTo>
                      <a:pt x="f13" y="f49"/>
                    </a:lnTo>
                    <a:lnTo>
                      <a:pt x="f50" y="f51"/>
                    </a:lnTo>
                    <a:lnTo>
                      <a:pt x="f52" y="f53"/>
                    </a:lnTo>
                    <a:lnTo>
                      <a:pt x="f54" y="f2"/>
                    </a:lnTo>
                    <a:lnTo>
                      <a:pt x="f55" y="f2"/>
                    </a:lnTo>
                    <a:lnTo>
                      <a:pt x="f56" y="f53"/>
                    </a:lnTo>
                    <a:lnTo>
                      <a:pt x="f57" y="f51"/>
                    </a:lnTo>
                    <a:lnTo>
                      <a:pt x="f58" y="f49"/>
                    </a:lnTo>
                    <a:lnTo>
                      <a:pt x="f59" y="f48"/>
                    </a:lnTo>
                    <a:lnTo>
                      <a:pt x="f60" y="f46"/>
                    </a:lnTo>
                    <a:lnTo>
                      <a:pt x="f61" y="f62"/>
                    </a:lnTo>
                    <a:lnTo>
                      <a:pt x="f9" y="f42"/>
                    </a:lnTo>
                    <a:lnTo>
                      <a:pt x="f63" y="f41"/>
                    </a:lnTo>
                    <a:lnTo>
                      <a:pt x="f64" y="f39"/>
                    </a:lnTo>
                    <a:lnTo>
                      <a:pt x="f65" y="f38"/>
                    </a:lnTo>
                    <a:lnTo>
                      <a:pt x="f37" y="f66"/>
                    </a:lnTo>
                    <a:lnTo>
                      <a:pt x="f3" y="f4"/>
                    </a:lnTo>
                    <a:lnTo>
                      <a:pt x="f3" y="f4"/>
                    </a:lnTo>
                    <a:close/>
                  </a:path>
                </a:pathLst>
              </a:custGeom>
              <a:gradFill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/>
              </a:gradFill>
              <a:ln>
                <a:noFill/>
                <a:prstDash val="solid"/>
              </a:ln>
            </p:spPr>
            <p:txBody>
              <a:bodyPr vert="horz" wrap="square" lIns="90000" tIns="46800" rIns="90000" bIns="46800" anchor="ctr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</p:grp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AD18844-595F-45C1-A8BA-FA4BD1A27413}"/>
                </a:ext>
              </a:extLst>
            </p:cNvPr>
            <p:cNvSpPr/>
            <p:nvPr/>
          </p:nvSpPr>
          <p:spPr>
            <a:xfrm>
              <a:off x="9360" y="4605480"/>
              <a:ext cx="962280" cy="2246040"/>
            </a:xfrm>
            <a:custGeom>
              <a:avLst/>
              <a:gdLst>
                <a:gd name="f0" fmla="val 180"/>
                <a:gd name="f1" fmla="val 0"/>
                <a:gd name="f2" fmla="val 604"/>
                <a:gd name="f3" fmla="val 1415"/>
                <a:gd name="f4" fmla="val 54"/>
                <a:gd name="f5" fmla="val 42"/>
                <a:gd name="f6" fmla="val 228"/>
                <a:gd name="f7" fmla="val 96"/>
                <a:gd name="f8" fmla="val 402"/>
                <a:gd name="f9" fmla="val 161"/>
                <a:gd name="f10" fmla="val 576"/>
                <a:gd name="f11" fmla="val 227"/>
                <a:gd name="f12" fmla="val 744"/>
                <a:gd name="f13" fmla="val 305"/>
                <a:gd name="f14" fmla="val 917"/>
                <a:gd name="f15" fmla="val 389"/>
                <a:gd name="f16" fmla="val 1085"/>
                <a:gd name="f17" fmla="val 484"/>
                <a:gd name="f18" fmla="val 1253"/>
                <a:gd name="f19" fmla="val 586"/>
                <a:gd name="f20" fmla="val 496"/>
                <a:gd name="f21" fmla="val 1247"/>
                <a:gd name="f22" fmla="val 401"/>
                <a:gd name="f23" fmla="val 1073"/>
                <a:gd name="f24" fmla="val 311"/>
                <a:gd name="f25" fmla="val 899"/>
                <a:gd name="f26" fmla="val 233"/>
                <a:gd name="f27" fmla="val 720"/>
                <a:gd name="f28" fmla="val 546"/>
                <a:gd name="f29" fmla="val 102"/>
                <a:gd name="f30" fmla="val 366"/>
                <a:gd name="f31" fmla="val 4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04" h="1415">
                  <a:moveTo>
                    <a:pt x="f1" y="f4"/>
                  </a:moveTo>
                  <a:lnTo>
                    <a:pt x="f5" y="f6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3"/>
                  </a:lnTo>
                  <a:lnTo>
                    <a:pt x="f2" y="f3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9" y="f28"/>
                  </a:lnTo>
                  <a:lnTo>
                    <a:pt x="f29" y="f30"/>
                  </a:lnTo>
                  <a:lnTo>
                    <a:pt x="f31" y="f0"/>
                  </a:lnTo>
                  <a:lnTo>
                    <a:pt x="f1" y="f1"/>
                  </a:lnTo>
                  <a:lnTo>
                    <a:pt x="f1" y="f4"/>
                  </a:lnTo>
                  <a:lnTo>
                    <a:pt x="f1" y="f4"/>
                  </a:lnTo>
                  <a:close/>
                </a:path>
              </a:pathLst>
            </a:custGeom>
            <a:gradFill>
              <a:gsLst>
                <a:gs pos="0">
                  <a:srgbClr val="003B76"/>
                </a:gs>
                <a:gs pos="100000">
                  <a:srgbClr val="002347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6882615-99E4-4F1D-8388-108FF57F9DF3}"/>
                </a:ext>
              </a:extLst>
            </p:cNvPr>
            <p:cNvSpPr/>
            <p:nvPr/>
          </p:nvSpPr>
          <p:spPr>
            <a:xfrm>
              <a:off x="9360" y="6175440"/>
              <a:ext cx="362160" cy="676080"/>
            </a:xfrm>
            <a:custGeom>
              <a:avLst/>
              <a:gdLst>
                <a:gd name="f0" fmla="val 0"/>
                <a:gd name="f1" fmla="val 227"/>
                <a:gd name="f2" fmla="val 426"/>
                <a:gd name="f3" fmla="val 30"/>
                <a:gd name="f4" fmla="val 108"/>
                <a:gd name="f5" fmla="val 240"/>
                <a:gd name="f6" fmla="val 215"/>
                <a:gd name="f7" fmla="val 167"/>
                <a:gd name="f8" fmla="val 330"/>
                <a:gd name="f9" fmla="val 114"/>
                <a:gd name="f10" fmla="val 22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27" h="426">
                  <a:moveTo>
                    <a:pt x="f0" y="f3"/>
                  </a:moveTo>
                  <a:lnTo>
                    <a:pt x="f4" y="f5"/>
                  </a:lnTo>
                  <a:lnTo>
                    <a:pt x="f6" y="f2"/>
                  </a:lnTo>
                  <a:lnTo>
                    <a:pt x="f1" y="f2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0" y="f0"/>
                  </a:lnTo>
                  <a:lnTo>
                    <a:pt x="f0" y="f3"/>
                  </a:lnTo>
                  <a:lnTo>
                    <a:pt x="f0" y="f3"/>
                  </a:lnTo>
                  <a:close/>
                </a:path>
              </a:pathLst>
            </a:custGeom>
            <a:gradFill>
              <a:gsLst>
                <a:gs pos="0">
                  <a:srgbClr val="003B76"/>
                </a:gs>
                <a:gs pos="100000">
                  <a:srgbClr val="002347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06B3602-9AF6-421A-8EE4-16C5C7546999}"/>
                </a:ext>
              </a:extLst>
            </p:cNvPr>
            <p:cNvSpPr/>
            <p:nvPr/>
          </p:nvSpPr>
          <p:spPr>
            <a:xfrm>
              <a:off x="7581960" y="0"/>
              <a:ext cx="1562040" cy="2835360"/>
            </a:xfrm>
            <a:custGeom>
              <a:avLst/>
              <a:gdLst>
                <a:gd name="f0" fmla="val 0"/>
                <a:gd name="f1" fmla="val 981"/>
                <a:gd name="f2" fmla="val 1786"/>
                <a:gd name="f3" fmla="val 1720"/>
                <a:gd name="f4" fmla="val 969"/>
                <a:gd name="f5" fmla="val 1666"/>
                <a:gd name="f6" fmla="val 957"/>
                <a:gd name="f7" fmla="val 1613"/>
                <a:gd name="f8" fmla="val 921"/>
                <a:gd name="f9" fmla="val 1487"/>
                <a:gd name="f10" fmla="val 885"/>
                <a:gd name="f11" fmla="val 1361"/>
                <a:gd name="f12" fmla="val 796"/>
                <a:gd name="f13" fmla="val 1121"/>
                <a:gd name="f14" fmla="val 682"/>
                <a:gd name="f15" fmla="val 899"/>
                <a:gd name="f16" fmla="val 562"/>
                <a:gd name="f17" fmla="val 689"/>
                <a:gd name="f18" fmla="val 431"/>
                <a:gd name="f19" fmla="val 498"/>
                <a:gd name="f20" fmla="val 293"/>
                <a:gd name="f21" fmla="val 318"/>
                <a:gd name="f22" fmla="val 150"/>
                <a:gd name="f23" fmla="val 12"/>
                <a:gd name="f24" fmla="val 138"/>
                <a:gd name="f25" fmla="val 275"/>
                <a:gd name="f26" fmla="val 413"/>
                <a:gd name="f27" fmla="val 545"/>
                <a:gd name="f28" fmla="val 670"/>
                <a:gd name="f29" fmla="val 778"/>
                <a:gd name="f30" fmla="val 873"/>
                <a:gd name="f31" fmla="val 909"/>
                <a:gd name="f32" fmla="val 945"/>
                <a:gd name="f33" fmla="val 1619"/>
                <a:gd name="f34" fmla="val 963"/>
                <a:gd name="f35" fmla="val 170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981" h="1786">
                  <a:moveTo>
                    <a:pt x="f1" y="f2"/>
                  </a:moveTo>
                  <a:lnTo>
                    <a:pt x="f1" y="f3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2"/>
                  </a:lnTo>
                  <a:lnTo>
                    <a:pt x="f23" y="f0"/>
                  </a:lnTo>
                  <a:lnTo>
                    <a:pt x="f0" y="f0"/>
                  </a:lnTo>
                  <a:lnTo>
                    <a:pt x="f24" y="f22"/>
                  </a:lnTo>
                  <a:lnTo>
                    <a:pt x="f25" y="f21"/>
                  </a:lnTo>
                  <a:lnTo>
                    <a:pt x="f26" y="f19"/>
                  </a:lnTo>
                  <a:lnTo>
                    <a:pt x="f27" y="f17"/>
                  </a:lnTo>
                  <a:lnTo>
                    <a:pt x="f28" y="f15"/>
                  </a:lnTo>
                  <a:lnTo>
                    <a:pt x="f29" y="f13"/>
                  </a:lnTo>
                  <a:lnTo>
                    <a:pt x="f30" y="f11"/>
                  </a:lnTo>
                  <a:lnTo>
                    <a:pt x="f31" y="f9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1" y="f2"/>
                  </a:lnTo>
                  <a:lnTo>
                    <a:pt x="f1" y="f2"/>
                  </a:lnTo>
                  <a:close/>
                </a:path>
              </a:pathLst>
            </a:custGeom>
            <a:gradFill>
              <a:gsLst>
                <a:gs pos="0">
                  <a:srgbClr val="0066CC"/>
                </a:gs>
                <a:gs pos="100000">
                  <a:srgbClr val="005FBF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61F485B-C273-442E-8535-82D6E4587F50}"/>
                </a:ext>
              </a:extLst>
            </p:cNvPr>
            <p:cNvSpPr/>
            <p:nvPr/>
          </p:nvSpPr>
          <p:spPr>
            <a:xfrm>
              <a:off x="8002440" y="0"/>
              <a:ext cx="1141560" cy="1341360"/>
            </a:xfrm>
            <a:custGeom>
              <a:avLst/>
              <a:gdLst>
                <a:gd name="f0" fmla="val 0"/>
                <a:gd name="f1" fmla="val 717"/>
                <a:gd name="f2" fmla="val 845"/>
                <a:gd name="f3" fmla="val 821"/>
                <a:gd name="f4" fmla="val 574"/>
                <a:gd name="f5" fmla="val 605"/>
                <a:gd name="f6" fmla="val 406"/>
                <a:gd name="f7" fmla="val 396"/>
                <a:gd name="f8" fmla="val 221"/>
                <a:gd name="f9" fmla="val 192"/>
                <a:gd name="f10" fmla="val 17"/>
                <a:gd name="f11" fmla="val 209"/>
                <a:gd name="f12" fmla="val 198"/>
                <a:gd name="f13" fmla="val 400"/>
                <a:gd name="f14" fmla="val 408"/>
                <a:gd name="f15" fmla="val 568"/>
                <a:gd name="f16" fmla="val 62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17" h="845">
                  <a:moveTo>
                    <a:pt x="f1" y="f2"/>
                  </a:moveTo>
                  <a:lnTo>
                    <a:pt x="f1" y="f3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0"/>
                  </a:lnTo>
                  <a:lnTo>
                    <a:pt x="f0" y="f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" y="f2"/>
                  </a:lnTo>
                  <a:lnTo>
                    <a:pt x="f1" y="f2"/>
                  </a:lnTo>
                  <a:close/>
                </a:path>
              </a:pathLst>
            </a:custGeom>
            <a:solidFill>
              <a:srgbClr val="0066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16263A6-298C-4073-B2F8-97D409A59D72}"/>
                </a:ext>
              </a:extLst>
            </p:cNvPr>
            <p:cNvSpPr/>
            <p:nvPr/>
          </p:nvSpPr>
          <p:spPr>
            <a:xfrm>
              <a:off x="8496360" y="0"/>
              <a:ext cx="647640" cy="657360"/>
            </a:xfrm>
            <a:custGeom>
              <a:avLst/>
              <a:gdLst>
                <a:gd name="f0" fmla="val 0"/>
                <a:gd name="f1" fmla="val 407"/>
                <a:gd name="f2" fmla="val 414"/>
                <a:gd name="f3" fmla="val 396"/>
                <a:gd name="f4" fmla="val 222"/>
                <a:gd name="f5" fmla="val 192"/>
                <a:gd name="f6" fmla="val 12"/>
                <a:gd name="f7" fmla="val 108"/>
                <a:gd name="f8" fmla="val 102"/>
                <a:gd name="f9" fmla="val 216"/>
                <a:gd name="f10" fmla="val 20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07" h="414">
                  <a:moveTo>
                    <a:pt x="f1" y="f2"/>
                  </a:moveTo>
                  <a:lnTo>
                    <a:pt x="f1" y="f3"/>
                  </a:lnTo>
                  <a:lnTo>
                    <a:pt x="f4" y="f5"/>
                  </a:lnTo>
                  <a:lnTo>
                    <a:pt x="f6" y="f0"/>
                  </a:lnTo>
                  <a:lnTo>
                    <a:pt x="f0" y="f0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1" y="f2"/>
                  </a:lnTo>
                  <a:lnTo>
                    <a:pt x="f1" y="f2"/>
                  </a:lnTo>
                  <a:close/>
                </a:path>
              </a:pathLst>
            </a:custGeom>
            <a:solidFill>
              <a:srgbClr val="0066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CE04738-2E02-4391-987B-C322835A488A}"/>
                </a:ext>
              </a:extLst>
            </p:cNvPr>
            <p:cNvSpPr/>
            <p:nvPr/>
          </p:nvSpPr>
          <p:spPr>
            <a:xfrm>
              <a:off x="9360" y="0"/>
              <a:ext cx="1362240" cy="2236680"/>
            </a:xfrm>
            <a:custGeom>
              <a:avLst/>
              <a:gdLst>
                <a:gd name="f0" fmla="val 0"/>
                <a:gd name="f1" fmla="val 855"/>
                <a:gd name="f2" fmla="val 1409"/>
                <a:gd name="f3" fmla="val 1361"/>
                <a:gd name="f4" fmla="val 54"/>
                <a:gd name="f5" fmla="val 1211"/>
                <a:gd name="f6" fmla="val 126"/>
                <a:gd name="f7" fmla="val 1013"/>
                <a:gd name="f8" fmla="val 215"/>
                <a:gd name="f9" fmla="val 827"/>
                <a:gd name="f10" fmla="val 311"/>
                <a:gd name="f11" fmla="val 647"/>
                <a:gd name="f12" fmla="val 431"/>
                <a:gd name="f13" fmla="val 474"/>
                <a:gd name="f14" fmla="val 556"/>
                <a:gd name="f15" fmla="val 312"/>
                <a:gd name="f16" fmla="val 700"/>
                <a:gd name="f17" fmla="val 150"/>
                <a:gd name="f18" fmla="val 837"/>
                <a:gd name="f19" fmla="val 688"/>
                <a:gd name="f20" fmla="val 144"/>
                <a:gd name="f21" fmla="val 550"/>
                <a:gd name="f22" fmla="val 300"/>
                <a:gd name="f23" fmla="val 425"/>
                <a:gd name="f24" fmla="val 462"/>
                <a:gd name="f25" fmla="val 629"/>
                <a:gd name="f26" fmla="val 803"/>
                <a:gd name="f27" fmla="val 132"/>
                <a:gd name="f28" fmla="val 983"/>
                <a:gd name="f29" fmla="val 60"/>
                <a:gd name="f30" fmla="val 1169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55" h="1409">
                  <a:moveTo>
                    <a:pt x="f0" y="f3"/>
                  </a:moveTo>
                  <a:lnTo>
                    <a:pt x="f0" y="f2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" y="f0"/>
                  </a:lnTo>
                  <a:lnTo>
                    <a:pt x="f18" y="f0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10" y="f25"/>
                  </a:lnTo>
                  <a:lnTo>
                    <a:pt x="f8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0" y="f3"/>
                  </a:lnTo>
                  <a:lnTo>
                    <a:pt x="f0" y="f3"/>
                  </a:lnTo>
                  <a:close/>
                </a:path>
              </a:pathLst>
            </a:custGeom>
            <a:gradFill>
              <a:gsLst>
                <a:gs pos="0">
                  <a:srgbClr val="0066CC"/>
                </a:gs>
                <a:gs pos="100000">
                  <a:srgbClr val="005FBF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CA51582-7823-416E-8483-183E031C3E36}"/>
                </a:ext>
              </a:extLst>
            </p:cNvPr>
            <p:cNvSpPr/>
            <p:nvPr/>
          </p:nvSpPr>
          <p:spPr>
            <a:xfrm>
              <a:off x="9360" y="0"/>
              <a:ext cx="933480" cy="950760"/>
            </a:xfrm>
            <a:custGeom>
              <a:avLst/>
              <a:gdLst>
                <a:gd name="f0" fmla="val 0"/>
                <a:gd name="f1" fmla="val 586"/>
                <a:gd name="f2" fmla="val 599"/>
                <a:gd name="f3" fmla="val 568"/>
                <a:gd name="f4" fmla="val 407"/>
                <a:gd name="f5" fmla="val 132"/>
                <a:gd name="f6" fmla="val 257"/>
                <a:gd name="f7" fmla="val 270"/>
                <a:gd name="f8" fmla="val 120"/>
                <a:gd name="f9" fmla="val 420"/>
                <a:gd name="f10" fmla="val 575"/>
                <a:gd name="f11" fmla="val 432"/>
                <a:gd name="f12" fmla="val 282"/>
                <a:gd name="f13" fmla="val 413"/>
                <a:gd name="f14" fmla="val 1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86" h="599">
                  <a:moveTo>
                    <a:pt x="f1" y="f0"/>
                  </a:moveTo>
                  <a:lnTo>
                    <a:pt x="f3" y="f0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0" y="f10"/>
                  </a:lnTo>
                  <a:lnTo>
                    <a:pt x="f0" y="f2"/>
                  </a:lnTo>
                  <a:lnTo>
                    <a:pt x="f8" y="f11"/>
                  </a:lnTo>
                  <a:lnTo>
                    <a:pt x="f6" y="f12"/>
                  </a:lnTo>
                  <a:lnTo>
                    <a:pt x="f13" y="f14"/>
                  </a:lnTo>
                  <a:lnTo>
                    <a:pt x="f1" y="f0"/>
                  </a:lnTo>
                  <a:lnTo>
                    <a:pt x="f1" y="f0"/>
                  </a:lnTo>
                  <a:close/>
                </a:path>
              </a:pathLst>
            </a:custGeom>
            <a:solidFill>
              <a:srgbClr val="0066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011AD79E-51C9-4E5B-9417-E266E3E033D7}"/>
                </a:ext>
              </a:extLst>
            </p:cNvPr>
            <p:cNvSpPr/>
            <p:nvPr/>
          </p:nvSpPr>
          <p:spPr>
            <a:xfrm>
              <a:off x="9360" y="0"/>
              <a:ext cx="428760" cy="399960"/>
            </a:xfrm>
            <a:custGeom>
              <a:avLst/>
              <a:gdLst>
                <a:gd name="f0" fmla="val 0"/>
                <a:gd name="f1" fmla="val 269"/>
                <a:gd name="f2" fmla="val 252"/>
                <a:gd name="f3" fmla="val 251"/>
                <a:gd name="f4" fmla="val 120"/>
                <a:gd name="f5" fmla="val 114"/>
                <a:gd name="f6" fmla="val 60"/>
                <a:gd name="f7" fmla="val 174"/>
                <a:gd name="f8" fmla="val 234"/>
                <a:gd name="f9" fmla="val 12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69" h="252">
                  <a:moveTo>
                    <a:pt x="f1" y="f0"/>
                  </a:moveTo>
                  <a:lnTo>
                    <a:pt x="f3" y="f0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0" y="f8"/>
                  </a:lnTo>
                  <a:lnTo>
                    <a:pt x="f0" y="f2"/>
                  </a:lnTo>
                  <a:lnTo>
                    <a:pt x="f9" y="f4"/>
                  </a:lnTo>
                  <a:lnTo>
                    <a:pt x="f1" y="f0"/>
                  </a:lnTo>
                  <a:lnTo>
                    <a:pt x="f1" y="f0"/>
                  </a:lnTo>
                  <a:close/>
                </a:path>
              </a:pathLst>
            </a:custGeom>
            <a:solidFill>
              <a:srgbClr val="0066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28" name="Straight Connector 27">
              <a:extLst>
                <a:ext uri="{FF2B5EF4-FFF2-40B4-BE49-F238E27FC236}">
                  <a16:creationId xmlns:a16="http://schemas.microsoft.com/office/drawing/2014/main" id="{769FCFF2-C0D7-463E-BF22-2BA438EBE10A}"/>
                </a:ext>
              </a:extLst>
            </p:cNvPr>
            <p:cNvSpPr/>
            <p:nvPr/>
          </p:nvSpPr>
          <p:spPr>
            <a:xfrm>
              <a:off x="1440" y="4363920"/>
              <a:ext cx="9141120" cy="1800"/>
            </a:xfrm>
            <a:prstGeom prst="line">
              <a:avLst/>
            </a:prstGeom>
            <a:noFill/>
            <a:ln w="15840">
              <a:solidFill>
                <a:srgbClr val="0066CC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29" name="Straight Connector 28">
              <a:extLst>
                <a:ext uri="{FF2B5EF4-FFF2-40B4-BE49-F238E27FC236}">
                  <a16:creationId xmlns:a16="http://schemas.microsoft.com/office/drawing/2014/main" id="{0234CBBF-6401-4EC6-B91E-C866B31300A0}"/>
                </a:ext>
              </a:extLst>
            </p:cNvPr>
            <p:cNvSpPr/>
            <p:nvPr/>
          </p:nvSpPr>
          <p:spPr>
            <a:xfrm>
              <a:off x="1440" y="3740040"/>
              <a:ext cx="9141120" cy="1800"/>
            </a:xfrm>
            <a:prstGeom prst="line">
              <a:avLst/>
            </a:prstGeom>
            <a:noFill/>
            <a:ln w="15840">
              <a:solidFill>
                <a:srgbClr val="0066CC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30" name="Straight Connector 29">
              <a:extLst>
                <a:ext uri="{FF2B5EF4-FFF2-40B4-BE49-F238E27FC236}">
                  <a16:creationId xmlns:a16="http://schemas.microsoft.com/office/drawing/2014/main" id="{8F56B13E-574F-4867-AB3D-3FDDBEC06CAF}"/>
                </a:ext>
              </a:extLst>
            </p:cNvPr>
            <p:cNvSpPr/>
            <p:nvPr/>
          </p:nvSpPr>
          <p:spPr>
            <a:xfrm>
              <a:off x="1440" y="4987800"/>
              <a:ext cx="9141120" cy="1800"/>
            </a:xfrm>
            <a:prstGeom prst="line">
              <a:avLst/>
            </a:prstGeom>
            <a:noFill/>
            <a:ln w="15840">
              <a:solidFill>
                <a:srgbClr val="003B76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60A7BD89-7381-4E70-90F1-5D4737AE1247}"/>
                </a:ext>
              </a:extLst>
            </p:cNvPr>
            <p:cNvGrpSpPr/>
            <p:nvPr/>
          </p:nvGrpSpPr>
          <p:grpSpPr>
            <a:xfrm>
              <a:off x="1440" y="622440"/>
              <a:ext cx="9141120" cy="2495520"/>
              <a:chOff x="1440" y="622440"/>
              <a:chExt cx="9141120" cy="2495520"/>
            </a:xfrm>
          </p:grpSpPr>
          <p:sp>
            <p:nvSpPr>
              <p:cNvPr id="32" name="Straight Connector 31">
                <a:extLst>
                  <a:ext uri="{FF2B5EF4-FFF2-40B4-BE49-F238E27FC236}">
                    <a16:creationId xmlns:a16="http://schemas.microsoft.com/office/drawing/2014/main" id="{00BBC81D-C338-4AC7-AAF3-B4D96D9A400A}"/>
                  </a:ext>
                </a:extLst>
              </p:cNvPr>
              <p:cNvSpPr/>
              <p:nvPr/>
            </p:nvSpPr>
            <p:spPr>
              <a:xfrm>
                <a:off x="1440" y="1244520"/>
                <a:ext cx="9141120" cy="1800"/>
              </a:xfrm>
              <a:prstGeom prst="line">
                <a:avLst/>
              </a:prstGeom>
              <a:noFill/>
              <a:ln w="15840">
                <a:solidFill>
                  <a:srgbClr val="0066CC"/>
                </a:solidFill>
                <a:prstDash val="solid"/>
                <a:miter/>
              </a:ln>
            </p:spPr>
            <p:txBody>
              <a:bodyPr vert="horz" wrap="none" lIns="90000" tIns="46800" rIns="90000" bIns="46800" anchor="t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33" name="Straight Connector 32">
                <a:extLst>
                  <a:ext uri="{FF2B5EF4-FFF2-40B4-BE49-F238E27FC236}">
                    <a16:creationId xmlns:a16="http://schemas.microsoft.com/office/drawing/2014/main" id="{7F6F9F23-FF00-4CE4-A5E6-161577B64100}"/>
                  </a:ext>
                </a:extLst>
              </p:cNvPr>
              <p:cNvSpPr/>
              <p:nvPr/>
            </p:nvSpPr>
            <p:spPr>
              <a:xfrm>
                <a:off x="1440" y="3116160"/>
                <a:ext cx="9141120" cy="1800"/>
              </a:xfrm>
              <a:prstGeom prst="line">
                <a:avLst/>
              </a:prstGeom>
              <a:noFill/>
              <a:ln w="15840">
                <a:solidFill>
                  <a:srgbClr val="0066CC"/>
                </a:solidFill>
                <a:prstDash val="solid"/>
                <a:miter/>
              </a:ln>
            </p:spPr>
            <p:txBody>
              <a:bodyPr vert="horz" wrap="none" lIns="90000" tIns="46800" rIns="90000" bIns="46800" anchor="t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34" name="Straight Connector 33">
                <a:extLst>
                  <a:ext uri="{FF2B5EF4-FFF2-40B4-BE49-F238E27FC236}">
                    <a16:creationId xmlns:a16="http://schemas.microsoft.com/office/drawing/2014/main" id="{A8E9CB95-955E-417F-9627-071AB9850D50}"/>
                  </a:ext>
                </a:extLst>
              </p:cNvPr>
              <p:cNvSpPr/>
              <p:nvPr/>
            </p:nvSpPr>
            <p:spPr>
              <a:xfrm>
                <a:off x="1440" y="2492280"/>
                <a:ext cx="9141120" cy="1800"/>
              </a:xfrm>
              <a:prstGeom prst="line">
                <a:avLst/>
              </a:prstGeom>
              <a:noFill/>
              <a:ln w="15840">
                <a:solidFill>
                  <a:srgbClr val="0066CC"/>
                </a:solidFill>
                <a:prstDash val="solid"/>
                <a:miter/>
              </a:ln>
            </p:spPr>
            <p:txBody>
              <a:bodyPr vert="horz" wrap="none" lIns="90000" tIns="46800" rIns="90000" bIns="46800" anchor="t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35" name="Straight Connector 34">
                <a:extLst>
                  <a:ext uri="{FF2B5EF4-FFF2-40B4-BE49-F238E27FC236}">
                    <a16:creationId xmlns:a16="http://schemas.microsoft.com/office/drawing/2014/main" id="{935623C2-1929-4E24-8A50-B718217B5A41}"/>
                  </a:ext>
                </a:extLst>
              </p:cNvPr>
              <p:cNvSpPr/>
              <p:nvPr/>
            </p:nvSpPr>
            <p:spPr>
              <a:xfrm>
                <a:off x="1440" y="1868399"/>
                <a:ext cx="9141120" cy="1800"/>
              </a:xfrm>
              <a:prstGeom prst="line">
                <a:avLst/>
              </a:prstGeom>
              <a:noFill/>
              <a:ln w="15840">
                <a:solidFill>
                  <a:srgbClr val="0066CC"/>
                </a:solidFill>
                <a:prstDash val="solid"/>
                <a:miter/>
              </a:ln>
            </p:spPr>
            <p:txBody>
              <a:bodyPr vert="horz" wrap="none" lIns="90000" tIns="46800" rIns="90000" bIns="46800" anchor="t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36" name="Straight Connector 35">
                <a:extLst>
                  <a:ext uri="{FF2B5EF4-FFF2-40B4-BE49-F238E27FC236}">
                    <a16:creationId xmlns:a16="http://schemas.microsoft.com/office/drawing/2014/main" id="{D54FDFD9-B4B4-4598-80A5-F0347954CA5D}"/>
                  </a:ext>
                </a:extLst>
              </p:cNvPr>
              <p:cNvSpPr/>
              <p:nvPr/>
            </p:nvSpPr>
            <p:spPr>
              <a:xfrm>
                <a:off x="1440" y="622440"/>
                <a:ext cx="9141120" cy="1440"/>
              </a:xfrm>
              <a:prstGeom prst="line">
                <a:avLst/>
              </a:prstGeom>
              <a:noFill/>
              <a:ln w="15840">
                <a:solidFill>
                  <a:srgbClr val="0066CC"/>
                </a:solidFill>
                <a:prstDash val="solid"/>
                <a:miter/>
              </a:ln>
            </p:spPr>
            <p:txBody>
              <a:bodyPr vert="horz" wrap="none" lIns="90000" tIns="46800" rIns="90000" bIns="46800" anchor="t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</p:grpSp>
        <p:sp>
          <p:nvSpPr>
            <p:cNvPr id="37" name="Straight Connector 36">
              <a:extLst>
                <a:ext uri="{FF2B5EF4-FFF2-40B4-BE49-F238E27FC236}">
                  <a16:creationId xmlns:a16="http://schemas.microsoft.com/office/drawing/2014/main" id="{A15B191C-8DE8-4DD9-8CDC-0972084871D1}"/>
                </a:ext>
              </a:extLst>
            </p:cNvPr>
            <p:cNvSpPr/>
            <p:nvPr/>
          </p:nvSpPr>
          <p:spPr>
            <a:xfrm>
              <a:off x="1440" y="6235560"/>
              <a:ext cx="9141120" cy="1800"/>
            </a:xfrm>
            <a:prstGeom prst="line">
              <a:avLst/>
            </a:prstGeom>
            <a:noFill/>
            <a:ln w="15840">
              <a:solidFill>
                <a:srgbClr val="003B76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38" name="Straight Connector 37">
              <a:extLst>
                <a:ext uri="{FF2B5EF4-FFF2-40B4-BE49-F238E27FC236}">
                  <a16:creationId xmlns:a16="http://schemas.microsoft.com/office/drawing/2014/main" id="{A719FA40-C20B-4EB6-A934-0D73D263A242}"/>
                </a:ext>
              </a:extLst>
            </p:cNvPr>
            <p:cNvSpPr/>
            <p:nvPr/>
          </p:nvSpPr>
          <p:spPr>
            <a:xfrm>
              <a:off x="1440" y="5611680"/>
              <a:ext cx="9141120" cy="1800"/>
            </a:xfrm>
            <a:prstGeom prst="line">
              <a:avLst/>
            </a:prstGeom>
            <a:noFill/>
            <a:ln w="15840">
              <a:solidFill>
                <a:srgbClr val="003B76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</p:grpSp>
      <p:sp>
        <p:nvSpPr>
          <p:cNvPr id="39" name="Title Placeholder 38">
            <a:extLst>
              <a:ext uri="{FF2B5EF4-FFF2-40B4-BE49-F238E27FC236}">
                <a16:creationId xmlns:a16="http://schemas.microsoft.com/office/drawing/2014/main" id="{EA23CDF9-FC24-428D-A461-31A17123024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76760"/>
            <a:ext cx="8228160" cy="13402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/>
          <a:p>
            <a:endParaRPr lang="sl-SI"/>
          </a:p>
        </p:txBody>
      </p:sp>
      <p:sp>
        <p:nvSpPr>
          <p:cNvPr id="40" name="Date Placeholder 39">
            <a:extLst>
              <a:ext uri="{FF2B5EF4-FFF2-40B4-BE49-F238E27FC236}">
                <a16:creationId xmlns:a16="http://schemas.microsoft.com/office/drawing/2014/main" id="{8C8659ED-A958-4E26-9958-6A801D59486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243480"/>
            <a:ext cx="2131920" cy="45611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t" anchorCtr="0">
            <a:noAutofit/>
          </a:bodyPr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n-GB" sz="1000" b="0" i="0" u="none" strike="noStrike" baseline="0"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Verdana" pitchFamily="34"/>
                <a:ea typeface="Lucida Sans Unicode" pitchFamily="2"/>
                <a:cs typeface="Lucida Sans Unicode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41" name="Footer Placeholder 40">
            <a:extLst>
              <a:ext uri="{FF2B5EF4-FFF2-40B4-BE49-F238E27FC236}">
                <a16:creationId xmlns:a16="http://schemas.microsoft.com/office/drawing/2014/main" id="{02F70478-0738-4730-8860-6CF15F566215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3720" y="6248160"/>
            <a:ext cx="2894040" cy="4557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t" anchorCtr="0">
            <a:noAutofit/>
          </a:bodyPr>
          <a:lstStyle>
            <a:lvl1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n-GB" sz="1000" b="0" i="0" u="none" strike="noStrike" baseline="0"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Verdana" pitchFamily="34"/>
                <a:ea typeface="Lucida Sans Unicode" pitchFamily="2"/>
                <a:cs typeface="Lucida Sans Unicode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42" name="Slide Number Placeholder 41">
            <a:extLst>
              <a:ext uri="{FF2B5EF4-FFF2-40B4-BE49-F238E27FC236}">
                <a16:creationId xmlns:a16="http://schemas.microsoft.com/office/drawing/2014/main" id="{CCCA5ED8-9E81-4803-87E9-6B264C00E05A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2719" y="6243480"/>
            <a:ext cx="2132280" cy="45611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t" anchorCtr="0">
            <a:noAutofit/>
          </a:bodyPr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n-GB" sz="1000" b="0" i="0" u="none" strike="noStrike" baseline="0"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Verdana" pitchFamily="34"/>
                <a:ea typeface="Lucida Sans Unicode" pitchFamily="2"/>
                <a:cs typeface="Lucida Sans Unicode" pitchFamily="2"/>
              </a:defRPr>
            </a:lvl1pPr>
          </a:lstStyle>
          <a:p>
            <a:pPr lvl="0"/>
            <a:fld id="{3A1765DD-5FDC-40BD-B2AC-A54E09C360A4}" type="slidenum">
              <a:t>‹#›</a:t>
            </a:fld>
            <a:endParaRPr lang="en-GB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D0DA00EA-8743-458F-BB30-C73560EAC95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599840"/>
            <a:ext cx="8228160" cy="45295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indent="0" algn="ctr" rtl="0" hangingPunct="1">
        <a:lnSpc>
          <a:spcPct val="93000"/>
        </a:lnSpc>
        <a:spcBef>
          <a:spcPts val="0"/>
        </a:spcBef>
        <a:spcAft>
          <a:spcPts val="0"/>
        </a:spcAft>
        <a:buNone/>
        <a:tabLst>
          <a:tab pos="0" algn="l"/>
          <a:tab pos="448919" algn="l"/>
          <a:tab pos="898199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59" algn="l"/>
          <a:tab pos="4492440" algn="l"/>
          <a:tab pos="4941719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79" algn="l"/>
          <a:tab pos="8535960" algn="l"/>
          <a:tab pos="8985240" algn="l"/>
        </a:tabLst>
        <a:defRPr lang="sl-SI" sz="4400" b="0" i="0" u="none" strike="noStrike" baseline="0">
          <a:ln>
            <a:noFill/>
          </a:ln>
          <a:solidFill>
            <a:srgbClr val="CCECFF"/>
          </a:solidFill>
          <a:effectLst>
            <a:outerShdw dist="17961" dir="2700000">
              <a:scrgbClr r="0" g="0" b="0"/>
            </a:outerShdw>
          </a:effectLst>
          <a:latin typeface="Arial" pitchFamily="18"/>
          <a:cs typeface="Lucida Sans Unicode" pitchFamily="2"/>
        </a:defRPr>
      </a:lvl1pPr>
    </p:titleStyle>
    <p:bodyStyle>
      <a:lvl1pPr marL="341280" marR="0" indent="0" algn="l" rtl="0" hangingPunct="1">
        <a:lnSpc>
          <a:spcPct val="101000"/>
        </a:lnSpc>
        <a:spcBef>
          <a:spcPts val="799"/>
        </a:spcBef>
        <a:spcAft>
          <a:spcPts val="0"/>
        </a:spcAft>
        <a:tabLst>
          <a:tab pos="448920" algn="l"/>
          <a:tab pos="898200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60" algn="l"/>
          <a:tab pos="4492439" algn="l"/>
          <a:tab pos="4941720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80" algn="l"/>
          <a:tab pos="8535599" algn="l"/>
          <a:tab pos="8984880" algn="l"/>
        </a:tabLst>
        <a:defRPr lang="sl-SI" sz="3200" b="0" i="0" u="none" strike="noStrike" baseline="0">
          <a:ln>
            <a:noFill/>
          </a:ln>
          <a:solidFill>
            <a:srgbClr val="FFFFFF"/>
          </a:solidFill>
          <a:effectLst>
            <a:outerShdw dist="17961" dir="2700000">
              <a:scrgbClr r="0" g="0" b="0"/>
            </a:outerShdw>
          </a:effectLst>
          <a:latin typeface="Verdana" pitchFamily="34"/>
          <a:cs typeface="Lucida Sans Unicode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66CC"/>
            </a:gs>
            <a:gs pos="100000">
              <a:srgbClr val="00274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64359D9-D669-4240-952D-F7E1C76419AA}"/>
              </a:ext>
            </a:extLst>
          </p:cNvPr>
          <p:cNvGrpSpPr/>
          <p:nvPr/>
        </p:nvGrpSpPr>
        <p:grpSpPr>
          <a:xfrm>
            <a:off x="0" y="0"/>
            <a:ext cx="9148680" cy="6851520"/>
            <a:chOff x="0" y="0"/>
            <a:chExt cx="9148680" cy="6851520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B7388E59-090C-40C2-882C-47A436411CA2}"/>
                </a:ext>
              </a:extLst>
            </p:cNvPr>
            <p:cNvSpPr/>
            <p:nvPr/>
          </p:nvSpPr>
          <p:spPr>
            <a:xfrm>
              <a:off x="8007479" y="4168800"/>
              <a:ext cx="1141200" cy="2682720"/>
            </a:xfrm>
            <a:custGeom>
              <a:avLst/>
              <a:gdLst>
                <a:gd name="f0" fmla="val 0"/>
                <a:gd name="f1" fmla="val 717"/>
                <a:gd name="f2" fmla="val 1690"/>
                <a:gd name="f3" fmla="val 72"/>
                <a:gd name="f4" fmla="val 699"/>
                <a:gd name="f5" fmla="val 101"/>
                <a:gd name="f6" fmla="val 675"/>
                <a:gd name="f7" fmla="val 209"/>
                <a:gd name="f8" fmla="val 627"/>
                <a:gd name="f9" fmla="val 389"/>
                <a:gd name="f10" fmla="val 574"/>
                <a:gd name="f11" fmla="val 569"/>
                <a:gd name="f12" fmla="val 502"/>
                <a:gd name="f13" fmla="val 749"/>
                <a:gd name="f14" fmla="val 424"/>
                <a:gd name="f15" fmla="val 935"/>
                <a:gd name="f16" fmla="val 334"/>
                <a:gd name="f17" fmla="val 1121"/>
                <a:gd name="f18" fmla="val 233"/>
                <a:gd name="f19" fmla="val 1312"/>
                <a:gd name="f20" fmla="val 125"/>
                <a:gd name="f21" fmla="val 1498"/>
                <a:gd name="f22" fmla="val 11"/>
                <a:gd name="f23" fmla="val 137"/>
                <a:gd name="f24" fmla="val 245"/>
                <a:gd name="f25" fmla="val 346"/>
                <a:gd name="f26" fmla="val 436"/>
                <a:gd name="f27" fmla="val 514"/>
                <a:gd name="f28" fmla="val 585"/>
                <a:gd name="f29" fmla="val 639"/>
                <a:gd name="f30" fmla="val 687"/>
                <a:gd name="f31" fmla="val 705"/>
                <a:gd name="f32" fmla="val 14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17" h="1690">
                  <a:moveTo>
                    <a:pt x="f1" y="f3"/>
                  </a:moveTo>
                  <a:lnTo>
                    <a:pt x="f1" y="f0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0" y="f2"/>
                  </a:lnTo>
                  <a:lnTo>
                    <a:pt x="f22" y="f2"/>
                  </a:lnTo>
                  <a:lnTo>
                    <a:pt x="f23" y="f21"/>
                  </a:lnTo>
                  <a:lnTo>
                    <a:pt x="f24" y="f19"/>
                  </a:lnTo>
                  <a:lnTo>
                    <a:pt x="f25" y="f17"/>
                  </a:lnTo>
                  <a:lnTo>
                    <a:pt x="f26" y="f15"/>
                  </a:lnTo>
                  <a:lnTo>
                    <a:pt x="f27" y="f13"/>
                  </a:lnTo>
                  <a:lnTo>
                    <a:pt x="f28" y="f11"/>
                  </a:lnTo>
                  <a:lnTo>
                    <a:pt x="f29" y="f9"/>
                  </a:lnTo>
                  <a:lnTo>
                    <a:pt x="f30" y="f7"/>
                  </a:lnTo>
                  <a:lnTo>
                    <a:pt x="f31" y="f32"/>
                  </a:lnTo>
                  <a:lnTo>
                    <a:pt x="f1" y="f3"/>
                  </a:lnTo>
                  <a:lnTo>
                    <a:pt x="f1" y="f3"/>
                  </a:lnTo>
                  <a:close/>
                </a:path>
              </a:pathLst>
            </a:custGeom>
            <a:gradFill>
              <a:gsLst>
                <a:gs pos="0">
                  <a:srgbClr val="003B76"/>
                </a:gs>
                <a:gs pos="100000">
                  <a:srgbClr val="002347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8660603E-B1C6-4F1C-AA57-1B131347BCFB}"/>
                </a:ext>
              </a:extLst>
            </p:cNvPr>
            <p:cNvSpPr/>
            <p:nvPr/>
          </p:nvSpPr>
          <p:spPr>
            <a:xfrm>
              <a:off x="8548560" y="6022800"/>
              <a:ext cx="600120" cy="828719"/>
            </a:xfrm>
            <a:custGeom>
              <a:avLst/>
              <a:gdLst>
                <a:gd name="f0" fmla="val 0"/>
                <a:gd name="f1" fmla="val 377"/>
                <a:gd name="f2" fmla="val 522"/>
                <a:gd name="f3" fmla="val 293"/>
                <a:gd name="f4" fmla="val 132"/>
                <a:gd name="f5" fmla="val 204"/>
                <a:gd name="f6" fmla="val 264"/>
                <a:gd name="f7" fmla="val 102"/>
                <a:gd name="f8" fmla="val 396"/>
                <a:gd name="f9" fmla="val 12"/>
                <a:gd name="f10" fmla="val 114"/>
                <a:gd name="f11" fmla="val 402"/>
                <a:gd name="f12" fmla="val 282"/>
                <a:gd name="f13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77" h="522">
                  <a:moveTo>
                    <a:pt x="f1" y="f0"/>
                  </a:moveTo>
                  <a:lnTo>
                    <a:pt x="f3" y="f4"/>
                  </a:lnTo>
                  <a:lnTo>
                    <a:pt x="f5" y="f6"/>
                  </a:lnTo>
                  <a:lnTo>
                    <a:pt x="f7" y="f8"/>
                  </a:lnTo>
                  <a:lnTo>
                    <a:pt x="f0" y="f2"/>
                  </a:lnTo>
                  <a:lnTo>
                    <a:pt x="f9" y="f2"/>
                  </a:lnTo>
                  <a:lnTo>
                    <a:pt x="f10" y="f11"/>
                  </a:lnTo>
                  <a:lnTo>
                    <a:pt x="f5" y="f12"/>
                  </a:lnTo>
                  <a:lnTo>
                    <a:pt x="f1" y="f13"/>
                  </a:lnTo>
                  <a:lnTo>
                    <a:pt x="f1" y="f0"/>
                  </a:lnTo>
                  <a:lnTo>
                    <a:pt x="f1" y="f0"/>
                  </a:lnTo>
                  <a:close/>
                </a:path>
              </a:pathLst>
            </a:custGeom>
            <a:gradFill>
              <a:gsLst>
                <a:gs pos="0">
                  <a:srgbClr val="003B76"/>
                </a:gs>
                <a:gs pos="100000">
                  <a:srgbClr val="002347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E0427FFD-0945-4933-B9C5-8C742EAFE198}"/>
                </a:ext>
              </a:extLst>
            </p:cNvPr>
            <p:cNvSpPr/>
            <p:nvPr/>
          </p:nvSpPr>
          <p:spPr>
            <a:xfrm>
              <a:off x="9015480" y="6689879"/>
              <a:ext cx="133200" cy="161640"/>
            </a:xfrm>
            <a:custGeom>
              <a:avLst/>
              <a:gdLst>
                <a:gd name="f0" fmla="val 0"/>
                <a:gd name="f1" fmla="val 84"/>
                <a:gd name="f2" fmla="val 102"/>
                <a:gd name="f3" fmla="val 18"/>
                <a:gd name="f4" fmla="val 48"/>
                <a:gd name="f5" fmla="val 60"/>
                <a:gd name="f6" fmla="val 24"/>
                <a:gd name="f7" fmla="val 42"/>
                <a:gd name="f8" fmla="val 5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4" h="102">
                  <a:moveTo>
                    <a:pt x="f0" y="f2"/>
                  </a:moveTo>
                  <a:lnTo>
                    <a:pt x="f3" y="f2"/>
                  </a:lnTo>
                  <a:lnTo>
                    <a:pt x="f4" y="f5"/>
                  </a:lnTo>
                  <a:lnTo>
                    <a:pt x="f1" y="f6"/>
                  </a:lnTo>
                  <a:lnTo>
                    <a:pt x="f1" y="f0"/>
                  </a:lnTo>
                  <a:lnTo>
                    <a:pt x="f7" y="f8"/>
                  </a:lnTo>
                  <a:lnTo>
                    <a:pt x="f0" y="f2"/>
                  </a:lnTo>
                  <a:lnTo>
                    <a:pt x="f0" y="f2"/>
                  </a:lnTo>
                  <a:close/>
                </a:path>
              </a:pathLst>
            </a:custGeom>
            <a:gradFill>
              <a:gsLst>
                <a:gs pos="0">
                  <a:srgbClr val="003B76"/>
                </a:gs>
                <a:gs pos="100000">
                  <a:srgbClr val="002347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4B9AAB8-7062-44DE-93BF-F1FC70EF02CF}"/>
                </a:ext>
              </a:extLst>
            </p:cNvPr>
            <p:cNvGrpSpPr/>
            <p:nvPr/>
          </p:nvGrpSpPr>
          <p:grpSpPr>
            <a:xfrm>
              <a:off x="455760" y="0"/>
              <a:ext cx="8092799" cy="6851520"/>
              <a:chOff x="455760" y="0"/>
              <a:chExt cx="8092799" cy="6851520"/>
            </a:xfrm>
          </p:grpSpPr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1512412B-A135-45EA-A887-88D67C33BB8E}"/>
                  </a:ext>
                </a:extLst>
              </p:cNvPr>
              <p:cNvSpPr/>
              <p:nvPr/>
            </p:nvSpPr>
            <p:spPr>
              <a:xfrm>
                <a:off x="4425840" y="0"/>
                <a:ext cx="114480" cy="6851520"/>
              </a:xfrm>
              <a:custGeom>
                <a:avLst/>
                <a:gdLst>
                  <a:gd name="f0" fmla="val 0"/>
                  <a:gd name="f1" fmla="val 72"/>
                  <a:gd name="f2" fmla="val 4316"/>
                  <a:gd name="f3" fmla="val 60"/>
                  <a:gd name="f4" fmla="val 12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72" h="4316">
                    <a:moveTo>
                      <a:pt x="f0" y="f0"/>
                    </a:moveTo>
                    <a:lnTo>
                      <a:pt x="f3" y="f2"/>
                    </a:lnTo>
                    <a:lnTo>
                      <a:pt x="f1" y="f2"/>
                    </a:lnTo>
                    <a:lnTo>
                      <a:pt x="f4" y="f0"/>
                    </a:lnTo>
                    <a:lnTo>
                      <a:pt x="f0" y="f0"/>
                    </a:lnTo>
                    <a:lnTo>
                      <a:pt x="f0" y="f0"/>
                    </a:lnTo>
                    <a:close/>
                  </a:path>
                </a:pathLst>
              </a:custGeom>
              <a:gradFill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/>
              </a:gradFill>
              <a:ln>
                <a:noFill/>
                <a:prstDash val="solid"/>
              </a:ln>
            </p:spPr>
            <p:txBody>
              <a:bodyPr vert="horz" wrap="square" lIns="90000" tIns="46800" rIns="90000" bIns="46800" anchor="ctr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850A07E8-AF3D-4A76-8686-73E1B017DF9F}"/>
                  </a:ext>
                </a:extLst>
              </p:cNvPr>
              <p:cNvSpPr/>
              <p:nvPr/>
            </p:nvSpPr>
            <p:spPr>
              <a:xfrm>
                <a:off x="4902120" y="0"/>
                <a:ext cx="276480" cy="6851520"/>
              </a:xfrm>
              <a:custGeom>
                <a:avLst/>
                <a:gdLst>
                  <a:gd name="f0" fmla="val 0"/>
                  <a:gd name="f1" fmla="val 174"/>
                  <a:gd name="f2" fmla="val 4316"/>
                  <a:gd name="f3" fmla="val 24"/>
                  <a:gd name="f4" fmla="val 12"/>
                  <a:gd name="f5" fmla="val 42"/>
                  <a:gd name="f6" fmla="val 216"/>
                  <a:gd name="f7" fmla="val 72"/>
                  <a:gd name="f8" fmla="val 444"/>
                  <a:gd name="f9" fmla="val 96"/>
                  <a:gd name="f10" fmla="val 689"/>
                  <a:gd name="f11" fmla="val 120"/>
                  <a:gd name="f12" fmla="val 947"/>
                  <a:gd name="f13" fmla="val 132"/>
                  <a:gd name="f14" fmla="val 1211"/>
                  <a:gd name="f15" fmla="val 150"/>
                  <a:gd name="f16" fmla="val 1487"/>
                  <a:gd name="f17" fmla="val 156"/>
                  <a:gd name="f18" fmla="val 1768"/>
                  <a:gd name="f19" fmla="val 162"/>
                  <a:gd name="f20" fmla="val 2062"/>
                  <a:gd name="f21" fmla="val 2644"/>
                  <a:gd name="f22" fmla="val 126"/>
                  <a:gd name="f23" fmla="val 3225"/>
                  <a:gd name="f24" fmla="val 108"/>
                  <a:gd name="f25" fmla="val 3507"/>
                  <a:gd name="f26" fmla="val 78"/>
                  <a:gd name="f27" fmla="val 3788"/>
                  <a:gd name="f28" fmla="val 4058"/>
                  <a:gd name="f29" fmla="val 54"/>
                  <a:gd name="f30" fmla="val 90"/>
                  <a:gd name="f31" fmla="val 3782"/>
                  <a:gd name="f32" fmla="val 138"/>
                  <a:gd name="f33" fmla="val 3219"/>
                  <a:gd name="f34" fmla="val 168"/>
                  <a:gd name="f35" fmla="val 2638"/>
                  <a:gd name="f36" fmla="val 2056"/>
                  <a:gd name="f37" fmla="val 144"/>
                  <a:gd name="f38" fmla="val 941"/>
                  <a:gd name="f39" fmla="val 84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174" h="4316">
                    <a:moveTo>
                      <a:pt x="f3" y="f0"/>
                    </a:moveTo>
                    <a:lnTo>
                      <a:pt x="f4" y="f0"/>
                    </a:lnTo>
                    <a:lnTo>
                      <a:pt x="f5" y="f6"/>
                    </a:lnTo>
                    <a:lnTo>
                      <a:pt x="f7" y="f8"/>
                    </a:lnTo>
                    <a:lnTo>
                      <a:pt x="f9" y="f10"/>
                    </a:ln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17" y="f21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27"/>
                    </a:lnTo>
                    <a:lnTo>
                      <a:pt x="f5" y="f28"/>
                    </a:lnTo>
                    <a:lnTo>
                      <a:pt x="f0" y="f2"/>
                    </a:lnTo>
                    <a:lnTo>
                      <a:pt x="f4" y="f2"/>
                    </a:lnTo>
                    <a:lnTo>
                      <a:pt x="f29" y="f28"/>
                    </a:lnTo>
                    <a:lnTo>
                      <a:pt x="f30" y="f31"/>
                    </a:lnTo>
                    <a:lnTo>
                      <a:pt x="f11" y="f25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1" y="f36"/>
                    </a:lnTo>
                    <a:lnTo>
                      <a:pt x="f34" y="f18"/>
                    </a:lnTo>
                    <a:lnTo>
                      <a:pt x="f19" y="f16"/>
                    </a:lnTo>
                    <a:lnTo>
                      <a:pt x="f37" y="f14"/>
                    </a:lnTo>
                    <a:lnTo>
                      <a:pt x="f13" y="f38"/>
                    </a:lnTo>
                    <a:lnTo>
                      <a:pt x="f24" y="f10"/>
                    </a:lnTo>
                    <a:lnTo>
                      <a:pt x="f39" y="f8"/>
                    </a:lnTo>
                    <a:lnTo>
                      <a:pt x="f29" y="f6"/>
                    </a:lnTo>
                    <a:lnTo>
                      <a:pt x="f3" y="f0"/>
                    </a:lnTo>
                    <a:lnTo>
                      <a:pt x="f3" y="f0"/>
                    </a:lnTo>
                    <a:close/>
                  </a:path>
                </a:pathLst>
              </a:custGeom>
              <a:gradFill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/>
              </a:gradFill>
              <a:ln>
                <a:noFill/>
                <a:prstDash val="solid"/>
              </a:ln>
            </p:spPr>
            <p:txBody>
              <a:bodyPr vert="horz" wrap="square" lIns="90000" tIns="46800" rIns="90000" bIns="46800" anchor="ctr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CA83702C-6E06-4182-8C69-CBBD7827BE0D}"/>
                  </a:ext>
                </a:extLst>
              </p:cNvPr>
              <p:cNvSpPr/>
              <p:nvPr/>
            </p:nvSpPr>
            <p:spPr>
              <a:xfrm>
                <a:off x="5329080" y="0"/>
                <a:ext cx="535320" cy="6851520"/>
              </a:xfrm>
              <a:custGeom>
                <a:avLst/>
                <a:gdLst>
                  <a:gd name="f0" fmla="val 0"/>
                  <a:gd name="f1" fmla="val 335"/>
                  <a:gd name="f2" fmla="val 4316"/>
                  <a:gd name="f3" fmla="val 329"/>
                  <a:gd name="f4" fmla="val 2014"/>
                  <a:gd name="f5" fmla="val 317"/>
                  <a:gd name="f6" fmla="val 1726"/>
                  <a:gd name="f7" fmla="val 293"/>
                  <a:gd name="f8" fmla="val 1445"/>
                  <a:gd name="f9" fmla="val 263"/>
                  <a:gd name="f10" fmla="val 1175"/>
                  <a:gd name="f11" fmla="val 228"/>
                  <a:gd name="f12" fmla="val 917"/>
                  <a:gd name="f13" fmla="val 186"/>
                  <a:gd name="f14" fmla="val 665"/>
                  <a:gd name="f15" fmla="val 132"/>
                  <a:gd name="f16" fmla="val 432"/>
                  <a:gd name="f17" fmla="val 78"/>
                  <a:gd name="f18" fmla="val 204"/>
                  <a:gd name="f19" fmla="val 12"/>
                  <a:gd name="f20" fmla="val 66"/>
                  <a:gd name="f21" fmla="val 120"/>
                  <a:gd name="f22" fmla="val 174"/>
                  <a:gd name="f23" fmla="val 216"/>
                  <a:gd name="f24" fmla="val 251"/>
                  <a:gd name="f25" fmla="val 281"/>
                  <a:gd name="f26" fmla="val 305"/>
                  <a:gd name="f27" fmla="val 323"/>
                  <a:gd name="f28" fmla="val 2314"/>
                  <a:gd name="f29" fmla="val 2608"/>
                  <a:gd name="f30" fmla="val 2907"/>
                  <a:gd name="f31" fmla="val 3201"/>
                  <a:gd name="f32" fmla="val 257"/>
                  <a:gd name="f33" fmla="val 3489"/>
                  <a:gd name="f34" fmla="val 3777"/>
                  <a:gd name="f35" fmla="val 4052"/>
                  <a:gd name="f36" fmla="val 269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335" h="4316">
                    <a:moveTo>
                      <a:pt x="f3" y="f4"/>
                    </a:moveTo>
                    <a:lnTo>
                      <a:pt x="f5" y="f6"/>
                    </a:lnTo>
                    <a:lnTo>
                      <a:pt x="f7" y="f8"/>
                    </a:lnTo>
                    <a:lnTo>
                      <a:pt x="f9" y="f10"/>
                    </a:ln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0"/>
                    </a:lnTo>
                    <a:lnTo>
                      <a:pt x="f0" y="f0"/>
                    </a:lnTo>
                    <a:lnTo>
                      <a:pt x="f20" y="f18"/>
                    </a:lnTo>
                    <a:lnTo>
                      <a:pt x="f21" y="f16"/>
                    </a:lnTo>
                    <a:lnTo>
                      <a:pt x="f22" y="f14"/>
                    </a:lnTo>
                    <a:lnTo>
                      <a:pt x="f23" y="f12"/>
                    </a:lnTo>
                    <a:lnTo>
                      <a:pt x="f24" y="f10"/>
                    </a:lnTo>
                    <a:lnTo>
                      <a:pt x="f25" y="f8"/>
                    </a:lnTo>
                    <a:lnTo>
                      <a:pt x="f26" y="f6"/>
                    </a:lnTo>
                    <a:lnTo>
                      <a:pt x="f5" y="f4"/>
                    </a:lnTo>
                    <a:lnTo>
                      <a:pt x="f27" y="f28"/>
                    </a:lnTo>
                    <a:lnTo>
                      <a:pt x="f5" y="f29"/>
                    </a:lnTo>
                    <a:lnTo>
                      <a:pt x="f26" y="f30"/>
                    </a:lnTo>
                    <a:lnTo>
                      <a:pt x="f25" y="f31"/>
                    </a:lnTo>
                    <a:lnTo>
                      <a:pt x="f32" y="f33"/>
                    </a:lnTo>
                    <a:lnTo>
                      <a:pt x="f23" y="f34"/>
                    </a:lnTo>
                    <a:lnTo>
                      <a:pt x="f22" y="f35"/>
                    </a:lnTo>
                    <a:lnTo>
                      <a:pt x="f21" y="f2"/>
                    </a:lnTo>
                    <a:lnTo>
                      <a:pt x="f15" y="f2"/>
                    </a:lnTo>
                    <a:lnTo>
                      <a:pt x="f13" y="f35"/>
                    </a:lnTo>
                    <a:lnTo>
                      <a:pt x="f11" y="f34"/>
                    </a:lnTo>
                    <a:lnTo>
                      <a:pt x="f36" y="f33"/>
                    </a:lnTo>
                    <a:lnTo>
                      <a:pt x="f7" y="f31"/>
                    </a:lnTo>
                    <a:lnTo>
                      <a:pt x="f5" y="f30"/>
                    </a:lnTo>
                    <a:lnTo>
                      <a:pt x="f3" y="f29"/>
                    </a:lnTo>
                    <a:lnTo>
                      <a:pt x="f1" y="f28"/>
                    </a:lnTo>
                    <a:lnTo>
                      <a:pt x="f3" y="f4"/>
                    </a:lnTo>
                    <a:lnTo>
                      <a:pt x="f3" y="f4"/>
                    </a:lnTo>
                    <a:close/>
                  </a:path>
                </a:pathLst>
              </a:custGeom>
              <a:gradFill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/>
              </a:gradFill>
              <a:ln>
                <a:noFill/>
                <a:prstDash val="solid"/>
              </a:ln>
            </p:spPr>
            <p:txBody>
              <a:bodyPr vert="horz" wrap="square" lIns="90000" tIns="46800" rIns="90000" bIns="46800" anchor="ctr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EF88A405-47CF-4480-A854-BDCCB0C2E8B1}"/>
                  </a:ext>
                </a:extLst>
              </p:cNvPr>
              <p:cNvSpPr/>
              <p:nvPr/>
            </p:nvSpPr>
            <p:spPr>
              <a:xfrm>
                <a:off x="5834160" y="0"/>
                <a:ext cx="677880" cy="6851520"/>
              </a:xfrm>
              <a:custGeom>
                <a:avLst/>
                <a:gdLst>
                  <a:gd name="f0" fmla="val 0"/>
                  <a:gd name="f1" fmla="val 425"/>
                  <a:gd name="f2" fmla="val 4316"/>
                  <a:gd name="f3" fmla="val 413"/>
                  <a:gd name="f4" fmla="val 1924"/>
                  <a:gd name="f5" fmla="val 395"/>
                  <a:gd name="f6" fmla="val 1690"/>
                  <a:gd name="f7" fmla="val 365"/>
                  <a:gd name="f8" fmla="val 1457"/>
                  <a:gd name="f9" fmla="val 329"/>
                  <a:gd name="f10" fmla="val 1229"/>
                  <a:gd name="f11" fmla="val 281"/>
                  <a:gd name="f12" fmla="val 1001"/>
                  <a:gd name="f13" fmla="val 227"/>
                  <a:gd name="f14" fmla="val 761"/>
                  <a:gd name="f15" fmla="val 162"/>
                  <a:gd name="f16" fmla="val 522"/>
                  <a:gd name="f17" fmla="val 90"/>
                  <a:gd name="f18" fmla="val 270"/>
                  <a:gd name="f19" fmla="val 12"/>
                  <a:gd name="f20" fmla="val 84"/>
                  <a:gd name="f21" fmla="val 156"/>
                  <a:gd name="f22" fmla="val 216"/>
                  <a:gd name="f23" fmla="val 767"/>
                  <a:gd name="f24" fmla="val 275"/>
                  <a:gd name="f25" fmla="val 317"/>
                  <a:gd name="f26" fmla="val 1235"/>
                  <a:gd name="f27" fmla="val 353"/>
                  <a:gd name="f28" fmla="val 1463"/>
                  <a:gd name="f29" fmla="val 383"/>
                  <a:gd name="f30" fmla="val 401"/>
                  <a:gd name="f31" fmla="val 2188"/>
                  <a:gd name="f32" fmla="val 407"/>
                  <a:gd name="f33" fmla="val 2458"/>
                  <a:gd name="f34" fmla="val 2733"/>
                  <a:gd name="f35" fmla="val 3021"/>
                  <a:gd name="f36" fmla="val 3321"/>
                  <a:gd name="f37" fmla="val 3639"/>
                  <a:gd name="f38" fmla="val 204"/>
                  <a:gd name="f39" fmla="val 3968"/>
                  <a:gd name="f40" fmla="val 126"/>
                  <a:gd name="f41" fmla="val 138"/>
                  <a:gd name="f42" fmla="val 287"/>
                  <a:gd name="f43" fmla="val 341"/>
                  <a:gd name="f44" fmla="val 377"/>
                  <a:gd name="f45" fmla="val 419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425" h="4316">
                    <a:moveTo>
                      <a:pt x="f3" y="f4"/>
                    </a:moveTo>
                    <a:lnTo>
                      <a:pt x="f5" y="f6"/>
                    </a:lnTo>
                    <a:lnTo>
                      <a:pt x="f7" y="f8"/>
                    </a:lnTo>
                    <a:lnTo>
                      <a:pt x="f9" y="f10"/>
                    </a:ln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0"/>
                    </a:lnTo>
                    <a:lnTo>
                      <a:pt x="f0" y="f0"/>
                    </a:lnTo>
                    <a:lnTo>
                      <a:pt x="f20" y="f18"/>
                    </a:lnTo>
                    <a:lnTo>
                      <a:pt x="f21" y="f16"/>
                    </a:lnTo>
                    <a:lnTo>
                      <a:pt x="f22" y="f23"/>
                    </a:lnTo>
                    <a:lnTo>
                      <a:pt x="f24" y="f12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29" y="f6"/>
                    </a:lnTo>
                    <a:lnTo>
                      <a:pt x="f30" y="f4"/>
                    </a:lnTo>
                    <a:lnTo>
                      <a:pt x="f3" y="f31"/>
                    </a:lnTo>
                    <a:lnTo>
                      <a:pt x="f32" y="f33"/>
                    </a:lnTo>
                    <a:lnTo>
                      <a:pt x="f5" y="f34"/>
                    </a:lnTo>
                    <a:lnTo>
                      <a:pt x="f7" y="f35"/>
                    </a:lnTo>
                    <a:lnTo>
                      <a:pt x="f9" y="f36"/>
                    </a:lnTo>
                    <a:lnTo>
                      <a:pt x="f24" y="f37"/>
                    </a:lnTo>
                    <a:lnTo>
                      <a:pt x="f38" y="f39"/>
                    </a:lnTo>
                    <a:lnTo>
                      <a:pt x="f40" y="f2"/>
                    </a:lnTo>
                    <a:lnTo>
                      <a:pt x="f41" y="f2"/>
                    </a:lnTo>
                    <a:lnTo>
                      <a:pt x="f22" y="f39"/>
                    </a:lnTo>
                    <a:lnTo>
                      <a:pt x="f42" y="f37"/>
                    </a:lnTo>
                    <a:lnTo>
                      <a:pt x="f43" y="f36"/>
                    </a:lnTo>
                    <a:lnTo>
                      <a:pt x="f44" y="f35"/>
                    </a:lnTo>
                    <a:lnTo>
                      <a:pt x="f32" y="f34"/>
                    </a:lnTo>
                    <a:lnTo>
                      <a:pt x="f45" y="f33"/>
                    </a:lnTo>
                    <a:lnTo>
                      <a:pt x="f1" y="f31"/>
                    </a:lnTo>
                    <a:lnTo>
                      <a:pt x="f3" y="f4"/>
                    </a:lnTo>
                    <a:lnTo>
                      <a:pt x="f3" y="f4"/>
                    </a:lnTo>
                    <a:close/>
                  </a:path>
                </a:pathLst>
              </a:custGeom>
              <a:gradFill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/>
              </a:gradFill>
              <a:ln>
                <a:noFill/>
                <a:prstDash val="solid"/>
              </a:ln>
            </p:spPr>
            <p:txBody>
              <a:bodyPr vert="horz" wrap="square" lIns="90000" tIns="46800" rIns="90000" bIns="46800" anchor="ctr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6A7EA781-C1C4-4258-9ACA-464B013362DB}"/>
                  </a:ext>
                </a:extLst>
              </p:cNvPr>
              <p:cNvSpPr/>
              <p:nvPr/>
            </p:nvSpPr>
            <p:spPr>
              <a:xfrm>
                <a:off x="6262560" y="0"/>
                <a:ext cx="885960" cy="6851520"/>
              </a:xfrm>
              <a:custGeom>
                <a:avLst/>
                <a:gdLst>
                  <a:gd name="f0" fmla="val 0"/>
                  <a:gd name="f1" fmla="val 556"/>
                  <a:gd name="f2" fmla="val 4316"/>
                  <a:gd name="f3" fmla="val 2020"/>
                  <a:gd name="f4" fmla="val 538"/>
                  <a:gd name="f5" fmla="val 1732"/>
                  <a:gd name="f6" fmla="val 503"/>
                  <a:gd name="f7" fmla="val 1445"/>
                  <a:gd name="f8" fmla="val 455"/>
                  <a:gd name="f9" fmla="val 1175"/>
                  <a:gd name="f10" fmla="val 395"/>
                  <a:gd name="f11" fmla="val 911"/>
                  <a:gd name="f12" fmla="val 317"/>
                  <a:gd name="f13" fmla="val 659"/>
                  <a:gd name="f14" fmla="val 228"/>
                  <a:gd name="f15" fmla="val 426"/>
                  <a:gd name="f16" fmla="val 126"/>
                  <a:gd name="f17" fmla="val 204"/>
                  <a:gd name="f18" fmla="val 12"/>
                  <a:gd name="f19" fmla="val 114"/>
                  <a:gd name="f20" fmla="val 216"/>
                  <a:gd name="f21" fmla="val 305"/>
                  <a:gd name="f22" fmla="val 383"/>
                  <a:gd name="f23" fmla="val 443"/>
                  <a:gd name="f24" fmla="val 491"/>
                  <a:gd name="f25" fmla="val 526"/>
                  <a:gd name="f26" fmla="val 544"/>
                  <a:gd name="f27" fmla="val 2326"/>
                  <a:gd name="f28" fmla="val 532"/>
                  <a:gd name="f29" fmla="val 2632"/>
                  <a:gd name="f30" fmla="val 2931"/>
                  <a:gd name="f31" fmla="val 3225"/>
                  <a:gd name="f32" fmla="val 389"/>
                  <a:gd name="f33" fmla="val 3513"/>
                  <a:gd name="f34" fmla="val 311"/>
                  <a:gd name="f35" fmla="val 3788"/>
                  <a:gd name="f36" fmla="val 4058"/>
                  <a:gd name="f37" fmla="val 102"/>
                  <a:gd name="f38" fmla="val 323"/>
                  <a:gd name="f39" fmla="val 401"/>
                  <a:gd name="f40" fmla="val 467"/>
                  <a:gd name="f41" fmla="val 515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556" h="4316">
                    <a:moveTo>
                      <a:pt x="f1" y="f3"/>
                    </a:moveTo>
                    <a:lnTo>
                      <a:pt x="f4" y="f5"/>
                    </a:lnTo>
                    <a:lnTo>
                      <a:pt x="f6" y="f7"/>
                    </a:lnTo>
                    <a:lnTo>
                      <a:pt x="f8" y="f9"/>
                    </a:ln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0"/>
                    </a:lnTo>
                    <a:lnTo>
                      <a:pt x="f0" y="f0"/>
                    </a:lnTo>
                    <a:lnTo>
                      <a:pt x="f19" y="f17"/>
                    </a:lnTo>
                    <a:lnTo>
                      <a:pt x="f20" y="f15"/>
                    </a:lnTo>
                    <a:lnTo>
                      <a:pt x="f21" y="f13"/>
                    </a:lnTo>
                    <a:lnTo>
                      <a:pt x="f22" y="f11"/>
                    </a:lnTo>
                    <a:lnTo>
                      <a:pt x="f23" y="f9"/>
                    </a:lnTo>
                    <a:lnTo>
                      <a:pt x="f24" y="f7"/>
                    </a:lnTo>
                    <a:lnTo>
                      <a:pt x="f25" y="f5"/>
                    </a:lnTo>
                    <a:lnTo>
                      <a:pt x="f26" y="f3"/>
                    </a:lnTo>
                    <a:lnTo>
                      <a:pt x="f26" y="f27"/>
                    </a:lnTo>
                    <a:lnTo>
                      <a:pt x="f28" y="f29"/>
                    </a:lnTo>
                    <a:lnTo>
                      <a:pt x="f6" y="f30"/>
                    </a:lnTo>
                    <a:lnTo>
                      <a:pt x="f8" y="f31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20" y="f36"/>
                    </a:lnTo>
                    <a:lnTo>
                      <a:pt x="f37" y="f2"/>
                    </a:lnTo>
                    <a:lnTo>
                      <a:pt x="f19" y="f2"/>
                    </a:lnTo>
                    <a:lnTo>
                      <a:pt x="f14" y="f36"/>
                    </a:lnTo>
                    <a:lnTo>
                      <a:pt x="f38" y="f35"/>
                    </a:lnTo>
                    <a:lnTo>
                      <a:pt x="f39" y="f33"/>
                    </a:lnTo>
                    <a:lnTo>
                      <a:pt x="f40" y="f31"/>
                    </a:lnTo>
                    <a:lnTo>
                      <a:pt x="f41" y="f30"/>
                    </a:lnTo>
                    <a:lnTo>
                      <a:pt x="f26" y="f29"/>
                    </a:lnTo>
                    <a:lnTo>
                      <a:pt x="f1" y="f27"/>
                    </a:lnTo>
                    <a:lnTo>
                      <a:pt x="f1" y="f3"/>
                    </a:lnTo>
                    <a:lnTo>
                      <a:pt x="f1" y="f3"/>
                    </a:lnTo>
                    <a:close/>
                  </a:path>
                </a:pathLst>
              </a:custGeom>
              <a:gradFill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/>
              </a:gradFill>
              <a:ln>
                <a:noFill/>
                <a:prstDash val="solid"/>
              </a:ln>
            </p:spPr>
            <p:txBody>
              <a:bodyPr vert="horz" wrap="square" lIns="90000" tIns="46800" rIns="90000" bIns="46800" anchor="ctr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489B2D6E-AB08-477D-8C2D-DE4A659D94E1}"/>
                  </a:ext>
                </a:extLst>
              </p:cNvPr>
              <p:cNvSpPr/>
              <p:nvPr/>
            </p:nvSpPr>
            <p:spPr>
              <a:xfrm>
                <a:off x="6738840" y="0"/>
                <a:ext cx="1095480" cy="6851520"/>
              </a:xfrm>
              <a:custGeom>
                <a:avLst/>
                <a:gdLst>
                  <a:gd name="f0" fmla="val 0"/>
                  <a:gd name="f1" fmla="val 688"/>
                  <a:gd name="f2" fmla="val 4316"/>
                  <a:gd name="f3" fmla="val 2086"/>
                  <a:gd name="f4" fmla="val 670"/>
                  <a:gd name="f5" fmla="val 1810"/>
                  <a:gd name="f6" fmla="val 634"/>
                  <a:gd name="f7" fmla="val 1541"/>
                  <a:gd name="f8" fmla="val 574"/>
                  <a:gd name="f9" fmla="val 1271"/>
                  <a:gd name="f10" fmla="val 497"/>
                  <a:gd name="f11" fmla="val 1007"/>
                  <a:gd name="f12" fmla="val 401"/>
                  <a:gd name="f13" fmla="val 749"/>
                  <a:gd name="f14" fmla="val 293"/>
                  <a:gd name="f15" fmla="val 492"/>
                  <a:gd name="f16" fmla="val 162"/>
                  <a:gd name="f17" fmla="val 240"/>
                  <a:gd name="f18" fmla="val 12"/>
                  <a:gd name="f19" fmla="val 150"/>
                  <a:gd name="f20" fmla="val 281"/>
                  <a:gd name="f21" fmla="val 389"/>
                  <a:gd name="f22" fmla="val 485"/>
                  <a:gd name="f23" fmla="val 562"/>
                  <a:gd name="f24" fmla="val 622"/>
                  <a:gd name="f25" fmla="val 658"/>
                  <a:gd name="f26" fmla="val 676"/>
                  <a:gd name="f27" fmla="val 2368"/>
                  <a:gd name="f28" fmla="val 2650"/>
                  <a:gd name="f29" fmla="val 616"/>
                  <a:gd name="f30" fmla="val 2931"/>
                  <a:gd name="f31" fmla="val 556"/>
                  <a:gd name="f32" fmla="val 3213"/>
                  <a:gd name="f33" fmla="val 473"/>
                  <a:gd name="f34" fmla="val 3495"/>
                  <a:gd name="f35" fmla="val 371"/>
                  <a:gd name="f36" fmla="val 3777"/>
                  <a:gd name="f37" fmla="val 251"/>
                  <a:gd name="f38" fmla="val 4046"/>
                  <a:gd name="f39" fmla="val 114"/>
                  <a:gd name="f40" fmla="val 126"/>
                  <a:gd name="f41" fmla="val 263"/>
                  <a:gd name="f42" fmla="val 383"/>
                  <a:gd name="f43" fmla="val 568"/>
                  <a:gd name="f44" fmla="val 3219"/>
                  <a:gd name="f45" fmla="val 628"/>
                  <a:gd name="f46" fmla="val 2937"/>
                  <a:gd name="f47" fmla="val 2656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688" h="4316">
                    <a:moveTo>
                      <a:pt x="f1" y="f3"/>
                    </a:moveTo>
                    <a:lnTo>
                      <a:pt x="f4" y="f5"/>
                    </a:lnTo>
                    <a:lnTo>
                      <a:pt x="f6" y="f7"/>
                    </a:lnTo>
                    <a:lnTo>
                      <a:pt x="f8" y="f9"/>
                    </a:ln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0"/>
                    </a:lnTo>
                    <a:lnTo>
                      <a:pt x="f0" y="f0"/>
                    </a:lnTo>
                    <a:lnTo>
                      <a:pt x="f19" y="f17"/>
                    </a:lnTo>
                    <a:lnTo>
                      <a:pt x="f20" y="f15"/>
                    </a:lnTo>
                    <a:lnTo>
                      <a:pt x="f21" y="f13"/>
                    </a:lnTo>
                    <a:lnTo>
                      <a:pt x="f22" y="f11"/>
                    </a:lnTo>
                    <a:lnTo>
                      <a:pt x="f23" y="f9"/>
                    </a:lnTo>
                    <a:lnTo>
                      <a:pt x="f24" y="f7"/>
                    </a:lnTo>
                    <a:lnTo>
                      <a:pt x="f25" y="f5"/>
                    </a:lnTo>
                    <a:lnTo>
                      <a:pt x="f26" y="f3"/>
                    </a:lnTo>
                    <a:lnTo>
                      <a:pt x="f26" y="f27"/>
                    </a:lnTo>
                    <a:lnTo>
                      <a:pt x="f25" y="f28"/>
                    </a:lnTo>
                    <a:lnTo>
                      <a:pt x="f29" y="f30"/>
                    </a:lnTo>
                    <a:lnTo>
                      <a:pt x="f31" y="f32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2"/>
                    </a:lnTo>
                    <a:lnTo>
                      <a:pt x="f40" y="f2"/>
                    </a:lnTo>
                    <a:lnTo>
                      <a:pt x="f41" y="f38"/>
                    </a:lnTo>
                    <a:lnTo>
                      <a:pt x="f42" y="f36"/>
                    </a:lnTo>
                    <a:lnTo>
                      <a:pt x="f22" y="f34"/>
                    </a:lnTo>
                    <a:lnTo>
                      <a:pt x="f43" y="f44"/>
                    </a:lnTo>
                    <a:lnTo>
                      <a:pt x="f45" y="f46"/>
                    </a:lnTo>
                    <a:lnTo>
                      <a:pt x="f4" y="f47"/>
                    </a:lnTo>
                    <a:lnTo>
                      <a:pt x="f1" y="f27"/>
                    </a:lnTo>
                    <a:lnTo>
                      <a:pt x="f1" y="f3"/>
                    </a:lnTo>
                    <a:lnTo>
                      <a:pt x="f1" y="f3"/>
                    </a:lnTo>
                    <a:close/>
                  </a:path>
                </a:pathLst>
              </a:custGeom>
              <a:gradFill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/>
              </a:gradFill>
              <a:ln>
                <a:noFill/>
                <a:prstDash val="solid"/>
              </a:ln>
            </p:spPr>
            <p:txBody>
              <a:bodyPr vert="horz" wrap="square" lIns="90000" tIns="46800" rIns="90000" bIns="46800" anchor="ctr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1AE28B57-B7BF-44B0-BCC4-D72530588DE0}"/>
                  </a:ext>
                </a:extLst>
              </p:cNvPr>
              <p:cNvSpPr/>
              <p:nvPr/>
            </p:nvSpPr>
            <p:spPr>
              <a:xfrm>
                <a:off x="7176960" y="0"/>
                <a:ext cx="1371599" cy="6851520"/>
              </a:xfrm>
              <a:custGeom>
                <a:avLst/>
                <a:gdLst>
                  <a:gd name="f0" fmla="val 180"/>
                  <a:gd name="f1" fmla="val 0"/>
                  <a:gd name="f2" fmla="val 861"/>
                  <a:gd name="f3" fmla="val 4316"/>
                  <a:gd name="f4" fmla="val 855"/>
                  <a:gd name="f5" fmla="val 2128"/>
                  <a:gd name="f6" fmla="val 831"/>
                  <a:gd name="f7" fmla="val 1834"/>
                  <a:gd name="f8" fmla="val 808"/>
                  <a:gd name="f9" fmla="val 1684"/>
                  <a:gd name="f10" fmla="val 784"/>
                  <a:gd name="f11" fmla="val 1541"/>
                  <a:gd name="f12" fmla="val 748"/>
                  <a:gd name="f13" fmla="val 1397"/>
                  <a:gd name="f14" fmla="val 712"/>
                  <a:gd name="f15" fmla="val 1253"/>
                  <a:gd name="f16" fmla="val 664"/>
                  <a:gd name="f17" fmla="val 1115"/>
                  <a:gd name="f18" fmla="val 610"/>
                  <a:gd name="f19" fmla="val 977"/>
                  <a:gd name="f20" fmla="val 491"/>
                  <a:gd name="f21" fmla="val 719"/>
                  <a:gd name="f22" fmla="val 353"/>
                  <a:gd name="f23" fmla="val 468"/>
                  <a:gd name="f24" fmla="val 192"/>
                  <a:gd name="f25" fmla="val 228"/>
                  <a:gd name="f26" fmla="val 12"/>
                  <a:gd name="f27" fmla="val 341"/>
                  <a:gd name="f28" fmla="val 479"/>
                  <a:gd name="f29" fmla="val 598"/>
                  <a:gd name="f30" fmla="val 983"/>
                  <a:gd name="f31" fmla="val 652"/>
                  <a:gd name="f32" fmla="val 1121"/>
                  <a:gd name="f33" fmla="val 700"/>
                  <a:gd name="f34" fmla="val 1259"/>
                  <a:gd name="f35" fmla="val 736"/>
                  <a:gd name="f36" fmla="val 1403"/>
                  <a:gd name="f37" fmla="val 772"/>
                  <a:gd name="f38" fmla="val 1547"/>
                  <a:gd name="f39" fmla="val 802"/>
                  <a:gd name="f40" fmla="val 1690"/>
                  <a:gd name="f41" fmla="val 819"/>
                  <a:gd name="f42" fmla="val 837"/>
                  <a:gd name="f43" fmla="val 1984"/>
                  <a:gd name="f44" fmla="val 843"/>
                  <a:gd name="f45" fmla="val 849"/>
                  <a:gd name="f46" fmla="val 2278"/>
                  <a:gd name="f47" fmla="val 2428"/>
                  <a:gd name="f48" fmla="val 2572"/>
                  <a:gd name="f49" fmla="val 2721"/>
                  <a:gd name="f50" fmla="val 796"/>
                  <a:gd name="f51" fmla="val 2865"/>
                  <a:gd name="f52" fmla="val 766"/>
                  <a:gd name="f53" fmla="val 3015"/>
                  <a:gd name="f54" fmla="val 724"/>
                  <a:gd name="f55" fmla="val 3159"/>
                  <a:gd name="f56" fmla="val 682"/>
                  <a:gd name="f57" fmla="val 3303"/>
                  <a:gd name="f58" fmla="val 586"/>
                  <a:gd name="f59" fmla="val 3567"/>
                  <a:gd name="f60" fmla="val 473"/>
                  <a:gd name="f61" fmla="val 3824"/>
                  <a:gd name="f62" fmla="val 335"/>
                  <a:gd name="f63" fmla="val 4076"/>
                  <a:gd name="f64" fmla="val 347"/>
                  <a:gd name="f65" fmla="val 485"/>
                  <a:gd name="f66" fmla="val 3573"/>
                  <a:gd name="f67" fmla="val 694"/>
                  <a:gd name="f68" fmla="val 3309"/>
                  <a:gd name="f69" fmla="val 3165"/>
                  <a:gd name="f70" fmla="val 778"/>
                  <a:gd name="f71" fmla="val 3021"/>
                  <a:gd name="f72" fmla="val 2871"/>
                  <a:gd name="f73" fmla="val 2727"/>
                  <a:gd name="f74" fmla="val 2578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861" h="4316">
                    <a:moveTo>
                      <a:pt x="f4" y="f5"/>
                    </a:moveTo>
                    <a:lnTo>
                      <a:pt x="f6" y="f7"/>
                    </a:lnTo>
                    <a:lnTo>
                      <a:pt x="f8" y="f9"/>
                    </a:ln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1"/>
                    </a:lnTo>
                    <a:lnTo>
                      <a:pt x="f1" y="f1"/>
                    </a:lnTo>
                    <a:lnTo>
                      <a:pt x="f0" y="f25"/>
                    </a:lnTo>
                    <a:lnTo>
                      <a:pt x="f27" y="f23"/>
                    </a:lnTo>
                    <a:lnTo>
                      <a:pt x="f28" y="f21"/>
                    </a:lnTo>
                    <a:lnTo>
                      <a:pt x="f29" y="f30"/>
                    </a:lnTo>
                    <a:lnTo>
                      <a:pt x="f31" y="f32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41" y="f7"/>
                    </a:lnTo>
                    <a:lnTo>
                      <a:pt x="f42" y="f43"/>
                    </a:lnTo>
                    <a:lnTo>
                      <a:pt x="f44" y="f5"/>
                    </a:lnTo>
                    <a:lnTo>
                      <a:pt x="f45" y="f46"/>
                    </a:lnTo>
                    <a:lnTo>
                      <a:pt x="f44" y="f47"/>
                    </a:lnTo>
                    <a:lnTo>
                      <a:pt x="f6" y="f48"/>
                    </a:lnTo>
                    <a:lnTo>
                      <a:pt x="f41" y="f49"/>
                    </a:lnTo>
                    <a:lnTo>
                      <a:pt x="f50" y="f51"/>
                    </a:lnTo>
                    <a:lnTo>
                      <a:pt x="f52" y="f53"/>
                    </a:lnTo>
                    <a:lnTo>
                      <a:pt x="f54" y="f55"/>
                    </a:lnTo>
                    <a:lnTo>
                      <a:pt x="f56" y="f57"/>
                    </a:lnTo>
                    <a:lnTo>
                      <a:pt x="f58" y="f59"/>
                    </a:lnTo>
                    <a:lnTo>
                      <a:pt x="f60" y="f61"/>
                    </a:lnTo>
                    <a:lnTo>
                      <a:pt x="f62" y="f63"/>
                    </a:lnTo>
                    <a:lnTo>
                      <a:pt x="f0" y="f3"/>
                    </a:lnTo>
                    <a:lnTo>
                      <a:pt x="f24" y="f3"/>
                    </a:lnTo>
                    <a:lnTo>
                      <a:pt x="f64" y="f63"/>
                    </a:lnTo>
                    <a:lnTo>
                      <a:pt x="f65" y="f61"/>
                    </a:lnTo>
                    <a:lnTo>
                      <a:pt x="f29" y="f66"/>
                    </a:lnTo>
                    <a:lnTo>
                      <a:pt x="f67" y="f68"/>
                    </a:lnTo>
                    <a:lnTo>
                      <a:pt x="f35" y="f69"/>
                    </a:lnTo>
                    <a:lnTo>
                      <a:pt x="f70" y="f71"/>
                    </a:lnTo>
                    <a:lnTo>
                      <a:pt x="f8" y="f72"/>
                    </a:lnTo>
                    <a:lnTo>
                      <a:pt x="f6" y="f73"/>
                    </a:lnTo>
                    <a:lnTo>
                      <a:pt x="f44" y="f74"/>
                    </a:lnTo>
                    <a:lnTo>
                      <a:pt x="f4" y="f47"/>
                    </a:lnTo>
                    <a:lnTo>
                      <a:pt x="f2" y="f46"/>
                    </a:lnTo>
                    <a:lnTo>
                      <a:pt x="f4" y="f5"/>
                    </a:lnTo>
                    <a:lnTo>
                      <a:pt x="f4" y="f5"/>
                    </a:lnTo>
                    <a:close/>
                  </a:path>
                </a:pathLst>
              </a:custGeom>
              <a:gradFill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/>
              </a:gradFill>
              <a:ln>
                <a:noFill/>
                <a:prstDash val="solid"/>
              </a:ln>
            </p:spPr>
            <p:txBody>
              <a:bodyPr vert="horz" wrap="square" lIns="90000" tIns="46800" rIns="90000" bIns="46800" anchor="ctr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8B99A39F-19A1-41EA-8818-BB32C9AF5B70}"/>
                  </a:ext>
                </a:extLst>
              </p:cNvPr>
              <p:cNvSpPr/>
              <p:nvPr/>
            </p:nvSpPr>
            <p:spPr>
              <a:xfrm>
                <a:off x="3807000" y="0"/>
                <a:ext cx="237960" cy="6851520"/>
              </a:xfrm>
              <a:custGeom>
                <a:avLst/>
                <a:gdLst>
                  <a:gd name="f0" fmla="val 0"/>
                  <a:gd name="f1" fmla="val 149"/>
                  <a:gd name="f2" fmla="val 4316"/>
                  <a:gd name="f3" fmla="val 18"/>
                  <a:gd name="f4" fmla="val 1942"/>
                  <a:gd name="f5" fmla="val 30"/>
                  <a:gd name="f6" fmla="val 1630"/>
                  <a:gd name="f7" fmla="val 42"/>
                  <a:gd name="f8" fmla="val 1331"/>
                  <a:gd name="f9" fmla="val 59"/>
                  <a:gd name="f10" fmla="val 1055"/>
                  <a:gd name="f11" fmla="val 77"/>
                  <a:gd name="f12" fmla="val 791"/>
                  <a:gd name="f13" fmla="val 83"/>
                  <a:gd name="f14" fmla="val 671"/>
                  <a:gd name="f15" fmla="val 95"/>
                  <a:gd name="f16" fmla="val 557"/>
                  <a:gd name="f17" fmla="val 107"/>
                  <a:gd name="f18" fmla="val 444"/>
                  <a:gd name="f19" fmla="val 113"/>
                  <a:gd name="f20" fmla="val 342"/>
                  <a:gd name="f21" fmla="val 125"/>
                  <a:gd name="f22" fmla="val 246"/>
                  <a:gd name="f23" fmla="val 131"/>
                  <a:gd name="f24" fmla="val 156"/>
                  <a:gd name="f25" fmla="val 143"/>
                  <a:gd name="f26" fmla="val 72"/>
                  <a:gd name="f27" fmla="val 137"/>
                  <a:gd name="f28" fmla="val 119"/>
                  <a:gd name="f29" fmla="val 101"/>
                  <a:gd name="f30" fmla="val 71"/>
                  <a:gd name="f31" fmla="val 65"/>
                  <a:gd name="f32" fmla="val 48"/>
                  <a:gd name="f33" fmla="val 6"/>
                  <a:gd name="f34" fmla="val 2278"/>
                  <a:gd name="f35" fmla="val 2602"/>
                  <a:gd name="f36" fmla="val 12"/>
                  <a:gd name="f37" fmla="val 2919"/>
                  <a:gd name="f38" fmla="val 24"/>
                  <a:gd name="f39" fmla="val 3219"/>
                  <a:gd name="f40" fmla="val 36"/>
                  <a:gd name="f41" fmla="val 3513"/>
                  <a:gd name="f42" fmla="val 3794"/>
                  <a:gd name="f43" fmla="val 89"/>
                  <a:gd name="f44" fmla="val 4058"/>
                  <a:gd name="f45" fmla="val 3225"/>
                  <a:gd name="f46" fmla="val 2608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149" h="4316">
                    <a:moveTo>
                      <a:pt x="f3" y="f4"/>
                    </a:moveTo>
                    <a:lnTo>
                      <a:pt x="f5" y="f6"/>
                    </a:lnTo>
                    <a:lnTo>
                      <a:pt x="f7" y="f8"/>
                    </a:lnTo>
                    <a:lnTo>
                      <a:pt x="f9" y="f10"/>
                    </a:ln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21" y="f22"/>
                    </a:lnTo>
                    <a:lnTo>
                      <a:pt x="f23" y="f24"/>
                    </a:lnTo>
                    <a:lnTo>
                      <a:pt x="f25" y="f26"/>
                    </a:lnTo>
                    <a:lnTo>
                      <a:pt x="f1" y="f0"/>
                    </a:lnTo>
                    <a:lnTo>
                      <a:pt x="f27" y="f0"/>
                    </a:lnTo>
                    <a:lnTo>
                      <a:pt x="f23" y="f26"/>
                    </a:lnTo>
                    <a:lnTo>
                      <a:pt x="f28" y="f24"/>
                    </a:lnTo>
                    <a:lnTo>
                      <a:pt x="f19" y="f22"/>
                    </a:lnTo>
                    <a:lnTo>
                      <a:pt x="f29" y="f20"/>
                    </a:lnTo>
                    <a:lnTo>
                      <a:pt x="f15" y="f18"/>
                    </a:lnTo>
                    <a:lnTo>
                      <a:pt x="f13" y="f16"/>
                    </a:lnTo>
                    <a:lnTo>
                      <a:pt x="f30" y="f14"/>
                    </a:lnTo>
                    <a:lnTo>
                      <a:pt x="f31" y="f12"/>
                    </a:lnTo>
                    <a:lnTo>
                      <a:pt x="f32" y="f10"/>
                    </a:lnTo>
                    <a:lnTo>
                      <a:pt x="f5" y="f8"/>
                    </a:lnTo>
                    <a:lnTo>
                      <a:pt x="f3" y="f6"/>
                    </a:lnTo>
                    <a:lnTo>
                      <a:pt x="f33" y="f4"/>
                    </a:lnTo>
                    <a:lnTo>
                      <a:pt x="f0" y="f34"/>
                    </a:lnTo>
                    <a:lnTo>
                      <a:pt x="f33" y="f35"/>
                    </a:lnTo>
                    <a:lnTo>
                      <a:pt x="f36" y="f37"/>
                    </a:lnTo>
                    <a:lnTo>
                      <a:pt x="f38" y="f39"/>
                    </a:lnTo>
                    <a:lnTo>
                      <a:pt x="f40" y="f41"/>
                    </a:lnTo>
                    <a:lnTo>
                      <a:pt x="f9" y="f42"/>
                    </a:lnTo>
                    <a:lnTo>
                      <a:pt x="f43" y="f44"/>
                    </a:lnTo>
                    <a:lnTo>
                      <a:pt x="f21" y="f2"/>
                    </a:lnTo>
                    <a:lnTo>
                      <a:pt x="f27" y="f2"/>
                    </a:lnTo>
                    <a:lnTo>
                      <a:pt x="f29" y="f44"/>
                    </a:lnTo>
                    <a:lnTo>
                      <a:pt x="f30" y="f42"/>
                    </a:lnTo>
                    <a:lnTo>
                      <a:pt x="f32" y="f41"/>
                    </a:lnTo>
                    <a:lnTo>
                      <a:pt x="f40" y="f45"/>
                    </a:lnTo>
                    <a:lnTo>
                      <a:pt x="f38" y="f37"/>
                    </a:lnTo>
                    <a:lnTo>
                      <a:pt x="f3" y="f46"/>
                    </a:lnTo>
                    <a:lnTo>
                      <a:pt x="f36" y="f34"/>
                    </a:lnTo>
                    <a:lnTo>
                      <a:pt x="f3" y="f4"/>
                    </a:lnTo>
                    <a:lnTo>
                      <a:pt x="f3" y="f4"/>
                    </a:lnTo>
                    <a:close/>
                  </a:path>
                </a:pathLst>
              </a:custGeom>
              <a:gradFill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/>
              </a:gradFill>
              <a:ln>
                <a:noFill/>
                <a:prstDash val="solid"/>
              </a:ln>
            </p:spPr>
            <p:txBody>
              <a:bodyPr vert="horz" wrap="square" lIns="90000" tIns="46800" rIns="90000" bIns="46800" anchor="ctr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FB327191-2C13-4FB0-A062-97BFD3B83641}"/>
                  </a:ext>
                </a:extLst>
              </p:cNvPr>
              <p:cNvSpPr/>
              <p:nvPr/>
            </p:nvSpPr>
            <p:spPr>
              <a:xfrm>
                <a:off x="3121200" y="0"/>
                <a:ext cx="475920" cy="6851520"/>
              </a:xfrm>
              <a:custGeom>
                <a:avLst/>
                <a:gdLst>
                  <a:gd name="f0" fmla="val 0"/>
                  <a:gd name="f1" fmla="val 299"/>
                  <a:gd name="f2" fmla="val 4316"/>
                  <a:gd name="f3" fmla="val 18"/>
                  <a:gd name="f4" fmla="val 2062"/>
                  <a:gd name="f5" fmla="val 30"/>
                  <a:gd name="f6" fmla="val 1750"/>
                  <a:gd name="f7" fmla="val 54"/>
                  <a:gd name="f8" fmla="val 1451"/>
                  <a:gd name="f9" fmla="val 84"/>
                  <a:gd name="f10" fmla="val 1169"/>
                  <a:gd name="f11" fmla="val 126"/>
                  <a:gd name="f12" fmla="val 899"/>
                  <a:gd name="f13" fmla="val 162"/>
                  <a:gd name="f14" fmla="val 641"/>
                  <a:gd name="f15" fmla="val 209"/>
                  <a:gd name="f16" fmla="val 408"/>
                  <a:gd name="f17" fmla="val 251"/>
                  <a:gd name="f18" fmla="val 192"/>
                  <a:gd name="f19" fmla="val 287"/>
                  <a:gd name="f20" fmla="val 239"/>
                  <a:gd name="f21" fmla="val 198"/>
                  <a:gd name="f22" fmla="val 156"/>
                  <a:gd name="f23" fmla="val 114"/>
                  <a:gd name="f24" fmla="val 78"/>
                  <a:gd name="f25" fmla="val 48"/>
                  <a:gd name="f26" fmla="val 24"/>
                  <a:gd name="f27" fmla="val 6"/>
                  <a:gd name="f28" fmla="val 2374"/>
                  <a:gd name="f29" fmla="val 12"/>
                  <a:gd name="f30" fmla="val 2674"/>
                  <a:gd name="f31" fmla="val 2973"/>
                  <a:gd name="f32" fmla="val 3255"/>
                  <a:gd name="f33" fmla="val 96"/>
                  <a:gd name="f34" fmla="val 3537"/>
                  <a:gd name="f35" fmla="val 144"/>
                  <a:gd name="f36" fmla="val 3806"/>
                  <a:gd name="f37" fmla="val 203"/>
                  <a:gd name="f38" fmla="val 4064"/>
                  <a:gd name="f39" fmla="val 275"/>
                  <a:gd name="f40" fmla="val 215"/>
                  <a:gd name="f41" fmla="val 108"/>
                  <a:gd name="f42" fmla="val 66"/>
                  <a:gd name="f43" fmla="val 3261"/>
                  <a:gd name="f44" fmla="val 42"/>
                  <a:gd name="f45" fmla="val 268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99" h="4316">
                    <a:moveTo>
                      <a:pt x="f3" y="f4"/>
                    </a:moveTo>
                    <a:lnTo>
                      <a:pt x="f5" y="f6"/>
                    </a:lnTo>
                    <a:lnTo>
                      <a:pt x="f7" y="f8"/>
                    </a:lnTo>
                    <a:lnTo>
                      <a:pt x="f9" y="f10"/>
                    </a:ln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" y="f0"/>
                    </a:lnTo>
                    <a:lnTo>
                      <a:pt x="f19" y="f0"/>
                    </a:lnTo>
                    <a:lnTo>
                      <a:pt x="f20" y="f18"/>
                    </a:lnTo>
                    <a:lnTo>
                      <a:pt x="f21" y="f16"/>
                    </a:lnTo>
                    <a:lnTo>
                      <a:pt x="f22" y="f14"/>
                    </a:lnTo>
                    <a:lnTo>
                      <a:pt x="f23" y="f12"/>
                    </a:lnTo>
                    <a:lnTo>
                      <a:pt x="f24" y="f10"/>
                    </a:lnTo>
                    <a:lnTo>
                      <a:pt x="f25" y="f8"/>
                    </a:lnTo>
                    <a:lnTo>
                      <a:pt x="f26" y="f6"/>
                    </a:lnTo>
                    <a:lnTo>
                      <a:pt x="f27" y="f4"/>
                    </a:lnTo>
                    <a:lnTo>
                      <a:pt x="f0" y="f28"/>
                    </a:lnTo>
                    <a:lnTo>
                      <a:pt x="f29" y="f30"/>
                    </a:lnTo>
                    <a:lnTo>
                      <a:pt x="f5" y="f31"/>
                    </a:lnTo>
                    <a:lnTo>
                      <a:pt x="f7" y="f32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2"/>
                    </a:lnTo>
                    <a:lnTo>
                      <a:pt x="f19" y="f2"/>
                    </a:lnTo>
                    <a:lnTo>
                      <a:pt x="f40" y="f38"/>
                    </a:lnTo>
                    <a:lnTo>
                      <a:pt x="f22" y="f36"/>
                    </a:lnTo>
                    <a:lnTo>
                      <a:pt x="f41" y="f34"/>
                    </a:lnTo>
                    <a:lnTo>
                      <a:pt x="f42" y="f43"/>
                    </a:lnTo>
                    <a:lnTo>
                      <a:pt x="f44" y="f31"/>
                    </a:lnTo>
                    <a:lnTo>
                      <a:pt x="f26" y="f45"/>
                    </a:lnTo>
                    <a:lnTo>
                      <a:pt x="f29" y="f28"/>
                    </a:lnTo>
                    <a:lnTo>
                      <a:pt x="f3" y="f4"/>
                    </a:lnTo>
                    <a:lnTo>
                      <a:pt x="f3" y="f4"/>
                    </a:lnTo>
                    <a:close/>
                  </a:path>
                </a:pathLst>
              </a:custGeom>
              <a:gradFill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/>
              </a:gradFill>
              <a:ln>
                <a:noFill/>
                <a:prstDash val="solid"/>
              </a:ln>
            </p:spPr>
            <p:txBody>
              <a:bodyPr vert="horz" wrap="square" lIns="90000" tIns="46800" rIns="90000" bIns="46800" anchor="ctr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FB1E74DA-1709-4055-9402-6E0894DBB0A6}"/>
                  </a:ext>
                </a:extLst>
              </p:cNvPr>
              <p:cNvSpPr/>
              <p:nvPr/>
            </p:nvSpPr>
            <p:spPr>
              <a:xfrm>
                <a:off x="2484360" y="0"/>
                <a:ext cx="674640" cy="6851520"/>
              </a:xfrm>
              <a:custGeom>
                <a:avLst/>
                <a:gdLst>
                  <a:gd name="f0" fmla="val 0"/>
                  <a:gd name="f1" fmla="val 424"/>
                  <a:gd name="f2" fmla="val 4316"/>
                  <a:gd name="f3" fmla="val 412"/>
                  <a:gd name="f4" fmla="val 316"/>
                  <a:gd name="f5" fmla="val 222"/>
                  <a:gd name="f6" fmla="val 239"/>
                  <a:gd name="f7" fmla="val 462"/>
                  <a:gd name="f8" fmla="val 167"/>
                  <a:gd name="f9" fmla="val 707"/>
                  <a:gd name="f10" fmla="val 107"/>
                  <a:gd name="f11" fmla="val 971"/>
                  <a:gd name="f12" fmla="val 65"/>
                  <a:gd name="f13" fmla="val 1247"/>
                  <a:gd name="f14" fmla="val 29"/>
                  <a:gd name="f15" fmla="val 1529"/>
                  <a:gd name="f16" fmla="val 6"/>
                  <a:gd name="f17" fmla="val 1822"/>
                  <a:gd name="f18" fmla="val 2122"/>
                  <a:gd name="f19" fmla="val 2404"/>
                  <a:gd name="f20" fmla="val 24"/>
                  <a:gd name="f21" fmla="val 2686"/>
                  <a:gd name="f22" fmla="val 47"/>
                  <a:gd name="f23" fmla="val 2961"/>
                  <a:gd name="f24" fmla="val 89"/>
                  <a:gd name="f25" fmla="val 3243"/>
                  <a:gd name="f26" fmla="val 137"/>
                  <a:gd name="f27" fmla="val 3519"/>
                  <a:gd name="f28" fmla="val 197"/>
                  <a:gd name="f29" fmla="val 3788"/>
                  <a:gd name="f30" fmla="val 269"/>
                  <a:gd name="f31" fmla="val 4058"/>
                  <a:gd name="f32" fmla="val 346"/>
                  <a:gd name="f33" fmla="val 358"/>
                  <a:gd name="f34" fmla="val 281"/>
                  <a:gd name="f35" fmla="val 209"/>
                  <a:gd name="f36" fmla="val 149"/>
                  <a:gd name="f37" fmla="val 101"/>
                  <a:gd name="f38" fmla="val 59"/>
                  <a:gd name="f39" fmla="val 35"/>
                  <a:gd name="f40" fmla="val 18"/>
                  <a:gd name="f41" fmla="val 12"/>
                  <a:gd name="f42" fmla="val 41"/>
                  <a:gd name="f43" fmla="val 71"/>
                  <a:gd name="f44" fmla="val 119"/>
                  <a:gd name="f45" fmla="val 179"/>
                  <a:gd name="f46" fmla="val 245"/>
                  <a:gd name="f47" fmla="val 328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424" h="4316">
                    <a:moveTo>
                      <a:pt x="f1" y="f0"/>
                    </a:moveTo>
                    <a:lnTo>
                      <a:pt x="f3" y="f0"/>
                    </a:lnTo>
                    <a:lnTo>
                      <a:pt x="f4" y="f5"/>
                    </a:lnTo>
                    <a:lnTo>
                      <a:pt x="f6" y="f7"/>
                    </a:lnTo>
                    <a:lnTo>
                      <a:pt x="f8" y="f9"/>
                    </a:ln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0" y="f18"/>
                    </a:lnTo>
                    <a:lnTo>
                      <a:pt x="f16" y="f19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27"/>
                    </a:lnTo>
                    <a:lnTo>
                      <a:pt x="f28" y="f29"/>
                    </a:lnTo>
                    <a:lnTo>
                      <a:pt x="f30" y="f31"/>
                    </a:lnTo>
                    <a:lnTo>
                      <a:pt x="f32" y="f2"/>
                    </a:lnTo>
                    <a:lnTo>
                      <a:pt x="f33" y="f2"/>
                    </a:lnTo>
                    <a:lnTo>
                      <a:pt x="f34" y="f31"/>
                    </a:lnTo>
                    <a:lnTo>
                      <a:pt x="f35" y="f29"/>
                    </a:lnTo>
                    <a:lnTo>
                      <a:pt x="f36" y="f27"/>
                    </a:lnTo>
                    <a:lnTo>
                      <a:pt x="f37" y="f25"/>
                    </a:lnTo>
                    <a:lnTo>
                      <a:pt x="f38" y="f23"/>
                    </a:lnTo>
                    <a:lnTo>
                      <a:pt x="f39" y="f21"/>
                    </a:lnTo>
                    <a:lnTo>
                      <a:pt x="f40" y="f19"/>
                    </a:lnTo>
                    <a:lnTo>
                      <a:pt x="f41" y="f18"/>
                    </a:lnTo>
                    <a:lnTo>
                      <a:pt x="f40" y="f17"/>
                    </a:lnTo>
                    <a:lnTo>
                      <a:pt x="f42" y="f15"/>
                    </a:lnTo>
                    <a:lnTo>
                      <a:pt x="f43" y="f13"/>
                    </a:lnTo>
                    <a:lnTo>
                      <a:pt x="f44" y="f11"/>
                    </a:lnTo>
                    <a:lnTo>
                      <a:pt x="f45" y="f9"/>
                    </a:lnTo>
                    <a:lnTo>
                      <a:pt x="f46" y="f7"/>
                    </a:lnTo>
                    <a:lnTo>
                      <a:pt x="f47" y="f5"/>
                    </a:lnTo>
                    <a:lnTo>
                      <a:pt x="f1" y="f0"/>
                    </a:lnTo>
                    <a:lnTo>
                      <a:pt x="f1" y="f0"/>
                    </a:lnTo>
                    <a:close/>
                  </a:path>
                </a:pathLst>
              </a:custGeom>
              <a:gradFill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/>
              </a:gradFill>
              <a:ln>
                <a:noFill/>
                <a:prstDash val="solid"/>
              </a:ln>
            </p:spPr>
            <p:txBody>
              <a:bodyPr vert="horz" wrap="square" lIns="90000" tIns="46800" rIns="90000" bIns="46800" anchor="ctr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546C1C81-1BD4-4874-81A6-A6F7B4C8185B}"/>
                  </a:ext>
                </a:extLst>
              </p:cNvPr>
              <p:cNvSpPr/>
              <p:nvPr/>
            </p:nvSpPr>
            <p:spPr>
              <a:xfrm>
                <a:off x="1789200" y="0"/>
                <a:ext cx="912599" cy="6851520"/>
              </a:xfrm>
              <a:custGeom>
                <a:avLst/>
                <a:gdLst>
                  <a:gd name="f0" fmla="val 0"/>
                  <a:gd name="f1" fmla="val 574"/>
                  <a:gd name="f2" fmla="val 4316"/>
                  <a:gd name="f3" fmla="val 12"/>
                  <a:gd name="f4" fmla="val 2146"/>
                  <a:gd name="f5" fmla="val 24"/>
                  <a:gd name="f6" fmla="val 1846"/>
                  <a:gd name="f7" fmla="val 54"/>
                  <a:gd name="f8" fmla="val 1559"/>
                  <a:gd name="f9" fmla="val 96"/>
                  <a:gd name="f10" fmla="val 1277"/>
                  <a:gd name="f11" fmla="val 162"/>
                  <a:gd name="f12" fmla="val 1001"/>
                  <a:gd name="f13" fmla="val 239"/>
                  <a:gd name="f14" fmla="val 731"/>
                  <a:gd name="f15" fmla="val 335"/>
                  <a:gd name="f16" fmla="val 480"/>
                  <a:gd name="f17" fmla="val 449"/>
                  <a:gd name="f18" fmla="val 234"/>
                  <a:gd name="f19" fmla="val 562"/>
                  <a:gd name="f20" fmla="val 437"/>
                  <a:gd name="f21" fmla="val 323"/>
                  <a:gd name="f22" fmla="val 227"/>
                  <a:gd name="f23" fmla="val 737"/>
                  <a:gd name="f24" fmla="val 150"/>
                  <a:gd name="f25" fmla="val 84"/>
                  <a:gd name="f26" fmla="val 42"/>
                  <a:gd name="f27" fmla="val 1852"/>
                  <a:gd name="f28" fmla="val 6"/>
                  <a:gd name="f29" fmla="val 2434"/>
                  <a:gd name="f30" fmla="val 30"/>
                  <a:gd name="f31" fmla="val 2715"/>
                  <a:gd name="f32" fmla="val 66"/>
                  <a:gd name="f33" fmla="val 2997"/>
                  <a:gd name="f34" fmla="val 120"/>
                  <a:gd name="f35" fmla="val 3273"/>
                  <a:gd name="f36" fmla="val 191"/>
                  <a:gd name="f37" fmla="val 3549"/>
                  <a:gd name="f38" fmla="val 275"/>
                  <a:gd name="f39" fmla="val 3812"/>
                  <a:gd name="f40" fmla="val 371"/>
                  <a:gd name="f41" fmla="val 4070"/>
                  <a:gd name="f42" fmla="val 484"/>
                  <a:gd name="f43" fmla="val 496"/>
                  <a:gd name="f44" fmla="val 383"/>
                  <a:gd name="f45" fmla="val 287"/>
                  <a:gd name="f46" fmla="val 203"/>
                  <a:gd name="f47" fmla="val 132"/>
                  <a:gd name="f48" fmla="val 78"/>
                  <a:gd name="f49" fmla="val 18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574" h="4316">
                    <a:moveTo>
                      <a:pt x="f3" y="f4"/>
                    </a:moveTo>
                    <a:lnTo>
                      <a:pt x="f5" y="f6"/>
                    </a:lnTo>
                    <a:lnTo>
                      <a:pt x="f7" y="f8"/>
                    </a:lnTo>
                    <a:lnTo>
                      <a:pt x="f9" y="f10"/>
                    </a:ln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" y="f0"/>
                    </a:lnTo>
                    <a:lnTo>
                      <a:pt x="f19" y="f0"/>
                    </a:lnTo>
                    <a:lnTo>
                      <a:pt x="f20" y="f18"/>
                    </a:lnTo>
                    <a:lnTo>
                      <a:pt x="f21" y="f16"/>
                    </a:lnTo>
                    <a:lnTo>
                      <a:pt x="f22" y="f23"/>
                    </a:lnTo>
                    <a:lnTo>
                      <a:pt x="f24" y="f12"/>
                    </a:lnTo>
                    <a:lnTo>
                      <a:pt x="f25" y="f10"/>
                    </a:lnTo>
                    <a:lnTo>
                      <a:pt x="f26" y="f8"/>
                    </a:lnTo>
                    <a:lnTo>
                      <a:pt x="f3" y="f27"/>
                    </a:lnTo>
                    <a:lnTo>
                      <a:pt x="f0" y="f4"/>
                    </a:lnTo>
                    <a:lnTo>
                      <a:pt x="f28" y="f29"/>
                    </a:lnTo>
                    <a:lnTo>
                      <a:pt x="f30" y="f31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36" y="f37"/>
                    </a:lnTo>
                    <a:lnTo>
                      <a:pt x="f38" y="f39"/>
                    </a:lnTo>
                    <a:lnTo>
                      <a:pt x="f40" y="f41"/>
                    </a:lnTo>
                    <a:lnTo>
                      <a:pt x="f42" y="f2"/>
                    </a:lnTo>
                    <a:lnTo>
                      <a:pt x="f43" y="f2"/>
                    </a:lnTo>
                    <a:lnTo>
                      <a:pt x="f44" y="f41"/>
                    </a:lnTo>
                    <a:lnTo>
                      <a:pt x="f45" y="f39"/>
                    </a:lnTo>
                    <a:lnTo>
                      <a:pt x="f46" y="f37"/>
                    </a:lnTo>
                    <a:lnTo>
                      <a:pt x="f47" y="f35"/>
                    </a:lnTo>
                    <a:lnTo>
                      <a:pt x="f48" y="f33"/>
                    </a:lnTo>
                    <a:lnTo>
                      <a:pt x="f26" y="f31"/>
                    </a:lnTo>
                    <a:lnTo>
                      <a:pt x="f49" y="f29"/>
                    </a:lnTo>
                    <a:lnTo>
                      <a:pt x="f3" y="f4"/>
                    </a:lnTo>
                    <a:lnTo>
                      <a:pt x="f3" y="f4"/>
                    </a:lnTo>
                    <a:close/>
                  </a:path>
                </a:pathLst>
              </a:custGeom>
              <a:gradFill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/>
              </a:gradFill>
              <a:ln>
                <a:noFill/>
                <a:prstDash val="solid"/>
              </a:ln>
            </p:spPr>
            <p:txBody>
              <a:bodyPr vert="horz" wrap="square" lIns="90000" tIns="46800" rIns="90000" bIns="46800" anchor="ctr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96943392-48A5-4E29-B2C1-37A932B66D8B}"/>
                  </a:ext>
                </a:extLst>
              </p:cNvPr>
              <p:cNvSpPr/>
              <p:nvPr/>
            </p:nvSpPr>
            <p:spPr>
              <a:xfrm>
                <a:off x="1112760" y="0"/>
                <a:ext cx="1170000" cy="6851520"/>
              </a:xfrm>
              <a:custGeom>
                <a:avLst/>
                <a:gdLst>
                  <a:gd name="f0" fmla="val 0"/>
                  <a:gd name="f1" fmla="val 735"/>
                  <a:gd name="f2" fmla="val 4316"/>
                  <a:gd name="f3" fmla="val 12"/>
                  <a:gd name="f4" fmla="val 2098"/>
                  <a:gd name="f5" fmla="val 29"/>
                  <a:gd name="f6" fmla="val 1798"/>
                  <a:gd name="f7" fmla="val 71"/>
                  <a:gd name="f8" fmla="val 1505"/>
                  <a:gd name="f9" fmla="val 131"/>
                  <a:gd name="f10" fmla="val 1223"/>
                  <a:gd name="f11" fmla="val 215"/>
                  <a:gd name="f12" fmla="val 941"/>
                  <a:gd name="f13" fmla="val 316"/>
                  <a:gd name="f14" fmla="val 689"/>
                  <a:gd name="f15" fmla="val 442"/>
                  <a:gd name="f16" fmla="val 444"/>
                  <a:gd name="f17" fmla="val 580"/>
                  <a:gd name="f18" fmla="val 216"/>
                  <a:gd name="f19" fmla="val 723"/>
                  <a:gd name="f20" fmla="val 568"/>
                  <a:gd name="f21" fmla="val 210"/>
                  <a:gd name="f22" fmla="val 430"/>
                  <a:gd name="f23" fmla="val 438"/>
                  <a:gd name="f24" fmla="val 311"/>
                  <a:gd name="f25" fmla="val 683"/>
                  <a:gd name="f26" fmla="val 209"/>
                  <a:gd name="f27" fmla="val 125"/>
                  <a:gd name="f28" fmla="val 1217"/>
                  <a:gd name="f29" fmla="val 59"/>
                  <a:gd name="f30" fmla="val 18"/>
                  <a:gd name="f31" fmla="val 6"/>
                  <a:gd name="f32" fmla="val 2404"/>
                  <a:gd name="f33" fmla="val 2709"/>
                  <a:gd name="f34" fmla="val 77"/>
                  <a:gd name="f35" fmla="val 3015"/>
                  <a:gd name="f36" fmla="val 149"/>
                  <a:gd name="f37" fmla="val 3315"/>
                  <a:gd name="f38" fmla="val 227"/>
                  <a:gd name="f39" fmla="val 3573"/>
                  <a:gd name="f40" fmla="val 3824"/>
                  <a:gd name="f41" fmla="val 424"/>
                  <a:gd name="f42" fmla="val 4076"/>
                  <a:gd name="f43" fmla="val 544"/>
                  <a:gd name="f44" fmla="val 556"/>
                  <a:gd name="f45" fmla="val 436"/>
                  <a:gd name="f46" fmla="val 328"/>
                  <a:gd name="f47" fmla="val 239"/>
                  <a:gd name="f48" fmla="val 161"/>
                  <a:gd name="f49" fmla="val 89"/>
                  <a:gd name="f50" fmla="val 4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735" h="4316">
                    <a:moveTo>
                      <a:pt x="f3" y="f4"/>
                    </a:moveTo>
                    <a:lnTo>
                      <a:pt x="f5" y="f6"/>
                    </a:lnTo>
                    <a:lnTo>
                      <a:pt x="f7" y="f8"/>
                    </a:lnTo>
                    <a:lnTo>
                      <a:pt x="f9" y="f10"/>
                    </a:ln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" y="f0"/>
                    </a:lnTo>
                    <a:lnTo>
                      <a:pt x="f19" y="f0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12"/>
                    </a:lnTo>
                    <a:lnTo>
                      <a:pt x="f27" y="f28"/>
                    </a:lnTo>
                    <a:lnTo>
                      <a:pt x="f29" y="f8"/>
                    </a:lnTo>
                    <a:lnTo>
                      <a:pt x="f30" y="f6"/>
                    </a:lnTo>
                    <a:lnTo>
                      <a:pt x="f0" y="f4"/>
                    </a:lnTo>
                    <a:lnTo>
                      <a:pt x="f31" y="f32"/>
                    </a:lnTo>
                    <a:lnTo>
                      <a:pt x="f5" y="f33"/>
                    </a:lnTo>
                    <a:lnTo>
                      <a:pt x="f34" y="f35"/>
                    </a:lnTo>
                    <a:lnTo>
                      <a:pt x="f36" y="f37"/>
                    </a:lnTo>
                    <a:lnTo>
                      <a:pt x="f38" y="f39"/>
                    </a:lnTo>
                    <a:lnTo>
                      <a:pt x="f13" y="f40"/>
                    </a:lnTo>
                    <a:lnTo>
                      <a:pt x="f41" y="f42"/>
                    </a:lnTo>
                    <a:lnTo>
                      <a:pt x="f43" y="f2"/>
                    </a:lnTo>
                    <a:lnTo>
                      <a:pt x="f44" y="f2"/>
                    </a:lnTo>
                    <a:lnTo>
                      <a:pt x="f45" y="f42"/>
                    </a:lnTo>
                    <a:lnTo>
                      <a:pt x="f46" y="f40"/>
                    </a:lnTo>
                    <a:lnTo>
                      <a:pt x="f47" y="f39"/>
                    </a:lnTo>
                    <a:lnTo>
                      <a:pt x="f48" y="f37"/>
                    </a:lnTo>
                    <a:lnTo>
                      <a:pt x="f49" y="f35"/>
                    </a:lnTo>
                    <a:lnTo>
                      <a:pt x="f50" y="f33"/>
                    </a:lnTo>
                    <a:lnTo>
                      <a:pt x="f30" y="f32"/>
                    </a:lnTo>
                    <a:lnTo>
                      <a:pt x="f3" y="f4"/>
                    </a:lnTo>
                    <a:lnTo>
                      <a:pt x="f3" y="f4"/>
                    </a:lnTo>
                    <a:close/>
                  </a:path>
                </a:pathLst>
              </a:custGeom>
              <a:gradFill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/>
              </a:gradFill>
              <a:ln>
                <a:noFill/>
                <a:prstDash val="solid"/>
              </a:ln>
            </p:spPr>
            <p:txBody>
              <a:bodyPr vert="horz" wrap="square" lIns="90000" tIns="46800" rIns="90000" bIns="46800" anchor="ctr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7A0D126D-4EC9-41BB-86BE-4D64CA24BA48}"/>
                  </a:ext>
                </a:extLst>
              </p:cNvPr>
              <p:cNvSpPr/>
              <p:nvPr/>
            </p:nvSpPr>
            <p:spPr>
              <a:xfrm>
                <a:off x="455760" y="0"/>
                <a:ext cx="1333440" cy="6851520"/>
              </a:xfrm>
              <a:custGeom>
                <a:avLst/>
                <a:gdLst>
                  <a:gd name="f0" fmla="val 0"/>
                  <a:gd name="f1" fmla="val 837"/>
                  <a:gd name="f2" fmla="val 4316"/>
                  <a:gd name="f3" fmla="val 18"/>
                  <a:gd name="f4" fmla="val 1948"/>
                  <a:gd name="f5" fmla="val 48"/>
                  <a:gd name="f6" fmla="val 1708"/>
                  <a:gd name="f7" fmla="val 96"/>
                  <a:gd name="f8" fmla="val 1475"/>
                  <a:gd name="f9" fmla="val 161"/>
                  <a:gd name="f10" fmla="val 1235"/>
                  <a:gd name="f11" fmla="val 251"/>
                  <a:gd name="f12" fmla="val 995"/>
                  <a:gd name="f13" fmla="val 365"/>
                  <a:gd name="f14" fmla="val 755"/>
                  <a:gd name="f15" fmla="val 496"/>
                  <a:gd name="f16" fmla="val 510"/>
                  <a:gd name="f17" fmla="val 658"/>
                  <a:gd name="f18" fmla="val 258"/>
                  <a:gd name="f19" fmla="val 741"/>
                  <a:gd name="f20" fmla="val 132"/>
                  <a:gd name="f21" fmla="val 825"/>
                  <a:gd name="f22" fmla="val 729"/>
                  <a:gd name="f23" fmla="val 640"/>
                  <a:gd name="f24" fmla="val 562"/>
                  <a:gd name="f25" fmla="val 384"/>
                  <a:gd name="f26" fmla="val 484"/>
                  <a:gd name="f27" fmla="val 353"/>
                  <a:gd name="f28" fmla="val 239"/>
                  <a:gd name="f29" fmla="val 150"/>
                  <a:gd name="f30" fmla="val 84"/>
                  <a:gd name="f31" fmla="val 1469"/>
                  <a:gd name="f32" fmla="val 36"/>
                  <a:gd name="f33" fmla="val 1702"/>
                  <a:gd name="f34" fmla="val 6"/>
                  <a:gd name="f35" fmla="val 1942"/>
                  <a:gd name="f36" fmla="val 2200"/>
                  <a:gd name="f37" fmla="val 12"/>
                  <a:gd name="f38" fmla="val 2470"/>
                  <a:gd name="f39" fmla="val 2739"/>
                  <a:gd name="f40" fmla="val 114"/>
                  <a:gd name="f41" fmla="val 3027"/>
                  <a:gd name="f42" fmla="val 3171"/>
                  <a:gd name="f43" fmla="val 197"/>
                  <a:gd name="f44" fmla="val 3321"/>
                  <a:gd name="f45" fmla="val 245"/>
                  <a:gd name="f46" fmla="val 3477"/>
                  <a:gd name="f47" fmla="val 305"/>
                  <a:gd name="f48" fmla="val 3639"/>
                  <a:gd name="f49" fmla="val 3800"/>
                  <a:gd name="f50" fmla="val 437"/>
                  <a:gd name="f51" fmla="val 3968"/>
                  <a:gd name="f52" fmla="val 508"/>
                  <a:gd name="f53" fmla="val 4136"/>
                  <a:gd name="f54" fmla="val 592"/>
                  <a:gd name="f55" fmla="val 604"/>
                  <a:gd name="f56" fmla="val 520"/>
                  <a:gd name="f57" fmla="val 448"/>
                  <a:gd name="f58" fmla="val 377"/>
                  <a:gd name="f59" fmla="val 317"/>
                  <a:gd name="f60" fmla="val 257"/>
                  <a:gd name="f61" fmla="val 209"/>
                  <a:gd name="f62" fmla="val 3327"/>
                  <a:gd name="f63" fmla="val 126"/>
                  <a:gd name="f64" fmla="val 60"/>
                  <a:gd name="f65" fmla="val 24"/>
                  <a:gd name="f66" fmla="val 2206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837" h="4316">
                    <a:moveTo>
                      <a:pt x="f3" y="f4"/>
                    </a:moveTo>
                    <a:lnTo>
                      <a:pt x="f5" y="f6"/>
                    </a:lnTo>
                    <a:lnTo>
                      <a:pt x="f7" y="f8"/>
                    </a:lnTo>
                    <a:lnTo>
                      <a:pt x="f9" y="f10"/>
                    </a:ln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1" y="f0"/>
                    </a:lnTo>
                    <a:lnTo>
                      <a:pt x="f21" y="f0"/>
                    </a:lnTo>
                    <a:lnTo>
                      <a:pt x="f22" y="f20"/>
                    </a:lnTo>
                    <a:lnTo>
                      <a:pt x="f23" y="f18"/>
                    </a:lnTo>
                    <a:lnTo>
                      <a:pt x="f24" y="f25"/>
                    </a:lnTo>
                    <a:lnTo>
                      <a:pt x="f26" y="f16"/>
                    </a:lnTo>
                    <a:lnTo>
                      <a:pt x="f27" y="f14"/>
                    </a:lnTo>
                    <a:lnTo>
                      <a:pt x="f28" y="f12"/>
                    </a:lnTo>
                    <a:lnTo>
                      <a:pt x="f29" y="f10"/>
                    </a:lnTo>
                    <a:lnTo>
                      <a:pt x="f30" y="f31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0" y="f36"/>
                    </a:lnTo>
                    <a:lnTo>
                      <a:pt x="f37" y="f38"/>
                    </a:lnTo>
                    <a:lnTo>
                      <a:pt x="f5" y="f39"/>
                    </a:lnTo>
                    <a:lnTo>
                      <a:pt x="f40" y="f41"/>
                    </a:lnTo>
                    <a:lnTo>
                      <a:pt x="f29" y="f42"/>
                    </a:lnTo>
                    <a:lnTo>
                      <a:pt x="f43" y="f44"/>
                    </a:lnTo>
                    <a:lnTo>
                      <a:pt x="f45" y="f46"/>
                    </a:lnTo>
                    <a:lnTo>
                      <a:pt x="f47" y="f48"/>
                    </a:lnTo>
                    <a:lnTo>
                      <a:pt x="f13" y="f49"/>
                    </a:lnTo>
                    <a:lnTo>
                      <a:pt x="f50" y="f51"/>
                    </a:lnTo>
                    <a:lnTo>
                      <a:pt x="f52" y="f53"/>
                    </a:lnTo>
                    <a:lnTo>
                      <a:pt x="f54" y="f2"/>
                    </a:lnTo>
                    <a:lnTo>
                      <a:pt x="f55" y="f2"/>
                    </a:lnTo>
                    <a:lnTo>
                      <a:pt x="f56" y="f53"/>
                    </a:lnTo>
                    <a:lnTo>
                      <a:pt x="f57" y="f51"/>
                    </a:lnTo>
                    <a:lnTo>
                      <a:pt x="f58" y="f49"/>
                    </a:lnTo>
                    <a:lnTo>
                      <a:pt x="f59" y="f48"/>
                    </a:lnTo>
                    <a:lnTo>
                      <a:pt x="f60" y="f46"/>
                    </a:lnTo>
                    <a:lnTo>
                      <a:pt x="f61" y="f62"/>
                    </a:lnTo>
                    <a:lnTo>
                      <a:pt x="f9" y="f42"/>
                    </a:lnTo>
                    <a:lnTo>
                      <a:pt x="f63" y="f41"/>
                    </a:lnTo>
                    <a:lnTo>
                      <a:pt x="f64" y="f39"/>
                    </a:lnTo>
                    <a:lnTo>
                      <a:pt x="f65" y="f38"/>
                    </a:lnTo>
                    <a:lnTo>
                      <a:pt x="f37" y="f66"/>
                    </a:lnTo>
                    <a:lnTo>
                      <a:pt x="f3" y="f4"/>
                    </a:lnTo>
                    <a:lnTo>
                      <a:pt x="f3" y="f4"/>
                    </a:lnTo>
                    <a:close/>
                  </a:path>
                </a:pathLst>
              </a:custGeom>
              <a:gradFill>
                <a:gsLst>
                  <a:gs pos="0">
                    <a:srgbClr val="0066CC"/>
                  </a:gs>
                  <a:gs pos="100000">
                    <a:srgbClr val="004387"/>
                  </a:gs>
                </a:gsLst>
                <a:lin ang="5400000"/>
              </a:gradFill>
              <a:ln>
                <a:noFill/>
                <a:prstDash val="solid"/>
              </a:ln>
            </p:spPr>
            <p:txBody>
              <a:bodyPr vert="horz" wrap="square" lIns="90000" tIns="46800" rIns="90000" bIns="46800" anchor="ctr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</p:grp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C83F621-EFE0-4D38-814C-D7D62B2FDAC7}"/>
                </a:ext>
              </a:extLst>
            </p:cNvPr>
            <p:cNvSpPr/>
            <p:nvPr/>
          </p:nvSpPr>
          <p:spPr>
            <a:xfrm>
              <a:off x="7920" y="4605480"/>
              <a:ext cx="961919" cy="2246040"/>
            </a:xfrm>
            <a:custGeom>
              <a:avLst/>
              <a:gdLst>
                <a:gd name="f0" fmla="val 180"/>
                <a:gd name="f1" fmla="val 0"/>
                <a:gd name="f2" fmla="val 604"/>
                <a:gd name="f3" fmla="val 1415"/>
                <a:gd name="f4" fmla="val 54"/>
                <a:gd name="f5" fmla="val 42"/>
                <a:gd name="f6" fmla="val 228"/>
                <a:gd name="f7" fmla="val 96"/>
                <a:gd name="f8" fmla="val 402"/>
                <a:gd name="f9" fmla="val 161"/>
                <a:gd name="f10" fmla="val 576"/>
                <a:gd name="f11" fmla="val 227"/>
                <a:gd name="f12" fmla="val 744"/>
                <a:gd name="f13" fmla="val 305"/>
                <a:gd name="f14" fmla="val 917"/>
                <a:gd name="f15" fmla="val 389"/>
                <a:gd name="f16" fmla="val 1085"/>
                <a:gd name="f17" fmla="val 484"/>
                <a:gd name="f18" fmla="val 1253"/>
                <a:gd name="f19" fmla="val 586"/>
                <a:gd name="f20" fmla="val 496"/>
                <a:gd name="f21" fmla="val 1247"/>
                <a:gd name="f22" fmla="val 401"/>
                <a:gd name="f23" fmla="val 1073"/>
                <a:gd name="f24" fmla="val 311"/>
                <a:gd name="f25" fmla="val 899"/>
                <a:gd name="f26" fmla="val 233"/>
                <a:gd name="f27" fmla="val 720"/>
                <a:gd name="f28" fmla="val 546"/>
                <a:gd name="f29" fmla="val 102"/>
                <a:gd name="f30" fmla="val 366"/>
                <a:gd name="f31" fmla="val 4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04" h="1415">
                  <a:moveTo>
                    <a:pt x="f1" y="f4"/>
                  </a:moveTo>
                  <a:lnTo>
                    <a:pt x="f5" y="f6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3"/>
                  </a:lnTo>
                  <a:lnTo>
                    <a:pt x="f2" y="f3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9" y="f28"/>
                  </a:lnTo>
                  <a:lnTo>
                    <a:pt x="f29" y="f30"/>
                  </a:lnTo>
                  <a:lnTo>
                    <a:pt x="f31" y="f0"/>
                  </a:lnTo>
                  <a:lnTo>
                    <a:pt x="f1" y="f1"/>
                  </a:lnTo>
                  <a:lnTo>
                    <a:pt x="f1" y="f4"/>
                  </a:lnTo>
                  <a:lnTo>
                    <a:pt x="f1" y="f4"/>
                  </a:lnTo>
                  <a:close/>
                </a:path>
              </a:pathLst>
            </a:custGeom>
            <a:gradFill>
              <a:gsLst>
                <a:gs pos="0">
                  <a:srgbClr val="003B76"/>
                </a:gs>
                <a:gs pos="100000">
                  <a:srgbClr val="002347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7D912C7-9A7C-4AD3-942A-1599CE842417}"/>
                </a:ext>
              </a:extLst>
            </p:cNvPr>
            <p:cNvSpPr/>
            <p:nvPr/>
          </p:nvSpPr>
          <p:spPr>
            <a:xfrm>
              <a:off x="7920" y="6175440"/>
              <a:ext cx="361799" cy="676080"/>
            </a:xfrm>
            <a:custGeom>
              <a:avLst/>
              <a:gdLst>
                <a:gd name="f0" fmla="val 0"/>
                <a:gd name="f1" fmla="val 227"/>
                <a:gd name="f2" fmla="val 426"/>
                <a:gd name="f3" fmla="val 30"/>
                <a:gd name="f4" fmla="val 108"/>
                <a:gd name="f5" fmla="val 240"/>
                <a:gd name="f6" fmla="val 215"/>
                <a:gd name="f7" fmla="val 167"/>
                <a:gd name="f8" fmla="val 330"/>
                <a:gd name="f9" fmla="val 114"/>
                <a:gd name="f10" fmla="val 22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27" h="426">
                  <a:moveTo>
                    <a:pt x="f0" y="f3"/>
                  </a:moveTo>
                  <a:lnTo>
                    <a:pt x="f4" y="f5"/>
                  </a:lnTo>
                  <a:lnTo>
                    <a:pt x="f6" y="f2"/>
                  </a:lnTo>
                  <a:lnTo>
                    <a:pt x="f1" y="f2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0" y="f0"/>
                  </a:lnTo>
                  <a:lnTo>
                    <a:pt x="f0" y="f3"/>
                  </a:lnTo>
                  <a:lnTo>
                    <a:pt x="f0" y="f3"/>
                  </a:lnTo>
                  <a:close/>
                </a:path>
              </a:pathLst>
            </a:custGeom>
            <a:gradFill>
              <a:gsLst>
                <a:gs pos="0">
                  <a:srgbClr val="003B76"/>
                </a:gs>
                <a:gs pos="100000">
                  <a:srgbClr val="002347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9E24E14-1CC1-42A5-8B46-902625B657D5}"/>
                </a:ext>
              </a:extLst>
            </p:cNvPr>
            <p:cNvSpPr/>
            <p:nvPr/>
          </p:nvSpPr>
          <p:spPr>
            <a:xfrm>
              <a:off x="7580160" y="0"/>
              <a:ext cx="1562400" cy="2835360"/>
            </a:xfrm>
            <a:custGeom>
              <a:avLst/>
              <a:gdLst>
                <a:gd name="f0" fmla="val 0"/>
                <a:gd name="f1" fmla="val 981"/>
                <a:gd name="f2" fmla="val 1786"/>
                <a:gd name="f3" fmla="val 1720"/>
                <a:gd name="f4" fmla="val 969"/>
                <a:gd name="f5" fmla="val 1666"/>
                <a:gd name="f6" fmla="val 957"/>
                <a:gd name="f7" fmla="val 1613"/>
                <a:gd name="f8" fmla="val 921"/>
                <a:gd name="f9" fmla="val 1487"/>
                <a:gd name="f10" fmla="val 885"/>
                <a:gd name="f11" fmla="val 1361"/>
                <a:gd name="f12" fmla="val 796"/>
                <a:gd name="f13" fmla="val 1121"/>
                <a:gd name="f14" fmla="val 682"/>
                <a:gd name="f15" fmla="val 899"/>
                <a:gd name="f16" fmla="val 562"/>
                <a:gd name="f17" fmla="val 689"/>
                <a:gd name="f18" fmla="val 431"/>
                <a:gd name="f19" fmla="val 498"/>
                <a:gd name="f20" fmla="val 293"/>
                <a:gd name="f21" fmla="val 318"/>
                <a:gd name="f22" fmla="val 150"/>
                <a:gd name="f23" fmla="val 12"/>
                <a:gd name="f24" fmla="val 138"/>
                <a:gd name="f25" fmla="val 275"/>
                <a:gd name="f26" fmla="val 413"/>
                <a:gd name="f27" fmla="val 545"/>
                <a:gd name="f28" fmla="val 670"/>
                <a:gd name="f29" fmla="val 778"/>
                <a:gd name="f30" fmla="val 873"/>
                <a:gd name="f31" fmla="val 909"/>
                <a:gd name="f32" fmla="val 945"/>
                <a:gd name="f33" fmla="val 1619"/>
                <a:gd name="f34" fmla="val 963"/>
                <a:gd name="f35" fmla="val 170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981" h="1786">
                  <a:moveTo>
                    <a:pt x="f1" y="f2"/>
                  </a:moveTo>
                  <a:lnTo>
                    <a:pt x="f1" y="f3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2"/>
                  </a:lnTo>
                  <a:lnTo>
                    <a:pt x="f23" y="f0"/>
                  </a:lnTo>
                  <a:lnTo>
                    <a:pt x="f0" y="f0"/>
                  </a:lnTo>
                  <a:lnTo>
                    <a:pt x="f24" y="f22"/>
                  </a:lnTo>
                  <a:lnTo>
                    <a:pt x="f25" y="f21"/>
                  </a:lnTo>
                  <a:lnTo>
                    <a:pt x="f26" y="f19"/>
                  </a:lnTo>
                  <a:lnTo>
                    <a:pt x="f27" y="f17"/>
                  </a:lnTo>
                  <a:lnTo>
                    <a:pt x="f28" y="f15"/>
                  </a:lnTo>
                  <a:lnTo>
                    <a:pt x="f29" y="f13"/>
                  </a:lnTo>
                  <a:lnTo>
                    <a:pt x="f30" y="f11"/>
                  </a:lnTo>
                  <a:lnTo>
                    <a:pt x="f31" y="f9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1" y="f2"/>
                  </a:lnTo>
                  <a:lnTo>
                    <a:pt x="f1" y="f2"/>
                  </a:lnTo>
                  <a:close/>
                </a:path>
              </a:pathLst>
            </a:custGeom>
            <a:gradFill>
              <a:gsLst>
                <a:gs pos="0">
                  <a:srgbClr val="0066CC"/>
                </a:gs>
                <a:gs pos="100000">
                  <a:srgbClr val="005FBF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18E0E99-322A-41DA-8B87-68525C348EAE}"/>
                </a:ext>
              </a:extLst>
            </p:cNvPr>
            <p:cNvSpPr/>
            <p:nvPr/>
          </p:nvSpPr>
          <p:spPr>
            <a:xfrm>
              <a:off x="8000999" y="0"/>
              <a:ext cx="1141560" cy="1341360"/>
            </a:xfrm>
            <a:custGeom>
              <a:avLst/>
              <a:gdLst>
                <a:gd name="f0" fmla="val 0"/>
                <a:gd name="f1" fmla="val 717"/>
                <a:gd name="f2" fmla="val 845"/>
                <a:gd name="f3" fmla="val 821"/>
                <a:gd name="f4" fmla="val 574"/>
                <a:gd name="f5" fmla="val 605"/>
                <a:gd name="f6" fmla="val 406"/>
                <a:gd name="f7" fmla="val 396"/>
                <a:gd name="f8" fmla="val 221"/>
                <a:gd name="f9" fmla="val 192"/>
                <a:gd name="f10" fmla="val 17"/>
                <a:gd name="f11" fmla="val 209"/>
                <a:gd name="f12" fmla="val 198"/>
                <a:gd name="f13" fmla="val 400"/>
                <a:gd name="f14" fmla="val 408"/>
                <a:gd name="f15" fmla="val 568"/>
                <a:gd name="f16" fmla="val 62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17" h="845">
                  <a:moveTo>
                    <a:pt x="f1" y="f2"/>
                  </a:moveTo>
                  <a:lnTo>
                    <a:pt x="f1" y="f3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0"/>
                  </a:lnTo>
                  <a:lnTo>
                    <a:pt x="f0" y="f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" y="f2"/>
                  </a:lnTo>
                  <a:lnTo>
                    <a:pt x="f1" y="f2"/>
                  </a:lnTo>
                  <a:close/>
                </a:path>
              </a:pathLst>
            </a:custGeom>
            <a:solidFill>
              <a:srgbClr val="0066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D68CF8E-17C9-4ED1-8A7D-7F60610D3512}"/>
                </a:ext>
              </a:extLst>
            </p:cNvPr>
            <p:cNvSpPr/>
            <p:nvPr/>
          </p:nvSpPr>
          <p:spPr>
            <a:xfrm>
              <a:off x="8494560" y="0"/>
              <a:ext cx="648000" cy="657360"/>
            </a:xfrm>
            <a:custGeom>
              <a:avLst/>
              <a:gdLst>
                <a:gd name="f0" fmla="val 0"/>
                <a:gd name="f1" fmla="val 407"/>
                <a:gd name="f2" fmla="val 414"/>
                <a:gd name="f3" fmla="val 396"/>
                <a:gd name="f4" fmla="val 222"/>
                <a:gd name="f5" fmla="val 192"/>
                <a:gd name="f6" fmla="val 12"/>
                <a:gd name="f7" fmla="val 108"/>
                <a:gd name="f8" fmla="val 102"/>
                <a:gd name="f9" fmla="val 216"/>
                <a:gd name="f10" fmla="val 20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07" h="414">
                  <a:moveTo>
                    <a:pt x="f1" y="f2"/>
                  </a:moveTo>
                  <a:lnTo>
                    <a:pt x="f1" y="f3"/>
                  </a:lnTo>
                  <a:lnTo>
                    <a:pt x="f4" y="f5"/>
                  </a:lnTo>
                  <a:lnTo>
                    <a:pt x="f6" y="f0"/>
                  </a:lnTo>
                  <a:lnTo>
                    <a:pt x="f0" y="f0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1" y="f2"/>
                  </a:lnTo>
                  <a:lnTo>
                    <a:pt x="f1" y="f2"/>
                  </a:lnTo>
                  <a:close/>
                </a:path>
              </a:pathLst>
            </a:custGeom>
            <a:solidFill>
              <a:srgbClr val="0066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733339E-6F54-4A2C-9044-C57B0B172EAF}"/>
                </a:ext>
              </a:extLst>
            </p:cNvPr>
            <p:cNvSpPr/>
            <p:nvPr/>
          </p:nvSpPr>
          <p:spPr>
            <a:xfrm>
              <a:off x="7920" y="0"/>
              <a:ext cx="1362240" cy="2236680"/>
            </a:xfrm>
            <a:custGeom>
              <a:avLst/>
              <a:gdLst>
                <a:gd name="f0" fmla="val 0"/>
                <a:gd name="f1" fmla="val 855"/>
                <a:gd name="f2" fmla="val 1409"/>
                <a:gd name="f3" fmla="val 1361"/>
                <a:gd name="f4" fmla="val 54"/>
                <a:gd name="f5" fmla="val 1211"/>
                <a:gd name="f6" fmla="val 126"/>
                <a:gd name="f7" fmla="val 1013"/>
                <a:gd name="f8" fmla="val 215"/>
                <a:gd name="f9" fmla="val 827"/>
                <a:gd name="f10" fmla="val 311"/>
                <a:gd name="f11" fmla="val 647"/>
                <a:gd name="f12" fmla="val 431"/>
                <a:gd name="f13" fmla="val 474"/>
                <a:gd name="f14" fmla="val 556"/>
                <a:gd name="f15" fmla="val 312"/>
                <a:gd name="f16" fmla="val 700"/>
                <a:gd name="f17" fmla="val 150"/>
                <a:gd name="f18" fmla="val 837"/>
                <a:gd name="f19" fmla="val 688"/>
                <a:gd name="f20" fmla="val 144"/>
                <a:gd name="f21" fmla="val 550"/>
                <a:gd name="f22" fmla="val 300"/>
                <a:gd name="f23" fmla="val 425"/>
                <a:gd name="f24" fmla="val 462"/>
                <a:gd name="f25" fmla="val 629"/>
                <a:gd name="f26" fmla="val 803"/>
                <a:gd name="f27" fmla="val 132"/>
                <a:gd name="f28" fmla="val 983"/>
                <a:gd name="f29" fmla="val 60"/>
                <a:gd name="f30" fmla="val 1169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55" h="1409">
                  <a:moveTo>
                    <a:pt x="f0" y="f3"/>
                  </a:moveTo>
                  <a:lnTo>
                    <a:pt x="f0" y="f2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" y="f0"/>
                  </a:lnTo>
                  <a:lnTo>
                    <a:pt x="f18" y="f0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10" y="f25"/>
                  </a:lnTo>
                  <a:lnTo>
                    <a:pt x="f8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0" y="f3"/>
                  </a:lnTo>
                  <a:lnTo>
                    <a:pt x="f0" y="f3"/>
                  </a:lnTo>
                  <a:close/>
                </a:path>
              </a:pathLst>
            </a:custGeom>
            <a:gradFill>
              <a:gsLst>
                <a:gs pos="0">
                  <a:srgbClr val="0066CC"/>
                </a:gs>
                <a:gs pos="100000">
                  <a:srgbClr val="005FBF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582B452-4EDD-4BE8-BAF7-19B5AE82B142}"/>
                </a:ext>
              </a:extLst>
            </p:cNvPr>
            <p:cNvSpPr/>
            <p:nvPr/>
          </p:nvSpPr>
          <p:spPr>
            <a:xfrm>
              <a:off x="7920" y="0"/>
              <a:ext cx="933480" cy="950760"/>
            </a:xfrm>
            <a:custGeom>
              <a:avLst/>
              <a:gdLst>
                <a:gd name="f0" fmla="val 0"/>
                <a:gd name="f1" fmla="val 586"/>
                <a:gd name="f2" fmla="val 599"/>
                <a:gd name="f3" fmla="val 568"/>
                <a:gd name="f4" fmla="val 407"/>
                <a:gd name="f5" fmla="val 132"/>
                <a:gd name="f6" fmla="val 257"/>
                <a:gd name="f7" fmla="val 270"/>
                <a:gd name="f8" fmla="val 120"/>
                <a:gd name="f9" fmla="val 420"/>
                <a:gd name="f10" fmla="val 575"/>
                <a:gd name="f11" fmla="val 432"/>
                <a:gd name="f12" fmla="val 282"/>
                <a:gd name="f13" fmla="val 413"/>
                <a:gd name="f14" fmla="val 1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86" h="599">
                  <a:moveTo>
                    <a:pt x="f1" y="f0"/>
                  </a:moveTo>
                  <a:lnTo>
                    <a:pt x="f3" y="f0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0" y="f10"/>
                  </a:lnTo>
                  <a:lnTo>
                    <a:pt x="f0" y="f2"/>
                  </a:lnTo>
                  <a:lnTo>
                    <a:pt x="f8" y="f11"/>
                  </a:lnTo>
                  <a:lnTo>
                    <a:pt x="f6" y="f12"/>
                  </a:lnTo>
                  <a:lnTo>
                    <a:pt x="f13" y="f14"/>
                  </a:lnTo>
                  <a:lnTo>
                    <a:pt x="f1" y="f0"/>
                  </a:lnTo>
                  <a:lnTo>
                    <a:pt x="f1" y="f0"/>
                  </a:lnTo>
                  <a:close/>
                </a:path>
              </a:pathLst>
            </a:custGeom>
            <a:solidFill>
              <a:srgbClr val="0066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34B80DF-6461-4444-941A-348D6DE29EDE}"/>
                </a:ext>
              </a:extLst>
            </p:cNvPr>
            <p:cNvSpPr/>
            <p:nvPr/>
          </p:nvSpPr>
          <p:spPr>
            <a:xfrm>
              <a:off x="7920" y="0"/>
              <a:ext cx="428760" cy="399960"/>
            </a:xfrm>
            <a:custGeom>
              <a:avLst/>
              <a:gdLst>
                <a:gd name="f0" fmla="val 0"/>
                <a:gd name="f1" fmla="val 269"/>
                <a:gd name="f2" fmla="val 252"/>
                <a:gd name="f3" fmla="val 251"/>
                <a:gd name="f4" fmla="val 120"/>
                <a:gd name="f5" fmla="val 114"/>
                <a:gd name="f6" fmla="val 60"/>
                <a:gd name="f7" fmla="val 174"/>
                <a:gd name="f8" fmla="val 234"/>
                <a:gd name="f9" fmla="val 12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69" h="252">
                  <a:moveTo>
                    <a:pt x="f1" y="f0"/>
                  </a:moveTo>
                  <a:lnTo>
                    <a:pt x="f3" y="f0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0" y="f8"/>
                  </a:lnTo>
                  <a:lnTo>
                    <a:pt x="f0" y="f2"/>
                  </a:lnTo>
                  <a:lnTo>
                    <a:pt x="f9" y="f4"/>
                  </a:lnTo>
                  <a:lnTo>
                    <a:pt x="f1" y="f0"/>
                  </a:lnTo>
                  <a:lnTo>
                    <a:pt x="f1" y="f0"/>
                  </a:lnTo>
                  <a:close/>
                </a:path>
              </a:pathLst>
            </a:custGeom>
            <a:solidFill>
              <a:srgbClr val="0066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28" name="Straight Connector 27">
              <a:extLst>
                <a:ext uri="{FF2B5EF4-FFF2-40B4-BE49-F238E27FC236}">
                  <a16:creationId xmlns:a16="http://schemas.microsoft.com/office/drawing/2014/main" id="{9C128B2C-BDA7-4EE2-9A1C-BDC4F7513522}"/>
                </a:ext>
              </a:extLst>
            </p:cNvPr>
            <p:cNvSpPr/>
            <p:nvPr/>
          </p:nvSpPr>
          <p:spPr>
            <a:xfrm>
              <a:off x="0" y="4363920"/>
              <a:ext cx="9140760" cy="1800"/>
            </a:xfrm>
            <a:prstGeom prst="line">
              <a:avLst/>
            </a:prstGeom>
            <a:noFill/>
            <a:ln w="15840">
              <a:solidFill>
                <a:srgbClr val="0066CC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29" name="Straight Connector 28">
              <a:extLst>
                <a:ext uri="{FF2B5EF4-FFF2-40B4-BE49-F238E27FC236}">
                  <a16:creationId xmlns:a16="http://schemas.microsoft.com/office/drawing/2014/main" id="{ED5F467F-A0C6-4C2D-B6A1-9EDD6DD0965B}"/>
                </a:ext>
              </a:extLst>
            </p:cNvPr>
            <p:cNvSpPr/>
            <p:nvPr/>
          </p:nvSpPr>
          <p:spPr>
            <a:xfrm>
              <a:off x="0" y="3740040"/>
              <a:ext cx="9140760" cy="1800"/>
            </a:xfrm>
            <a:prstGeom prst="line">
              <a:avLst/>
            </a:prstGeom>
            <a:noFill/>
            <a:ln w="15840">
              <a:solidFill>
                <a:srgbClr val="0066CC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30" name="Straight Connector 29">
              <a:extLst>
                <a:ext uri="{FF2B5EF4-FFF2-40B4-BE49-F238E27FC236}">
                  <a16:creationId xmlns:a16="http://schemas.microsoft.com/office/drawing/2014/main" id="{A88ADAF4-D95B-44C9-B480-FB7BBC064CB9}"/>
                </a:ext>
              </a:extLst>
            </p:cNvPr>
            <p:cNvSpPr/>
            <p:nvPr/>
          </p:nvSpPr>
          <p:spPr>
            <a:xfrm>
              <a:off x="0" y="4987800"/>
              <a:ext cx="9140760" cy="1800"/>
            </a:xfrm>
            <a:prstGeom prst="line">
              <a:avLst/>
            </a:prstGeom>
            <a:noFill/>
            <a:ln w="15840">
              <a:solidFill>
                <a:srgbClr val="003B76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D4DFCEAE-BA6A-4A6D-9EF3-A9C50D6E7252}"/>
                </a:ext>
              </a:extLst>
            </p:cNvPr>
            <p:cNvGrpSpPr/>
            <p:nvPr/>
          </p:nvGrpSpPr>
          <p:grpSpPr>
            <a:xfrm>
              <a:off x="0" y="622440"/>
              <a:ext cx="9140760" cy="2495520"/>
              <a:chOff x="0" y="622440"/>
              <a:chExt cx="9140760" cy="2495520"/>
            </a:xfrm>
          </p:grpSpPr>
          <p:sp>
            <p:nvSpPr>
              <p:cNvPr id="32" name="Straight Connector 31">
                <a:extLst>
                  <a:ext uri="{FF2B5EF4-FFF2-40B4-BE49-F238E27FC236}">
                    <a16:creationId xmlns:a16="http://schemas.microsoft.com/office/drawing/2014/main" id="{564ACABD-DA09-4E1A-8050-7E832AAFEFDE}"/>
                  </a:ext>
                </a:extLst>
              </p:cNvPr>
              <p:cNvSpPr/>
              <p:nvPr/>
            </p:nvSpPr>
            <p:spPr>
              <a:xfrm>
                <a:off x="0" y="1244520"/>
                <a:ext cx="9140760" cy="1800"/>
              </a:xfrm>
              <a:prstGeom prst="line">
                <a:avLst/>
              </a:prstGeom>
              <a:noFill/>
              <a:ln w="15840">
                <a:solidFill>
                  <a:srgbClr val="0066CC"/>
                </a:solidFill>
                <a:prstDash val="solid"/>
                <a:miter/>
              </a:ln>
            </p:spPr>
            <p:txBody>
              <a:bodyPr vert="horz" wrap="none" lIns="90000" tIns="46800" rIns="90000" bIns="46800" anchor="t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33" name="Straight Connector 32">
                <a:extLst>
                  <a:ext uri="{FF2B5EF4-FFF2-40B4-BE49-F238E27FC236}">
                    <a16:creationId xmlns:a16="http://schemas.microsoft.com/office/drawing/2014/main" id="{C14914E3-F0A5-4DE8-BFB1-66D52D33DA54}"/>
                  </a:ext>
                </a:extLst>
              </p:cNvPr>
              <p:cNvSpPr/>
              <p:nvPr/>
            </p:nvSpPr>
            <p:spPr>
              <a:xfrm>
                <a:off x="0" y="3116160"/>
                <a:ext cx="9140760" cy="1800"/>
              </a:xfrm>
              <a:prstGeom prst="line">
                <a:avLst/>
              </a:prstGeom>
              <a:noFill/>
              <a:ln w="15840">
                <a:solidFill>
                  <a:srgbClr val="0066CC"/>
                </a:solidFill>
                <a:prstDash val="solid"/>
                <a:miter/>
              </a:ln>
            </p:spPr>
            <p:txBody>
              <a:bodyPr vert="horz" wrap="none" lIns="90000" tIns="46800" rIns="90000" bIns="46800" anchor="t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34" name="Straight Connector 33">
                <a:extLst>
                  <a:ext uri="{FF2B5EF4-FFF2-40B4-BE49-F238E27FC236}">
                    <a16:creationId xmlns:a16="http://schemas.microsoft.com/office/drawing/2014/main" id="{6652FF44-F8A4-4456-9539-CFACBC499983}"/>
                  </a:ext>
                </a:extLst>
              </p:cNvPr>
              <p:cNvSpPr/>
              <p:nvPr/>
            </p:nvSpPr>
            <p:spPr>
              <a:xfrm>
                <a:off x="0" y="2492280"/>
                <a:ext cx="9140760" cy="1800"/>
              </a:xfrm>
              <a:prstGeom prst="line">
                <a:avLst/>
              </a:prstGeom>
              <a:noFill/>
              <a:ln w="15840">
                <a:solidFill>
                  <a:srgbClr val="0066CC"/>
                </a:solidFill>
                <a:prstDash val="solid"/>
                <a:miter/>
              </a:ln>
            </p:spPr>
            <p:txBody>
              <a:bodyPr vert="horz" wrap="none" lIns="90000" tIns="46800" rIns="90000" bIns="46800" anchor="t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35" name="Straight Connector 34">
                <a:extLst>
                  <a:ext uri="{FF2B5EF4-FFF2-40B4-BE49-F238E27FC236}">
                    <a16:creationId xmlns:a16="http://schemas.microsoft.com/office/drawing/2014/main" id="{F4921646-5C07-45B4-AB96-BEA7F09FA0AD}"/>
                  </a:ext>
                </a:extLst>
              </p:cNvPr>
              <p:cNvSpPr/>
              <p:nvPr/>
            </p:nvSpPr>
            <p:spPr>
              <a:xfrm>
                <a:off x="0" y="1868399"/>
                <a:ext cx="9140760" cy="1800"/>
              </a:xfrm>
              <a:prstGeom prst="line">
                <a:avLst/>
              </a:prstGeom>
              <a:noFill/>
              <a:ln w="15840">
                <a:solidFill>
                  <a:srgbClr val="0066CC"/>
                </a:solidFill>
                <a:prstDash val="solid"/>
                <a:miter/>
              </a:ln>
            </p:spPr>
            <p:txBody>
              <a:bodyPr vert="horz" wrap="none" lIns="90000" tIns="46800" rIns="90000" bIns="46800" anchor="t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36" name="Straight Connector 35">
                <a:extLst>
                  <a:ext uri="{FF2B5EF4-FFF2-40B4-BE49-F238E27FC236}">
                    <a16:creationId xmlns:a16="http://schemas.microsoft.com/office/drawing/2014/main" id="{33B0958D-CB6B-4CFE-A5E8-E47B27CA74CA}"/>
                  </a:ext>
                </a:extLst>
              </p:cNvPr>
              <p:cNvSpPr/>
              <p:nvPr/>
            </p:nvSpPr>
            <p:spPr>
              <a:xfrm>
                <a:off x="0" y="622440"/>
                <a:ext cx="9140760" cy="1440"/>
              </a:xfrm>
              <a:prstGeom prst="line">
                <a:avLst/>
              </a:prstGeom>
              <a:noFill/>
              <a:ln w="15840">
                <a:solidFill>
                  <a:srgbClr val="0066CC"/>
                </a:solidFill>
                <a:prstDash val="solid"/>
                <a:miter/>
              </a:ln>
            </p:spPr>
            <p:txBody>
              <a:bodyPr vert="horz" wrap="none" lIns="90000" tIns="46800" rIns="90000" bIns="46800" anchor="t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</p:grpSp>
        <p:sp>
          <p:nvSpPr>
            <p:cNvPr id="37" name="Straight Connector 36">
              <a:extLst>
                <a:ext uri="{FF2B5EF4-FFF2-40B4-BE49-F238E27FC236}">
                  <a16:creationId xmlns:a16="http://schemas.microsoft.com/office/drawing/2014/main" id="{0DC01C4D-1E49-49E1-A3BF-680A7127F72E}"/>
                </a:ext>
              </a:extLst>
            </p:cNvPr>
            <p:cNvSpPr/>
            <p:nvPr/>
          </p:nvSpPr>
          <p:spPr>
            <a:xfrm>
              <a:off x="0" y="6235560"/>
              <a:ext cx="9140760" cy="1800"/>
            </a:xfrm>
            <a:prstGeom prst="line">
              <a:avLst/>
            </a:prstGeom>
            <a:noFill/>
            <a:ln w="15840">
              <a:solidFill>
                <a:srgbClr val="003B76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38" name="Straight Connector 37">
              <a:extLst>
                <a:ext uri="{FF2B5EF4-FFF2-40B4-BE49-F238E27FC236}">
                  <a16:creationId xmlns:a16="http://schemas.microsoft.com/office/drawing/2014/main" id="{6E90AB82-9199-4D1C-9870-F79C4DC837D5}"/>
                </a:ext>
              </a:extLst>
            </p:cNvPr>
            <p:cNvSpPr/>
            <p:nvPr/>
          </p:nvSpPr>
          <p:spPr>
            <a:xfrm>
              <a:off x="0" y="5611680"/>
              <a:ext cx="9140760" cy="1800"/>
            </a:xfrm>
            <a:prstGeom prst="line">
              <a:avLst/>
            </a:prstGeom>
            <a:noFill/>
            <a:ln w="15840">
              <a:solidFill>
                <a:srgbClr val="003B76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</p:grpSp>
      <p:sp>
        <p:nvSpPr>
          <p:cNvPr id="39" name="Title Placeholder 38">
            <a:extLst>
              <a:ext uri="{FF2B5EF4-FFF2-40B4-BE49-F238E27FC236}">
                <a16:creationId xmlns:a16="http://schemas.microsoft.com/office/drawing/2014/main" id="{3C64002D-45BF-4CE0-9AFB-68E2F241969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5799" y="1692000"/>
            <a:ext cx="7770959" cy="17355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/>
          <a:p>
            <a:endParaRPr lang="sl-SI"/>
          </a:p>
        </p:txBody>
      </p:sp>
      <p:sp>
        <p:nvSpPr>
          <p:cNvPr id="40" name="Date Placeholder 39">
            <a:extLst>
              <a:ext uri="{FF2B5EF4-FFF2-40B4-BE49-F238E27FC236}">
                <a16:creationId xmlns:a16="http://schemas.microsoft.com/office/drawing/2014/main" id="{1AF8448B-0BEB-4E45-834C-AD56AC419DDE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243480"/>
            <a:ext cx="2131920" cy="456119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anchor="t" anchorCtr="0">
            <a:noAutofit/>
          </a:bodyPr>
          <a:lstStyle>
            <a:lvl1pPr marL="0" marR="0" lvl="0" indent="0" rtl="0" hangingPunct="0">
              <a:lnSpc>
                <a:spcPct val="100000"/>
              </a:lnSpc>
              <a:buNone/>
              <a:tabLst/>
              <a:defRPr lang="en-GB" sz="1000" kern="1200"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Verdana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41" name="Footer Placeholder 40">
            <a:extLst>
              <a:ext uri="{FF2B5EF4-FFF2-40B4-BE49-F238E27FC236}">
                <a16:creationId xmlns:a16="http://schemas.microsoft.com/office/drawing/2014/main" id="{797DFBB3-29CB-4010-B7F4-E84065F020B2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3720" y="6248160"/>
            <a:ext cx="2894040" cy="455760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anchor="t" anchorCtr="0">
            <a:noAutofit/>
          </a:bodyPr>
          <a:lstStyle>
            <a:lvl1pPr marL="0" marR="0" lvl="0" indent="0" algn="ctr" rtl="0" hangingPunct="0">
              <a:lnSpc>
                <a:spcPct val="100000"/>
              </a:lnSpc>
              <a:buNone/>
              <a:tabLst/>
              <a:defRPr lang="en-GB" sz="1000" kern="1200"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Verdana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42" name="Slide Number Placeholder 41">
            <a:extLst>
              <a:ext uri="{FF2B5EF4-FFF2-40B4-BE49-F238E27FC236}">
                <a16:creationId xmlns:a16="http://schemas.microsoft.com/office/drawing/2014/main" id="{CCE26B8F-45C9-4A81-91B1-5C75EA2B80E9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2719" y="6243480"/>
            <a:ext cx="2132280" cy="456119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anchor="t" anchorCtr="0">
            <a:noAutofit/>
          </a:bodyPr>
          <a:lstStyle>
            <a:lvl1pPr marL="0" marR="0" lvl="0" indent="0" algn="r" rtl="0" hangingPunct="0">
              <a:lnSpc>
                <a:spcPct val="100000"/>
              </a:lnSpc>
              <a:buNone/>
              <a:tabLst/>
              <a:defRPr lang="en-GB" sz="1000" kern="1200"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Verdana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fld id="{43667A30-7E1D-4449-A9CF-0EBD1568DAE9}" type="slidenum">
              <a:t>‹#›</a:t>
            </a:fld>
            <a:endParaRPr lang="en-GB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4D23E4A5-BF60-43AC-9869-8F0DB4F588F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4880"/>
            <a:ext cx="8228160" cy="45248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indent="0" algn="ctr" rtl="0" hangingPunct="1">
        <a:lnSpc>
          <a:spcPct val="93000"/>
        </a:lnSpc>
        <a:spcBef>
          <a:spcPts val="0"/>
        </a:spcBef>
        <a:spcAft>
          <a:spcPts val="0"/>
        </a:spcAft>
        <a:buNone/>
        <a:tabLst>
          <a:tab pos="0" algn="l"/>
          <a:tab pos="448919" algn="l"/>
          <a:tab pos="898199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59" algn="l"/>
          <a:tab pos="4492440" algn="l"/>
          <a:tab pos="4941719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79" algn="l"/>
          <a:tab pos="8535960" algn="l"/>
          <a:tab pos="8985240" algn="l"/>
        </a:tabLst>
        <a:defRPr lang="sl-SI" sz="4400" b="0" i="0" u="none" strike="noStrike" kern="1200" baseline="0">
          <a:ln>
            <a:noFill/>
          </a:ln>
          <a:solidFill>
            <a:srgbClr val="CCECFF"/>
          </a:solidFill>
          <a:effectLst>
            <a:outerShdw dist="17961" dir="2700000">
              <a:scrgbClr r="0" g="0" b="0"/>
            </a:outerShdw>
          </a:effectLst>
          <a:latin typeface="Arial" pitchFamily="18"/>
          <a:cs typeface="Lucida Sans Unicode" pitchFamily="2"/>
        </a:defRPr>
      </a:lvl1pPr>
    </p:titleStyle>
    <p:bodyStyle>
      <a:lvl1pPr marL="341280" marR="0" indent="0" algn="l" rtl="0" hangingPunct="1">
        <a:lnSpc>
          <a:spcPct val="101000"/>
        </a:lnSpc>
        <a:spcBef>
          <a:spcPts val="799"/>
        </a:spcBef>
        <a:spcAft>
          <a:spcPts val="0"/>
        </a:spcAft>
        <a:tabLst>
          <a:tab pos="448920" algn="l"/>
          <a:tab pos="898200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60" algn="l"/>
          <a:tab pos="4492439" algn="l"/>
          <a:tab pos="4941720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80" algn="l"/>
          <a:tab pos="8535599" algn="l"/>
          <a:tab pos="8984880" algn="l"/>
        </a:tabLst>
        <a:defRPr lang="sl-SI" sz="3200" b="0" i="0" u="none" strike="noStrike" kern="1200" baseline="0">
          <a:ln>
            <a:noFill/>
          </a:ln>
          <a:solidFill>
            <a:srgbClr val="FFFFFF"/>
          </a:solidFill>
          <a:effectLst>
            <a:outerShdw dist="17961" dir="2700000">
              <a:scrgbClr r="0" g="0" b="0"/>
            </a:outerShdw>
          </a:effectLst>
          <a:latin typeface="Verdana" pitchFamily="34"/>
          <a:cs typeface="Lucida Sans Unicode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FC8FD-407F-445F-99E5-6C3C5E4E98E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85799" y="733212"/>
            <a:ext cx="7772400" cy="1736999"/>
          </a:xfrm>
        </p:spPr>
        <p:txBody>
          <a:bodyPr wrap="none" lIns="90000" tIns="46800" rIns="90000" bIns="46800" anchor="b" anchorCtr="1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 sz="4800" b="1">
                <a:solidFill>
                  <a:srgbClr val="FFFF00"/>
                </a:solidFill>
              </a:rPr>
              <a:t>WRITING AN E-MAIL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C18ADA-784D-483D-8D84-BD522EF2CAB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276720" y="2802131"/>
            <a:ext cx="2950919" cy="237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D350C-07D9-434F-B543-40A1558474D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057908" y="185890"/>
            <a:ext cx="7028183" cy="1325620"/>
          </a:xfrm>
        </p:spPr>
        <p:txBody>
          <a:bodyPr wrap="none" lIns="90000" tIns="46800" rIns="90000" bIns="46800" anchorCtr="1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 sz="4000" dirty="0">
                <a:solidFill>
                  <a:srgbClr val="FF3300"/>
                </a:solidFill>
              </a:rPr>
              <a:t>What equipment do I need if I </a:t>
            </a:r>
            <a:br>
              <a:rPr lang="sl-SI" sz="4000" dirty="0">
                <a:solidFill>
                  <a:srgbClr val="FF3300"/>
                </a:solidFill>
              </a:rPr>
            </a:br>
            <a:r>
              <a:rPr lang="en-GB" sz="4000" dirty="0">
                <a:solidFill>
                  <a:srgbClr val="FF3300"/>
                </a:solidFill>
              </a:rPr>
              <a:t>want to write an e-mail?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884D7A-23D5-4A04-8638-3939A952840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599840"/>
            <a:ext cx="8229600" cy="652968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marL="607680" lvl="0" indent="-607680">
              <a:lnSpc>
                <a:spcPct val="90000"/>
              </a:lnSpc>
              <a:spcBef>
                <a:spcPts val="697"/>
              </a:spcBef>
              <a:tabLst>
                <a:tab pos="715320" algn="l"/>
                <a:tab pos="1164600" algn="l"/>
                <a:tab pos="1613880" algn="l"/>
                <a:tab pos="2063160" algn="l"/>
                <a:tab pos="2512440" algn="l"/>
                <a:tab pos="2961720" algn="l"/>
                <a:tab pos="3411000" algn="l"/>
                <a:tab pos="3860280" algn="l"/>
                <a:tab pos="4309560" algn="l"/>
                <a:tab pos="4758839" algn="l"/>
                <a:tab pos="5208120" algn="l"/>
                <a:tab pos="5657400" algn="l"/>
                <a:tab pos="6106680" algn="l"/>
                <a:tab pos="6555960" algn="l"/>
                <a:tab pos="7005240" algn="l"/>
                <a:tab pos="7454520" algn="l"/>
                <a:tab pos="7903800" algn="l"/>
                <a:tab pos="8353080" algn="l"/>
                <a:tab pos="8801999" algn="l"/>
                <a:tab pos="9251280" algn="l"/>
              </a:tabLst>
            </a:pPr>
            <a:endParaRPr lang="en-GB" sz="2800"/>
          </a:p>
          <a:p>
            <a:pPr marL="607680" lvl="0" indent="-607680">
              <a:lnSpc>
                <a:spcPct val="90000"/>
              </a:lnSpc>
              <a:spcBef>
                <a:spcPts val="697"/>
              </a:spcBef>
              <a:buClr>
                <a:srgbClr val="FFFFCC"/>
              </a:buClr>
              <a:buSzPct val="60000"/>
              <a:buFont typeface="Wingdings" pitchFamily="2"/>
              <a:buChar char=""/>
              <a:tabLst>
                <a:tab pos="715320" algn="l"/>
                <a:tab pos="1164600" algn="l"/>
                <a:tab pos="1613880" algn="l"/>
                <a:tab pos="2063160" algn="l"/>
                <a:tab pos="2512440" algn="l"/>
                <a:tab pos="2961720" algn="l"/>
                <a:tab pos="3411000" algn="l"/>
                <a:tab pos="3860280" algn="l"/>
                <a:tab pos="4309560" algn="l"/>
                <a:tab pos="4758839" algn="l"/>
                <a:tab pos="5208120" algn="l"/>
                <a:tab pos="5657400" algn="l"/>
                <a:tab pos="6106680" algn="l"/>
                <a:tab pos="6555960" algn="l"/>
                <a:tab pos="7005240" algn="l"/>
                <a:tab pos="7454520" algn="l"/>
                <a:tab pos="7903800" algn="l"/>
                <a:tab pos="8353080" algn="l"/>
                <a:tab pos="8801999" algn="l"/>
                <a:tab pos="9251280" algn="l"/>
              </a:tabLst>
            </a:pPr>
            <a:r>
              <a:rPr lang="en-GB" sz="2800">
                <a:solidFill>
                  <a:srgbClr val="FFFF00"/>
                </a:solidFill>
              </a:rPr>
              <a:t>A computer with installed appropriate software</a:t>
            </a:r>
          </a:p>
          <a:p>
            <a:pPr marL="607680" lvl="0" indent="-607680">
              <a:lnSpc>
                <a:spcPct val="90000"/>
              </a:lnSpc>
              <a:spcBef>
                <a:spcPts val="697"/>
              </a:spcBef>
              <a:tabLst>
                <a:tab pos="715320" algn="l"/>
                <a:tab pos="1164600" algn="l"/>
                <a:tab pos="1613880" algn="l"/>
                <a:tab pos="2063160" algn="l"/>
                <a:tab pos="2512440" algn="l"/>
                <a:tab pos="2961720" algn="l"/>
                <a:tab pos="3411000" algn="l"/>
                <a:tab pos="3860280" algn="l"/>
                <a:tab pos="4309560" algn="l"/>
                <a:tab pos="4758839" algn="l"/>
                <a:tab pos="5208120" algn="l"/>
                <a:tab pos="5657400" algn="l"/>
                <a:tab pos="6106680" algn="l"/>
                <a:tab pos="6555960" algn="l"/>
                <a:tab pos="7005240" algn="l"/>
                <a:tab pos="7454520" algn="l"/>
                <a:tab pos="7903800" algn="l"/>
                <a:tab pos="8353080" algn="l"/>
                <a:tab pos="8801999" algn="l"/>
                <a:tab pos="9251280" algn="l"/>
              </a:tabLst>
            </a:pPr>
            <a:endParaRPr lang="en-GB" sz="2800">
              <a:solidFill>
                <a:srgbClr val="FFFF00"/>
              </a:solidFill>
            </a:endParaRPr>
          </a:p>
          <a:p>
            <a:pPr marL="607680" lvl="0" indent="-607680">
              <a:lnSpc>
                <a:spcPct val="90000"/>
              </a:lnSpc>
              <a:spcBef>
                <a:spcPts val="697"/>
              </a:spcBef>
              <a:buClr>
                <a:srgbClr val="FFFFCC"/>
              </a:buClr>
              <a:buSzPct val="60000"/>
              <a:buFont typeface="Wingdings" pitchFamily="2"/>
              <a:buChar char=""/>
              <a:tabLst>
                <a:tab pos="715320" algn="l"/>
                <a:tab pos="1164600" algn="l"/>
                <a:tab pos="1613880" algn="l"/>
                <a:tab pos="2063160" algn="l"/>
                <a:tab pos="2512440" algn="l"/>
                <a:tab pos="2961720" algn="l"/>
                <a:tab pos="3411000" algn="l"/>
                <a:tab pos="3860280" algn="l"/>
                <a:tab pos="4309560" algn="l"/>
                <a:tab pos="4758839" algn="l"/>
                <a:tab pos="5208120" algn="l"/>
                <a:tab pos="5657400" algn="l"/>
                <a:tab pos="6106680" algn="l"/>
                <a:tab pos="6555960" algn="l"/>
                <a:tab pos="7005240" algn="l"/>
                <a:tab pos="7454520" algn="l"/>
                <a:tab pos="7903800" algn="l"/>
                <a:tab pos="8353080" algn="l"/>
                <a:tab pos="8801999" algn="l"/>
                <a:tab pos="9251280" algn="l"/>
              </a:tabLst>
            </a:pPr>
            <a:r>
              <a:rPr lang="en-GB" sz="2800">
                <a:solidFill>
                  <a:srgbClr val="FFFF00"/>
                </a:solidFill>
              </a:rPr>
              <a:t>Modem and Internet connection</a:t>
            </a:r>
          </a:p>
          <a:p>
            <a:pPr marL="607680" lvl="0" indent="-607680">
              <a:lnSpc>
                <a:spcPct val="90000"/>
              </a:lnSpc>
              <a:spcBef>
                <a:spcPts val="697"/>
              </a:spcBef>
              <a:tabLst>
                <a:tab pos="715320" algn="l"/>
                <a:tab pos="1164600" algn="l"/>
                <a:tab pos="1613880" algn="l"/>
                <a:tab pos="2063160" algn="l"/>
                <a:tab pos="2512440" algn="l"/>
                <a:tab pos="2961720" algn="l"/>
                <a:tab pos="3411000" algn="l"/>
                <a:tab pos="3860280" algn="l"/>
                <a:tab pos="4309560" algn="l"/>
                <a:tab pos="4758839" algn="l"/>
                <a:tab pos="5208120" algn="l"/>
                <a:tab pos="5657400" algn="l"/>
                <a:tab pos="6106680" algn="l"/>
                <a:tab pos="6555960" algn="l"/>
                <a:tab pos="7005240" algn="l"/>
                <a:tab pos="7454520" algn="l"/>
                <a:tab pos="7903800" algn="l"/>
                <a:tab pos="8353080" algn="l"/>
                <a:tab pos="8801999" algn="l"/>
                <a:tab pos="9251280" algn="l"/>
              </a:tabLst>
            </a:pPr>
            <a:endParaRPr lang="en-GB" sz="2800">
              <a:solidFill>
                <a:srgbClr val="FFFF00"/>
              </a:solidFill>
            </a:endParaRPr>
          </a:p>
          <a:p>
            <a:pPr marL="607680" lvl="0" indent="-607680">
              <a:lnSpc>
                <a:spcPct val="90000"/>
              </a:lnSpc>
              <a:spcBef>
                <a:spcPts val="697"/>
              </a:spcBef>
              <a:buClr>
                <a:srgbClr val="FFFFCC"/>
              </a:buClr>
              <a:buSzPct val="60000"/>
              <a:buFont typeface="Wingdings" pitchFamily="2"/>
              <a:buChar char=""/>
              <a:tabLst>
                <a:tab pos="715320" algn="l"/>
                <a:tab pos="1164600" algn="l"/>
                <a:tab pos="1613880" algn="l"/>
                <a:tab pos="2063160" algn="l"/>
                <a:tab pos="2512440" algn="l"/>
                <a:tab pos="2961720" algn="l"/>
                <a:tab pos="3411000" algn="l"/>
                <a:tab pos="3860280" algn="l"/>
                <a:tab pos="4309560" algn="l"/>
                <a:tab pos="4758839" algn="l"/>
                <a:tab pos="5208120" algn="l"/>
                <a:tab pos="5657400" algn="l"/>
                <a:tab pos="6106680" algn="l"/>
                <a:tab pos="6555960" algn="l"/>
                <a:tab pos="7005240" algn="l"/>
                <a:tab pos="7454520" algn="l"/>
                <a:tab pos="7903800" algn="l"/>
                <a:tab pos="8353080" algn="l"/>
                <a:tab pos="8801999" algn="l"/>
                <a:tab pos="9251280" algn="l"/>
              </a:tabLst>
            </a:pPr>
            <a:r>
              <a:rPr lang="en-GB" sz="2800">
                <a:solidFill>
                  <a:srgbClr val="FFFF00"/>
                </a:solidFill>
              </a:rPr>
              <a:t>User name and password</a:t>
            </a:r>
          </a:p>
          <a:p>
            <a:pPr marL="607680" lvl="0" indent="-607680">
              <a:lnSpc>
                <a:spcPct val="90000"/>
              </a:lnSpc>
              <a:spcBef>
                <a:spcPts val="697"/>
              </a:spcBef>
              <a:tabLst>
                <a:tab pos="715320" algn="l"/>
                <a:tab pos="1164600" algn="l"/>
                <a:tab pos="1613880" algn="l"/>
                <a:tab pos="2063160" algn="l"/>
                <a:tab pos="2512440" algn="l"/>
                <a:tab pos="2961720" algn="l"/>
                <a:tab pos="3411000" algn="l"/>
                <a:tab pos="3860280" algn="l"/>
                <a:tab pos="4309560" algn="l"/>
                <a:tab pos="4758839" algn="l"/>
                <a:tab pos="5208120" algn="l"/>
                <a:tab pos="5657400" algn="l"/>
                <a:tab pos="6106680" algn="l"/>
                <a:tab pos="6555960" algn="l"/>
                <a:tab pos="7005240" algn="l"/>
                <a:tab pos="7454520" algn="l"/>
                <a:tab pos="7903800" algn="l"/>
                <a:tab pos="8353080" algn="l"/>
                <a:tab pos="8801999" algn="l"/>
                <a:tab pos="9251280" algn="l"/>
              </a:tabLst>
            </a:pPr>
            <a:endParaRPr lang="en-GB" sz="2800">
              <a:solidFill>
                <a:srgbClr val="FFFF00"/>
              </a:solidFill>
            </a:endParaRPr>
          </a:p>
          <a:p>
            <a:pPr marL="607680" lvl="0" indent="-607680">
              <a:lnSpc>
                <a:spcPct val="90000"/>
              </a:lnSpc>
              <a:spcBef>
                <a:spcPts val="697"/>
              </a:spcBef>
              <a:buClr>
                <a:srgbClr val="FFFFCC"/>
              </a:buClr>
              <a:buSzPct val="60000"/>
              <a:buFont typeface="Wingdings" pitchFamily="2"/>
              <a:buChar char=""/>
              <a:tabLst>
                <a:tab pos="715320" algn="l"/>
                <a:tab pos="1164600" algn="l"/>
                <a:tab pos="1613880" algn="l"/>
                <a:tab pos="2063160" algn="l"/>
                <a:tab pos="2512440" algn="l"/>
                <a:tab pos="2961720" algn="l"/>
                <a:tab pos="3411000" algn="l"/>
                <a:tab pos="3860280" algn="l"/>
                <a:tab pos="4309560" algn="l"/>
                <a:tab pos="4758839" algn="l"/>
                <a:tab pos="5208120" algn="l"/>
                <a:tab pos="5657400" algn="l"/>
                <a:tab pos="6106680" algn="l"/>
                <a:tab pos="6555960" algn="l"/>
                <a:tab pos="7005240" algn="l"/>
                <a:tab pos="7454520" algn="l"/>
                <a:tab pos="7903800" algn="l"/>
                <a:tab pos="8353080" algn="l"/>
                <a:tab pos="8801999" algn="l"/>
                <a:tab pos="9251280" algn="l"/>
              </a:tabLst>
            </a:pPr>
            <a:r>
              <a:rPr lang="en-GB" sz="2800">
                <a:solidFill>
                  <a:srgbClr val="FFFF00"/>
                </a:solidFill>
              </a:rPr>
              <a:t>Recipient`s address</a:t>
            </a:r>
          </a:p>
          <a:p>
            <a:pPr marL="607680" lvl="0" indent="-607680">
              <a:lnSpc>
                <a:spcPct val="90000"/>
              </a:lnSpc>
              <a:spcBef>
                <a:spcPts val="697"/>
              </a:spcBef>
              <a:tabLst>
                <a:tab pos="715320" algn="l"/>
                <a:tab pos="1164600" algn="l"/>
                <a:tab pos="1613880" algn="l"/>
                <a:tab pos="2063160" algn="l"/>
                <a:tab pos="2512440" algn="l"/>
                <a:tab pos="2961720" algn="l"/>
                <a:tab pos="3411000" algn="l"/>
                <a:tab pos="3860280" algn="l"/>
                <a:tab pos="4309560" algn="l"/>
                <a:tab pos="4758839" algn="l"/>
                <a:tab pos="5208120" algn="l"/>
                <a:tab pos="5657400" algn="l"/>
                <a:tab pos="6106680" algn="l"/>
                <a:tab pos="6555960" algn="l"/>
                <a:tab pos="7005240" algn="l"/>
                <a:tab pos="7454520" algn="l"/>
                <a:tab pos="7903800" algn="l"/>
                <a:tab pos="8353080" algn="l"/>
                <a:tab pos="8801999" algn="l"/>
                <a:tab pos="9251280" algn="l"/>
              </a:tabLst>
            </a:pPr>
            <a:endParaRPr lang="en-GB" sz="2800">
              <a:solidFill>
                <a:srgbClr val="FFFF00"/>
              </a:solidFill>
            </a:endParaRPr>
          </a:p>
          <a:p>
            <a:pPr marL="607680" lvl="0" indent="-607680">
              <a:lnSpc>
                <a:spcPct val="90000"/>
              </a:lnSpc>
              <a:spcBef>
                <a:spcPts val="697"/>
              </a:spcBef>
              <a:tabLst>
                <a:tab pos="715320" algn="l"/>
                <a:tab pos="1164600" algn="l"/>
                <a:tab pos="1613880" algn="l"/>
                <a:tab pos="2063160" algn="l"/>
                <a:tab pos="2512440" algn="l"/>
                <a:tab pos="2961720" algn="l"/>
                <a:tab pos="3411000" algn="l"/>
                <a:tab pos="3860280" algn="l"/>
                <a:tab pos="4309560" algn="l"/>
                <a:tab pos="4758839" algn="l"/>
                <a:tab pos="5208120" algn="l"/>
                <a:tab pos="5657400" algn="l"/>
                <a:tab pos="6106680" algn="l"/>
                <a:tab pos="6555960" algn="l"/>
                <a:tab pos="7005240" algn="l"/>
                <a:tab pos="7454520" algn="l"/>
                <a:tab pos="7903800" algn="l"/>
                <a:tab pos="8353080" algn="l"/>
                <a:tab pos="8801999" algn="l"/>
                <a:tab pos="9251280" algn="l"/>
              </a:tabLst>
            </a:pPr>
            <a:endParaRPr lang="en-GB" sz="2800"/>
          </a:p>
          <a:p>
            <a:pPr marL="607680" lvl="0" indent="-607680">
              <a:lnSpc>
                <a:spcPct val="90000"/>
              </a:lnSpc>
              <a:spcBef>
                <a:spcPts val="697"/>
              </a:spcBef>
              <a:tabLst>
                <a:tab pos="715320" algn="l"/>
                <a:tab pos="1164600" algn="l"/>
                <a:tab pos="1613880" algn="l"/>
                <a:tab pos="2063160" algn="l"/>
                <a:tab pos="2512440" algn="l"/>
                <a:tab pos="2961720" algn="l"/>
                <a:tab pos="3411000" algn="l"/>
                <a:tab pos="3860280" algn="l"/>
                <a:tab pos="4309560" algn="l"/>
                <a:tab pos="4758839" algn="l"/>
                <a:tab pos="5208120" algn="l"/>
                <a:tab pos="5657400" algn="l"/>
                <a:tab pos="6106680" algn="l"/>
                <a:tab pos="6555960" algn="l"/>
                <a:tab pos="7005240" algn="l"/>
                <a:tab pos="7454520" algn="l"/>
                <a:tab pos="7903800" algn="l"/>
                <a:tab pos="8353080" algn="l"/>
                <a:tab pos="8801999" algn="l"/>
                <a:tab pos="9251280" algn="l"/>
              </a:tabLst>
            </a:pPr>
            <a:endParaRPr lang="en-GB" sz="2800"/>
          </a:p>
          <a:p>
            <a:pPr marL="607680" lvl="0" indent="-607680">
              <a:lnSpc>
                <a:spcPct val="90000"/>
              </a:lnSpc>
              <a:spcBef>
                <a:spcPts val="697"/>
              </a:spcBef>
              <a:tabLst>
                <a:tab pos="715320" algn="l"/>
                <a:tab pos="1164600" algn="l"/>
                <a:tab pos="1613880" algn="l"/>
                <a:tab pos="2063160" algn="l"/>
                <a:tab pos="2512440" algn="l"/>
                <a:tab pos="2961720" algn="l"/>
                <a:tab pos="3411000" algn="l"/>
                <a:tab pos="3860280" algn="l"/>
                <a:tab pos="4309560" algn="l"/>
                <a:tab pos="4758839" algn="l"/>
                <a:tab pos="5208120" algn="l"/>
                <a:tab pos="5657400" algn="l"/>
                <a:tab pos="6106680" algn="l"/>
                <a:tab pos="6555960" algn="l"/>
                <a:tab pos="7005240" algn="l"/>
                <a:tab pos="7454520" algn="l"/>
                <a:tab pos="7903800" algn="l"/>
                <a:tab pos="8353080" algn="l"/>
                <a:tab pos="8801999" algn="l"/>
                <a:tab pos="9251280" algn="l"/>
              </a:tabLst>
            </a:pPr>
            <a:endParaRPr lang="en-GB" sz="2800"/>
          </a:p>
          <a:p>
            <a:pPr marL="607680" lvl="0" indent="-607680">
              <a:lnSpc>
                <a:spcPct val="90000"/>
              </a:lnSpc>
              <a:spcBef>
                <a:spcPts val="697"/>
              </a:spcBef>
              <a:tabLst>
                <a:tab pos="715320" algn="l"/>
                <a:tab pos="1164600" algn="l"/>
                <a:tab pos="1613880" algn="l"/>
                <a:tab pos="2063160" algn="l"/>
                <a:tab pos="2512440" algn="l"/>
                <a:tab pos="2961720" algn="l"/>
                <a:tab pos="3411000" algn="l"/>
                <a:tab pos="3860280" algn="l"/>
                <a:tab pos="4309560" algn="l"/>
                <a:tab pos="4758839" algn="l"/>
                <a:tab pos="5208120" algn="l"/>
                <a:tab pos="5657400" algn="l"/>
                <a:tab pos="6106680" algn="l"/>
                <a:tab pos="6555960" algn="l"/>
                <a:tab pos="7005240" algn="l"/>
                <a:tab pos="7454520" algn="l"/>
                <a:tab pos="7903800" algn="l"/>
                <a:tab pos="8353080" algn="l"/>
                <a:tab pos="8801999" algn="l"/>
                <a:tab pos="9251280" algn="l"/>
              </a:tabLst>
            </a:pPr>
            <a:endParaRPr lang="en-GB" sz="28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C8B5C-9254-4A03-9722-F9AC2569DD9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-10396" y="106720"/>
            <a:ext cx="9081631" cy="2125839"/>
          </a:xfrm>
        </p:spPr>
        <p:txBody>
          <a:bodyPr wrap="none" lIns="90000" tIns="46800" rIns="90000" bIns="46800" anchorCtr="1">
            <a:spAutoFit/>
          </a:bodyPr>
          <a:lstStyle/>
          <a:p>
            <a:pPr lvl="0">
              <a:lnSpc>
                <a:spcPct val="100000"/>
              </a:lnSpc>
            </a:pPr>
            <a:br>
              <a:rPr lang="en-GB" sz="2400" dirty="0">
                <a:solidFill>
                  <a:srgbClr val="FFFF00"/>
                </a:solidFill>
              </a:rPr>
            </a:br>
            <a:r>
              <a:rPr lang="en-GB" sz="3600" b="1" dirty="0">
                <a:solidFill>
                  <a:srgbClr val="FF3300"/>
                </a:solidFill>
              </a:rPr>
              <a:t>Which of these things do you do with </a:t>
            </a:r>
            <a:br>
              <a:rPr lang="sl-SI" sz="3600" b="1" dirty="0">
                <a:solidFill>
                  <a:srgbClr val="FF3300"/>
                </a:solidFill>
              </a:rPr>
            </a:br>
            <a:r>
              <a:rPr lang="en-GB" sz="3600" b="1" dirty="0">
                <a:solidFill>
                  <a:srgbClr val="FF3300"/>
                </a:solidFill>
              </a:rPr>
              <a:t>e-mail and which do you do with letters?</a:t>
            </a:r>
            <a:br>
              <a:rPr lang="en-GB" sz="3600" b="1" dirty="0">
                <a:solidFill>
                  <a:srgbClr val="FF3300"/>
                </a:solidFill>
              </a:rPr>
            </a:br>
            <a:endParaRPr lang="en-GB" sz="3600" b="1" dirty="0">
              <a:solidFill>
                <a:srgbClr val="FF33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E89D98-6F87-4C65-B5A4-9E63B5525FC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5688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1280" algn="ctr">
              <a:lnSpc>
                <a:spcPct val="100000"/>
              </a:lnSpc>
            </a:pPr>
            <a:endParaRPr lang="en-GB">
              <a:solidFill>
                <a:srgbClr val="FFFF00"/>
              </a:solidFill>
            </a:endParaRPr>
          </a:p>
          <a:p>
            <a:pPr lvl="0" indent="-341280" algn="ctr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FFFF00"/>
                </a:solidFill>
              </a:rPr>
              <a:t>write a subject</a:t>
            </a:r>
          </a:p>
          <a:p>
            <a:pPr lvl="0" indent="-341280" algn="ctr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FFFF00"/>
                </a:solidFill>
              </a:rPr>
              <a:t>send copies</a:t>
            </a:r>
          </a:p>
          <a:p>
            <a:pPr lvl="0" indent="-341280" algn="ctr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FFFF00"/>
                </a:solidFill>
              </a:rPr>
              <a:t>write an address</a:t>
            </a:r>
          </a:p>
          <a:p>
            <a:pPr lvl="0" indent="-341280" algn="ctr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FFFF00"/>
                </a:solidFill>
              </a:rPr>
              <a:t>add attachements</a:t>
            </a:r>
          </a:p>
          <a:p>
            <a:pPr lvl="0" indent="-341280" algn="ctr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FFFF00"/>
                </a:solidFill>
              </a:rPr>
              <a:t>sign in</a:t>
            </a:r>
          </a:p>
          <a:p>
            <a:pPr lvl="0" indent="-341280" algn="ctr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FFFF00"/>
                </a:solidFill>
              </a:rPr>
              <a:t>sign your name</a:t>
            </a:r>
          </a:p>
          <a:p>
            <a:pPr lvl="0" indent="-341280" algn="ctr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FFFF00"/>
                </a:solidFill>
              </a:rPr>
              <a:t>go to your inbox</a:t>
            </a:r>
          </a:p>
          <a:p>
            <a:pPr lvl="0" indent="-341280" algn="ctr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FFFF00"/>
                </a:solidFill>
              </a:rPr>
              <a:t>use a post box</a:t>
            </a:r>
          </a:p>
          <a:p>
            <a:pPr lvl="0" indent="-341280" algn="ctr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FFFF00"/>
                </a:solidFill>
              </a:rPr>
              <a:t>click on a name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95E416-5DE0-4C84-9A88-6356CFA9026C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372360" y="2781360"/>
            <a:ext cx="2189160" cy="223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7B393-C307-4690-9D00-54AF0DE70BA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192240"/>
            <a:ext cx="8229600" cy="1312920"/>
          </a:xfrm>
        </p:spPr>
        <p:txBody>
          <a:bodyPr wrap="none" lIns="90000" tIns="46800" rIns="90000" bIns="46800" anchorCtr="1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 sz="4000" b="1">
                <a:solidFill>
                  <a:srgbClr val="FF3300"/>
                </a:solidFill>
              </a:rPr>
              <a:t>Commands/Fields</a:t>
            </a:r>
            <a:br>
              <a:rPr lang="en-GB" sz="4000" b="1">
                <a:solidFill>
                  <a:srgbClr val="FF3300"/>
                </a:solidFill>
              </a:rPr>
            </a:br>
            <a:r>
              <a:rPr lang="en-GB" sz="4000" b="1">
                <a:solidFill>
                  <a:srgbClr val="FF3300"/>
                </a:solidFill>
              </a:rPr>
              <a:t>Explain them.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8CD6A8B7-4173-41FA-9550-2F9E2AC70B6E}"/>
              </a:ext>
            </a:extLst>
          </p:cNvPr>
          <p:cNvSpPr/>
          <p:nvPr/>
        </p:nvSpPr>
        <p:spPr>
          <a:xfrm>
            <a:off x="4648320" y="1600200"/>
            <a:ext cx="4038479" cy="4530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341280" marR="0" lvl="0" indent="-341280" algn="l" rtl="0" hangingPunct="1">
              <a:lnSpc>
                <a:spcPct val="11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000" b="0" i="0" u="none" strike="noStrike" baseline="0">
                <a:ln>
                  <a:noFill/>
                </a:ln>
                <a:solidFill>
                  <a:srgbClr val="FFFF00"/>
                </a:solidFill>
                <a:latin typeface="Verdana" pitchFamily="34"/>
                <a:ea typeface="Lucida Sans Unicode" pitchFamily="2"/>
                <a:cs typeface="Lucida Sans Unicode" pitchFamily="2"/>
              </a:rPr>
              <a:t>Add/edit attachements</a:t>
            </a:r>
          </a:p>
          <a:p>
            <a:pPr marL="341280" marR="0" lvl="0" indent="-341280" algn="l" rtl="0" hangingPunct="1">
              <a:lnSpc>
                <a:spcPct val="11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000" b="0" i="0" u="none" strike="noStrike" baseline="0">
                <a:ln>
                  <a:noFill/>
                </a:ln>
                <a:solidFill>
                  <a:srgbClr val="FFFF00"/>
                </a:solidFill>
                <a:latin typeface="Verdana" pitchFamily="34"/>
                <a:ea typeface="Lucida Sans Unicode" pitchFamily="2"/>
                <a:cs typeface="Lucida Sans Unicode" pitchFamily="2"/>
              </a:rPr>
              <a:t>Compose</a:t>
            </a:r>
          </a:p>
          <a:p>
            <a:pPr marL="341280" marR="0" lvl="0" indent="-341280" algn="l" rtl="0" hangingPunct="1">
              <a:lnSpc>
                <a:spcPct val="11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000" b="0" i="0" u="none" strike="noStrike" baseline="0">
                <a:ln>
                  <a:noFill/>
                </a:ln>
                <a:solidFill>
                  <a:srgbClr val="FFFF00"/>
                </a:solidFill>
                <a:latin typeface="Verdana" pitchFamily="34"/>
                <a:ea typeface="Lucida Sans Unicode" pitchFamily="2"/>
                <a:cs typeface="Lucida Sans Unicode" pitchFamily="2"/>
              </a:rPr>
              <a:t>Contacts</a:t>
            </a:r>
          </a:p>
          <a:p>
            <a:pPr marL="341280" marR="0" lvl="0" indent="-341280" algn="l" rtl="0" hangingPunct="1">
              <a:lnSpc>
                <a:spcPct val="11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000" b="0" i="0" u="none" strike="noStrike" baseline="0">
                <a:ln>
                  <a:noFill/>
                </a:ln>
                <a:solidFill>
                  <a:srgbClr val="FFFF00"/>
                </a:solidFill>
                <a:latin typeface="Verdana" pitchFamily="34"/>
                <a:ea typeface="Lucida Sans Unicode" pitchFamily="2"/>
                <a:cs typeface="Lucida Sans Unicode" pitchFamily="2"/>
              </a:rPr>
              <a:t>Help</a:t>
            </a:r>
          </a:p>
          <a:p>
            <a:pPr marL="341280" marR="0" lvl="0" indent="-341280" algn="l" rtl="0" hangingPunct="1">
              <a:lnSpc>
                <a:spcPct val="11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000" b="0" i="0" u="none" strike="noStrike" baseline="0">
                <a:ln>
                  <a:noFill/>
                </a:ln>
                <a:solidFill>
                  <a:srgbClr val="FFFF00"/>
                </a:solidFill>
                <a:latin typeface="Verdana" pitchFamily="34"/>
                <a:ea typeface="Lucida Sans Unicode" pitchFamily="2"/>
                <a:cs typeface="Lucida Sans Unicode" pitchFamily="2"/>
              </a:rPr>
              <a:t>Send</a:t>
            </a:r>
          </a:p>
          <a:p>
            <a:pPr marL="341280" marR="0" lvl="0" indent="-341280" algn="l" rtl="0" hangingPunct="1">
              <a:lnSpc>
                <a:spcPct val="11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000" b="0" i="0" u="none" strike="noStrike" baseline="0">
                <a:ln>
                  <a:noFill/>
                </a:ln>
                <a:solidFill>
                  <a:srgbClr val="FFFF00"/>
                </a:solidFill>
                <a:latin typeface="Verdana" pitchFamily="34"/>
                <a:ea typeface="Lucida Sans Unicode" pitchFamily="2"/>
                <a:cs typeface="Lucida Sans Unicode" pitchFamily="2"/>
              </a:rPr>
              <a:t>Sign out</a:t>
            </a:r>
          </a:p>
          <a:p>
            <a:pPr marL="341280" marR="0" lvl="0" indent="-341280" algn="l" rtl="0" hangingPunct="1">
              <a:lnSpc>
                <a:spcPct val="11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000" b="0" i="0" u="none" strike="noStrike" baseline="0">
                <a:ln>
                  <a:noFill/>
                </a:ln>
                <a:solidFill>
                  <a:srgbClr val="FFFF00"/>
                </a:solidFill>
                <a:latin typeface="Verdana" pitchFamily="34"/>
                <a:ea typeface="Lucida Sans Unicode" pitchFamily="2"/>
                <a:cs typeface="Lucida Sans Unicode" pitchFamily="2"/>
              </a:rPr>
              <a:t>Subject</a:t>
            </a:r>
          </a:p>
          <a:p>
            <a:pPr marL="341280" marR="0" lvl="0" indent="-341280" algn="l" rtl="0" hangingPunct="1">
              <a:lnSpc>
                <a:spcPct val="11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000" b="0" i="0" u="none" strike="noStrike" baseline="0">
                <a:ln>
                  <a:noFill/>
                </a:ln>
                <a:solidFill>
                  <a:srgbClr val="FFFF00"/>
                </a:solidFill>
                <a:latin typeface="Verdana" pitchFamily="34"/>
                <a:ea typeface="Lucida Sans Unicode" pitchFamily="2"/>
                <a:cs typeface="Lucida Sans Unicode" pitchFamily="2"/>
              </a:rPr>
              <a:t>To</a:t>
            </a:r>
          </a:p>
          <a:p>
            <a:pPr marL="341280" marR="0" lvl="0" indent="-341280" algn="l" rtl="0" hangingPunct="1">
              <a:lnSpc>
                <a:spcPct val="11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endParaRPr lang="en-GB" sz="2000" b="0" i="0" u="none" strike="noStrike" baseline="0">
              <a:ln>
                <a:noFill/>
              </a:ln>
              <a:solidFill>
                <a:srgbClr val="FFFF00"/>
              </a:solidFill>
              <a:latin typeface="Verdana" pitchFamily="34"/>
              <a:ea typeface="Lucida Sans Unicode" pitchFamily="2"/>
              <a:cs typeface="Lucida Sans Unicode" pitchFamily="2"/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5F552121-60C5-426B-BE49-A4FD71661FEF}"/>
              </a:ext>
            </a:extLst>
          </p:cNvPr>
          <p:cNvSpPr/>
          <p:nvPr/>
        </p:nvSpPr>
        <p:spPr>
          <a:xfrm>
            <a:off x="539640" y="1628639"/>
            <a:ext cx="3816359" cy="453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341280" marR="0" lvl="0" indent="-341280" algn="l" rtl="0" hangingPunct="1">
              <a:lnSpc>
                <a:spcPct val="11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000" b="0" i="0" u="none" strike="noStrike" baseline="0">
                <a:ln>
                  <a:noFill/>
                </a:ln>
                <a:solidFill>
                  <a:srgbClr val="FFFF00"/>
                </a:solidFill>
                <a:latin typeface="Verdana" pitchFamily="34"/>
                <a:ea typeface="Lucida Sans Unicode" pitchFamily="2"/>
                <a:cs typeface="Lucida Sans Unicode" pitchFamily="2"/>
              </a:rPr>
              <a:t>Bcc (blind carbon copy)‏</a:t>
            </a:r>
          </a:p>
          <a:p>
            <a:pPr marL="341280" marR="0" lvl="0" indent="-341280" algn="l" rtl="0" hangingPunct="1">
              <a:lnSpc>
                <a:spcPct val="11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000" b="0" i="0" u="none" strike="noStrike" baseline="0">
                <a:ln>
                  <a:noFill/>
                </a:ln>
                <a:solidFill>
                  <a:srgbClr val="FFFF00"/>
                </a:solidFill>
                <a:latin typeface="Verdana" pitchFamily="34"/>
                <a:ea typeface="Lucida Sans Unicode" pitchFamily="2"/>
                <a:cs typeface="Lucida Sans Unicode" pitchFamily="2"/>
              </a:rPr>
              <a:t>Cancel</a:t>
            </a:r>
          </a:p>
          <a:p>
            <a:pPr marL="341280" marR="0" lvl="0" indent="-341280" algn="l" rtl="0" hangingPunct="1">
              <a:lnSpc>
                <a:spcPct val="11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000" b="0" i="0" u="none" strike="noStrike" baseline="0">
                <a:ln>
                  <a:noFill/>
                </a:ln>
                <a:solidFill>
                  <a:srgbClr val="FFFF00"/>
                </a:solidFill>
                <a:latin typeface="Verdana" pitchFamily="34"/>
                <a:ea typeface="Lucida Sans Unicode" pitchFamily="2"/>
                <a:cs typeface="Lucida Sans Unicode" pitchFamily="2"/>
              </a:rPr>
              <a:t>Cc (carbon copy)‏</a:t>
            </a:r>
          </a:p>
          <a:p>
            <a:pPr marL="341280" marR="0" lvl="0" indent="-341280" algn="l" rtl="0" hangingPunct="1">
              <a:lnSpc>
                <a:spcPct val="11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000" b="0" i="0" u="none" strike="noStrike" baseline="0">
                <a:ln>
                  <a:noFill/>
                </a:ln>
                <a:solidFill>
                  <a:srgbClr val="FFFF00"/>
                </a:solidFill>
                <a:latin typeface="Verdana" pitchFamily="34"/>
                <a:ea typeface="Lucida Sans Unicode" pitchFamily="2"/>
                <a:cs typeface="Lucida Sans Unicode" pitchFamily="2"/>
              </a:rPr>
              <a:t>Home</a:t>
            </a:r>
          </a:p>
          <a:p>
            <a:pPr marL="341280" marR="0" lvl="0" indent="-341280" algn="l" rtl="0" hangingPunct="1">
              <a:lnSpc>
                <a:spcPct val="11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000" b="0" i="0" u="none" strike="noStrike" baseline="0">
                <a:ln>
                  <a:noFill/>
                </a:ln>
                <a:solidFill>
                  <a:srgbClr val="FFFF00"/>
                </a:solidFill>
                <a:latin typeface="Verdana" pitchFamily="34"/>
                <a:ea typeface="Lucida Sans Unicode" pitchFamily="2"/>
                <a:cs typeface="Lucida Sans Unicode" pitchFamily="2"/>
              </a:rPr>
              <a:t>Inbox</a:t>
            </a:r>
          </a:p>
          <a:p>
            <a:pPr marL="341280" marR="0" lvl="0" indent="-341280" algn="l" rtl="0" hangingPunct="1">
              <a:lnSpc>
                <a:spcPct val="11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000" b="0" i="0" u="none" strike="noStrike" baseline="0">
                <a:ln>
                  <a:noFill/>
                </a:ln>
                <a:solidFill>
                  <a:srgbClr val="FFFF00"/>
                </a:solidFill>
                <a:latin typeface="Verdana" pitchFamily="34"/>
                <a:ea typeface="Lucida Sans Unicode" pitchFamily="2"/>
                <a:cs typeface="Lucida Sans Unicode" pitchFamily="2"/>
              </a:rPr>
              <a:t>Options</a:t>
            </a:r>
          </a:p>
          <a:p>
            <a:pPr marL="341280" marR="0" lvl="0" indent="-341280" algn="l" rtl="0" hangingPunct="1">
              <a:lnSpc>
                <a:spcPct val="11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000" b="0" i="0" u="none" strike="noStrike" baseline="0">
                <a:ln>
                  <a:noFill/>
                </a:ln>
                <a:solidFill>
                  <a:srgbClr val="FFFF00"/>
                </a:solidFill>
                <a:latin typeface="Verdana" pitchFamily="34"/>
                <a:ea typeface="Lucida Sans Unicode" pitchFamily="2"/>
                <a:cs typeface="Lucida Sans Unicode" pitchFamily="2"/>
              </a:rPr>
              <a:t>Save draft</a:t>
            </a:r>
          </a:p>
          <a:p>
            <a:pPr marL="341280" marR="0" lvl="0" indent="-341280" algn="l" rtl="0" hangingPunct="1">
              <a:lnSpc>
                <a:spcPct val="11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000" b="0" i="0" u="none" strike="noStrike" baseline="0">
                <a:ln>
                  <a:noFill/>
                </a:ln>
                <a:solidFill>
                  <a:srgbClr val="FFFF00"/>
                </a:solidFill>
                <a:latin typeface="Verdana" pitchFamily="34"/>
                <a:ea typeface="Lucida Sans Unicode" pitchFamily="2"/>
                <a:cs typeface="Lucida Sans Unicode" pitchFamily="2"/>
              </a:rPr>
              <a:t>Recipient</a:t>
            </a:r>
          </a:p>
          <a:p>
            <a:pPr marL="341280" marR="0" lvl="0" indent="-341280" algn="l" rtl="0" hangingPunct="1">
              <a:lnSpc>
                <a:spcPct val="11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000" b="0" i="0" u="none" strike="noStrike" baseline="0">
                <a:ln>
                  <a:noFill/>
                </a:ln>
                <a:solidFill>
                  <a:srgbClr val="FFFF00"/>
                </a:solidFill>
                <a:latin typeface="Verdana" pitchFamily="34"/>
                <a:ea typeface="Lucida Sans Unicode" pitchFamily="2"/>
                <a:cs typeface="Lucida Sans Unicode" pitchFamily="2"/>
              </a:rPr>
              <a:t>Password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3B105-4511-498A-9236-CCC8ABD1B6B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7920"/>
            <a:ext cx="8229600" cy="1140120"/>
          </a:xfrm>
        </p:spPr>
        <p:txBody>
          <a:bodyPr wrap="none" lIns="90000" tIns="46800" rIns="90000" bIns="46800" anchorCtr="1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 sz="3600">
                <a:solidFill>
                  <a:srgbClr val="FF3300"/>
                </a:solidFill>
              </a:rPr>
              <a:t>What are the advantages of e-mails?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1C5145-BA44-420A-9179-7E0A0E562F7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75320" cy="5735545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1280">
              <a:lnSpc>
                <a:spcPct val="90000"/>
              </a:lnSpc>
              <a:spcBef>
                <a:spcPts val="697"/>
              </a:spcBef>
            </a:pPr>
            <a:r>
              <a:rPr lang="en-GB" sz="2800" dirty="0">
                <a:solidFill>
                  <a:srgbClr val="FF3300"/>
                </a:solidFill>
              </a:rPr>
              <a:t>What about these? Do you agree with them?</a:t>
            </a:r>
          </a:p>
          <a:p>
            <a:pPr lvl="0" indent="-341280">
              <a:lnSpc>
                <a:spcPct val="90000"/>
              </a:lnSpc>
              <a:spcBef>
                <a:spcPts val="697"/>
              </a:spcBef>
            </a:pPr>
            <a:endParaRPr lang="en-GB" sz="2800" dirty="0">
              <a:solidFill>
                <a:srgbClr val="FFFF00"/>
              </a:solidFill>
            </a:endParaRPr>
          </a:p>
          <a:p>
            <a:pPr lvl="0" indent="-341280">
              <a:lnSpc>
                <a:spcPct val="90000"/>
              </a:lnSpc>
              <a:spcBef>
                <a:spcPts val="697"/>
              </a:spcBef>
            </a:pPr>
            <a:r>
              <a:rPr lang="en-GB" sz="2800" dirty="0">
                <a:solidFill>
                  <a:srgbClr val="FFFF00"/>
                </a:solidFill>
              </a:rPr>
              <a:t>We can communicate fast, specially </a:t>
            </a:r>
            <a:endParaRPr lang="sl-SI" sz="2800" dirty="0">
              <a:solidFill>
                <a:srgbClr val="FFFF00"/>
              </a:solidFill>
            </a:endParaRPr>
          </a:p>
          <a:p>
            <a:pPr lvl="0" indent="-341280">
              <a:lnSpc>
                <a:spcPct val="90000"/>
              </a:lnSpc>
              <a:spcBef>
                <a:spcPts val="697"/>
              </a:spcBef>
            </a:pPr>
            <a:r>
              <a:rPr lang="en-GB" sz="2800" dirty="0">
                <a:solidFill>
                  <a:srgbClr val="FFFF00"/>
                </a:solidFill>
              </a:rPr>
              <a:t>international communications.</a:t>
            </a:r>
          </a:p>
          <a:p>
            <a:pPr lvl="0" indent="-341280">
              <a:lnSpc>
                <a:spcPct val="90000"/>
              </a:lnSpc>
              <a:spcBef>
                <a:spcPts val="697"/>
              </a:spcBef>
            </a:pPr>
            <a:endParaRPr lang="en-GB" sz="2800" dirty="0">
              <a:solidFill>
                <a:srgbClr val="FFFF00"/>
              </a:solidFill>
            </a:endParaRPr>
          </a:p>
          <a:p>
            <a:pPr lvl="0" indent="-341280">
              <a:lnSpc>
                <a:spcPct val="90000"/>
              </a:lnSpc>
              <a:spcBef>
                <a:spcPts val="697"/>
              </a:spcBef>
            </a:pPr>
            <a:r>
              <a:rPr lang="en-GB" sz="2800" dirty="0">
                <a:solidFill>
                  <a:srgbClr val="FFFF00"/>
                </a:solidFill>
              </a:rPr>
              <a:t>It is easier to express a complex idea if you </a:t>
            </a:r>
            <a:endParaRPr lang="sl-SI" sz="2800" dirty="0">
              <a:solidFill>
                <a:srgbClr val="FFFF00"/>
              </a:solidFill>
            </a:endParaRPr>
          </a:p>
          <a:p>
            <a:pPr lvl="0" indent="-341280">
              <a:lnSpc>
                <a:spcPct val="90000"/>
              </a:lnSpc>
              <a:spcBef>
                <a:spcPts val="697"/>
              </a:spcBef>
            </a:pPr>
            <a:r>
              <a:rPr lang="en-GB" sz="2800" dirty="0">
                <a:solidFill>
                  <a:srgbClr val="FFFF00"/>
                </a:solidFill>
              </a:rPr>
              <a:t>are not a native speaker.</a:t>
            </a:r>
          </a:p>
          <a:p>
            <a:pPr lvl="0" indent="-341280">
              <a:lnSpc>
                <a:spcPct val="90000"/>
              </a:lnSpc>
              <a:spcBef>
                <a:spcPts val="697"/>
              </a:spcBef>
            </a:pPr>
            <a:endParaRPr lang="en-GB" sz="2800" dirty="0">
              <a:solidFill>
                <a:srgbClr val="FFFF00"/>
              </a:solidFill>
            </a:endParaRPr>
          </a:p>
          <a:p>
            <a:pPr lvl="0" indent="-341280">
              <a:lnSpc>
                <a:spcPct val="90000"/>
              </a:lnSpc>
              <a:spcBef>
                <a:spcPts val="697"/>
              </a:spcBef>
            </a:pPr>
            <a:r>
              <a:rPr lang="en-GB" sz="2800" dirty="0">
                <a:solidFill>
                  <a:srgbClr val="FFFF00"/>
                </a:solidFill>
              </a:rPr>
              <a:t>You can forward the message to others by </a:t>
            </a:r>
            <a:endParaRPr lang="sl-SI" sz="2800" dirty="0">
              <a:solidFill>
                <a:srgbClr val="FFFF00"/>
              </a:solidFill>
            </a:endParaRPr>
          </a:p>
          <a:p>
            <a:pPr lvl="0" indent="-341280">
              <a:lnSpc>
                <a:spcPct val="90000"/>
              </a:lnSpc>
              <a:spcBef>
                <a:spcPts val="697"/>
              </a:spcBef>
            </a:pPr>
            <a:r>
              <a:rPr lang="en-GB" sz="2800" dirty="0">
                <a:solidFill>
                  <a:srgbClr val="FFFF00"/>
                </a:solidFill>
              </a:rPr>
              <a:t>one click.</a:t>
            </a:r>
          </a:p>
          <a:p>
            <a:pPr lvl="0" indent="-341280">
              <a:lnSpc>
                <a:spcPct val="90000"/>
              </a:lnSpc>
              <a:spcBef>
                <a:spcPts val="697"/>
              </a:spcBef>
            </a:pPr>
            <a:endParaRPr lang="en-GB" sz="2800" dirty="0">
              <a:solidFill>
                <a:srgbClr val="FFFF00"/>
              </a:solidFill>
            </a:endParaRPr>
          </a:p>
          <a:p>
            <a:pPr lvl="0" indent="-341280">
              <a:lnSpc>
                <a:spcPct val="90000"/>
              </a:lnSpc>
              <a:spcBef>
                <a:spcPts val="697"/>
              </a:spcBef>
            </a:pPr>
            <a:endParaRPr lang="en-GB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C92BB-EB87-456F-B41C-B4AE331EC0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7920"/>
            <a:ext cx="8229600" cy="1140120"/>
          </a:xfrm>
        </p:spPr>
        <p:txBody>
          <a:bodyPr wrap="none" lIns="90000" tIns="46800" rIns="90000" bIns="46800" anchorCtr="1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 sz="4000">
                <a:solidFill>
                  <a:srgbClr val="FF3300"/>
                </a:solidFill>
              </a:rPr>
              <a:t>The main points in writing e-mails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5BA98-5993-469F-A3E7-C8019551FC7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599840"/>
            <a:ext cx="8226909" cy="4124079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1280">
              <a:lnSpc>
                <a:spcPct val="105000"/>
              </a:lnSpc>
              <a:spcBef>
                <a:spcPts val="448"/>
              </a:spcBef>
              <a:buClr>
                <a:srgbClr val="FFFFCC"/>
              </a:buClr>
              <a:buSzPct val="60000"/>
              <a:buFont typeface="Wingdings" pitchFamily="2"/>
              <a:buChar char=""/>
            </a:pPr>
            <a:r>
              <a:rPr lang="en-GB" sz="1800" dirty="0">
                <a:solidFill>
                  <a:srgbClr val="FFFF00"/>
                </a:solidFill>
              </a:rPr>
              <a:t>Keep your message short</a:t>
            </a:r>
          </a:p>
          <a:p>
            <a:pPr lvl="0" indent="-341280">
              <a:lnSpc>
                <a:spcPct val="105000"/>
              </a:lnSpc>
              <a:spcBef>
                <a:spcPts val="448"/>
              </a:spcBef>
              <a:buClr>
                <a:srgbClr val="FFFFCC"/>
              </a:buClr>
              <a:buSzPct val="60000"/>
              <a:buFont typeface="Wingdings" pitchFamily="2"/>
              <a:buChar char=""/>
            </a:pPr>
            <a:r>
              <a:rPr lang="en-GB" sz="1800" dirty="0">
                <a:solidFill>
                  <a:srgbClr val="FFFF00"/>
                </a:solidFill>
              </a:rPr>
              <a:t>Don`t use abbreviations</a:t>
            </a:r>
          </a:p>
          <a:p>
            <a:pPr lvl="0" indent="-341280">
              <a:lnSpc>
                <a:spcPct val="105000"/>
              </a:lnSpc>
              <a:spcBef>
                <a:spcPts val="448"/>
              </a:spcBef>
              <a:buClr>
                <a:srgbClr val="FFFFCC"/>
              </a:buClr>
              <a:buSzPct val="60000"/>
              <a:buFont typeface="Wingdings" pitchFamily="2"/>
              <a:buChar char=""/>
            </a:pPr>
            <a:r>
              <a:rPr lang="en-GB" sz="1800" dirty="0">
                <a:solidFill>
                  <a:srgbClr val="FFFF00"/>
                </a:solidFill>
              </a:rPr>
              <a:t>Only use capital letters for special emphasis. CAPITALS </a:t>
            </a:r>
            <a:endParaRPr lang="sl-SI" sz="1800" dirty="0">
              <a:solidFill>
                <a:srgbClr val="FFFF00"/>
              </a:solidFill>
            </a:endParaRPr>
          </a:p>
          <a:p>
            <a:pPr marL="0" lvl="0">
              <a:lnSpc>
                <a:spcPct val="105000"/>
              </a:lnSpc>
              <a:spcBef>
                <a:spcPts val="448"/>
              </a:spcBef>
              <a:buClr>
                <a:srgbClr val="FFFFCC"/>
              </a:buClr>
              <a:buSzPct val="60000"/>
            </a:pPr>
            <a:r>
              <a:rPr lang="sl-SI" sz="1800" dirty="0">
                <a:solidFill>
                  <a:srgbClr val="FFFF00"/>
                </a:solidFill>
              </a:rPr>
              <a:t>	</a:t>
            </a:r>
            <a:r>
              <a:rPr lang="en-GB" sz="1800" dirty="0">
                <a:solidFill>
                  <a:srgbClr val="FFFF00"/>
                </a:solidFill>
              </a:rPr>
              <a:t>means SHOUTING!</a:t>
            </a:r>
          </a:p>
          <a:p>
            <a:pPr lvl="0" indent="-341280">
              <a:lnSpc>
                <a:spcPct val="105000"/>
              </a:lnSpc>
              <a:spcBef>
                <a:spcPts val="448"/>
              </a:spcBef>
              <a:buClr>
                <a:srgbClr val="FFFFCC"/>
              </a:buClr>
              <a:buSzPct val="60000"/>
              <a:buFont typeface="Wingdings" pitchFamily="2"/>
              <a:buChar char=""/>
            </a:pPr>
            <a:r>
              <a:rPr lang="en-GB" sz="1800" dirty="0">
                <a:solidFill>
                  <a:srgbClr val="FFFF00"/>
                </a:solidFill>
              </a:rPr>
              <a:t>Don`t use underlining.</a:t>
            </a:r>
          </a:p>
          <a:p>
            <a:pPr lvl="0" indent="-341280">
              <a:lnSpc>
                <a:spcPct val="105000"/>
              </a:lnSpc>
              <a:spcBef>
                <a:spcPts val="448"/>
              </a:spcBef>
              <a:buClr>
                <a:srgbClr val="FFFFCC"/>
              </a:buClr>
              <a:buSzPct val="60000"/>
              <a:buFont typeface="Wingdings" pitchFamily="2"/>
              <a:buChar char=""/>
            </a:pPr>
            <a:r>
              <a:rPr lang="en-GB" sz="1800" dirty="0">
                <a:solidFill>
                  <a:srgbClr val="FFFF00"/>
                </a:solidFill>
              </a:rPr>
              <a:t>Put a complete line space between each paragraph.</a:t>
            </a:r>
          </a:p>
          <a:p>
            <a:pPr lvl="0" indent="-341280">
              <a:lnSpc>
                <a:spcPct val="105000"/>
              </a:lnSpc>
              <a:spcBef>
                <a:spcPts val="448"/>
              </a:spcBef>
              <a:buClr>
                <a:srgbClr val="FFFFCC"/>
              </a:buClr>
              <a:buSzPct val="60000"/>
              <a:buFont typeface="Wingdings" pitchFamily="2"/>
              <a:buChar char=""/>
            </a:pPr>
            <a:r>
              <a:rPr lang="en-GB" sz="1800" dirty="0">
                <a:solidFill>
                  <a:srgbClr val="FFFF00"/>
                </a:solidFill>
              </a:rPr>
              <a:t>Make sure your spelling and grammar are reasonably correct.</a:t>
            </a:r>
          </a:p>
          <a:p>
            <a:pPr lvl="0" indent="-341280">
              <a:lnSpc>
                <a:spcPct val="105000"/>
              </a:lnSpc>
              <a:spcBef>
                <a:spcPts val="448"/>
              </a:spcBef>
              <a:buClr>
                <a:srgbClr val="FFFFCC"/>
              </a:buClr>
              <a:buSzPct val="60000"/>
              <a:buFont typeface="Wingdings" pitchFamily="2"/>
              <a:buChar char=""/>
            </a:pPr>
            <a:r>
              <a:rPr lang="en-GB" sz="1800" dirty="0">
                <a:solidFill>
                  <a:srgbClr val="FFFF00"/>
                </a:solidFill>
              </a:rPr>
              <a:t>Always check an e-mail before sending.</a:t>
            </a:r>
          </a:p>
          <a:p>
            <a:pPr lvl="0" indent="-341280">
              <a:lnSpc>
                <a:spcPct val="105000"/>
              </a:lnSpc>
              <a:spcBef>
                <a:spcPts val="448"/>
              </a:spcBef>
              <a:buClr>
                <a:srgbClr val="FFFFCC"/>
              </a:buClr>
              <a:buSzPct val="60000"/>
              <a:buFont typeface="Wingdings" pitchFamily="2"/>
              <a:buChar char=""/>
            </a:pPr>
            <a:r>
              <a:rPr lang="en-GB" sz="1800" dirty="0">
                <a:solidFill>
                  <a:srgbClr val="FFFF00"/>
                </a:solidFill>
              </a:rPr>
              <a:t>Make sure you have attached any attachments you want to send.</a:t>
            </a:r>
          </a:p>
          <a:p>
            <a:pPr lvl="0" indent="-341280">
              <a:lnSpc>
                <a:spcPct val="105000"/>
              </a:lnSpc>
              <a:spcBef>
                <a:spcPts val="448"/>
              </a:spcBef>
              <a:buClr>
                <a:srgbClr val="FFFFCC"/>
              </a:buClr>
              <a:buSzPct val="60000"/>
              <a:buFont typeface="Wingdings" pitchFamily="2"/>
              <a:buChar char=""/>
            </a:pPr>
            <a:r>
              <a:rPr lang="en-GB" sz="1800" dirty="0">
                <a:solidFill>
                  <a:srgbClr val="FFFF00"/>
                </a:solidFill>
              </a:rPr>
              <a:t>Make sure you`re sending it to the right person!</a:t>
            </a:r>
          </a:p>
          <a:p>
            <a:pPr lvl="0" indent="-341280">
              <a:lnSpc>
                <a:spcPct val="105000"/>
              </a:lnSpc>
              <a:spcBef>
                <a:spcPts val="448"/>
              </a:spcBef>
              <a:buClr>
                <a:srgbClr val="FFFFCC"/>
              </a:buClr>
              <a:buSzPct val="60000"/>
              <a:buFont typeface="Wingdings" pitchFamily="2"/>
              <a:buChar char=""/>
            </a:pPr>
            <a:r>
              <a:rPr lang="en-GB" sz="1800" dirty="0">
                <a:solidFill>
                  <a:srgbClr val="FFFF00"/>
                </a:solidFill>
              </a:rPr>
              <a:t>If you receive the e-mail that you don`t understand, reply quickly</a:t>
            </a:r>
            <a:endParaRPr lang="sl-SI" sz="1800" dirty="0">
              <a:solidFill>
                <a:srgbClr val="FFFF00"/>
              </a:solidFill>
            </a:endParaRPr>
          </a:p>
          <a:p>
            <a:pPr marL="0" lvl="0">
              <a:lnSpc>
                <a:spcPct val="105000"/>
              </a:lnSpc>
              <a:spcBef>
                <a:spcPts val="448"/>
              </a:spcBef>
              <a:buClr>
                <a:srgbClr val="FFFFCC"/>
              </a:buClr>
              <a:buSzPct val="60000"/>
            </a:pPr>
            <a:r>
              <a:rPr lang="en-GB" sz="1800" dirty="0">
                <a:solidFill>
                  <a:srgbClr val="FFFF00"/>
                </a:solidFill>
              </a:rPr>
              <a:t> and ask clarification.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E7680-AA79-4AF8-A0A1-1B17008D25A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7920"/>
            <a:ext cx="8229600" cy="1140120"/>
          </a:xfrm>
        </p:spPr>
        <p:txBody>
          <a:bodyPr wrap="none" lIns="90000" tIns="46800" rIns="90000" bIns="46800" anchorCtr="1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>
                <a:solidFill>
                  <a:srgbClr val="FF3300"/>
                </a:solidFill>
              </a:rPr>
              <a:t>Useful phrases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A6913F-22FF-41F9-82C2-AAA8BA3CC5B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1" y="1599840"/>
            <a:ext cx="4191120" cy="3716018"/>
          </a:xfrm>
        </p:spPr>
        <p:txBody>
          <a:bodyPr wrap="square" lIns="90000" tIns="46800" rIns="90000" bIns="46800" anchor="t" anchorCtr="0">
            <a:spAutoFit/>
          </a:bodyPr>
          <a:lstStyle/>
          <a:p>
            <a:pPr lvl="0" indent="-341280">
              <a:lnSpc>
                <a:spcPct val="80000"/>
              </a:lnSpc>
              <a:spcBef>
                <a:spcPts val="400"/>
              </a:spcBef>
            </a:pPr>
            <a:r>
              <a:rPr lang="en-GB" sz="1600" b="1" dirty="0">
                <a:solidFill>
                  <a:srgbClr val="FFFF00"/>
                </a:solidFill>
              </a:rPr>
              <a:t>OPENING</a:t>
            </a:r>
          </a:p>
          <a:p>
            <a:pPr lvl="0" indent="-341280">
              <a:lnSpc>
                <a:spcPct val="80000"/>
              </a:lnSpc>
              <a:spcBef>
                <a:spcPts val="400"/>
              </a:spcBef>
            </a:pPr>
            <a:r>
              <a:rPr lang="en-GB" sz="1600" dirty="0">
                <a:solidFill>
                  <a:srgbClr val="FFFF00"/>
                </a:solidFill>
              </a:rPr>
              <a:t>Dear Sir/Madam,</a:t>
            </a:r>
          </a:p>
          <a:p>
            <a:pPr lvl="0" indent="-341280">
              <a:lnSpc>
                <a:spcPct val="80000"/>
              </a:lnSpc>
              <a:spcBef>
                <a:spcPts val="400"/>
              </a:spcBef>
            </a:pPr>
            <a:r>
              <a:rPr lang="en-GB" sz="1600" dirty="0">
                <a:solidFill>
                  <a:srgbClr val="FFFF00"/>
                </a:solidFill>
              </a:rPr>
              <a:t>Dear Mr. Johnson,</a:t>
            </a:r>
          </a:p>
          <a:p>
            <a:pPr lvl="0" indent="-341280">
              <a:lnSpc>
                <a:spcPct val="80000"/>
              </a:lnSpc>
              <a:spcBef>
                <a:spcPts val="400"/>
              </a:spcBef>
            </a:pPr>
            <a:endParaRPr lang="en-GB" sz="1600" dirty="0">
              <a:solidFill>
                <a:srgbClr val="FFFF00"/>
              </a:solidFill>
            </a:endParaRPr>
          </a:p>
          <a:p>
            <a:pPr lvl="0" indent="-341280">
              <a:lnSpc>
                <a:spcPct val="80000"/>
              </a:lnSpc>
              <a:spcBef>
                <a:spcPts val="400"/>
              </a:spcBef>
            </a:pPr>
            <a:r>
              <a:rPr lang="en-GB" sz="1600" dirty="0">
                <a:solidFill>
                  <a:srgbClr val="FFFF00"/>
                </a:solidFill>
              </a:rPr>
              <a:t>Thank you for your e-mail.</a:t>
            </a:r>
          </a:p>
          <a:p>
            <a:pPr lvl="0" indent="-341280">
              <a:lnSpc>
                <a:spcPct val="80000"/>
              </a:lnSpc>
              <a:spcBef>
                <a:spcPts val="400"/>
              </a:spcBef>
            </a:pPr>
            <a:r>
              <a:rPr lang="en-GB" sz="1600" dirty="0">
                <a:solidFill>
                  <a:srgbClr val="FFFF00"/>
                </a:solidFill>
              </a:rPr>
              <a:t>In reply to your request I can </a:t>
            </a:r>
            <a:endParaRPr lang="sl-SI" sz="1600" dirty="0">
              <a:solidFill>
                <a:srgbClr val="FFFF00"/>
              </a:solidFill>
            </a:endParaRPr>
          </a:p>
          <a:p>
            <a:pPr lvl="0" indent="-341280">
              <a:lnSpc>
                <a:spcPct val="80000"/>
              </a:lnSpc>
              <a:spcBef>
                <a:spcPts val="400"/>
              </a:spcBef>
            </a:pPr>
            <a:r>
              <a:rPr lang="en-GB" sz="1600" dirty="0">
                <a:solidFill>
                  <a:srgbClr val="FFFF00"/>
                </a:solidFill>
              </a:rPr>
              <a:t>confirm that….</a:t>
            </a:r>
          </a:p>
          <a:p>
            <a:pPr lvl="0" indent="-341280">
              <a:lnSpc>
                <a:spcPct val="80000"/>
              </a:lnSpc>
              <a:spcBef>
                <a:spcPts val="400"/>
              </a:spcBef>
            </a:pPr>
            <a:endParaRPr lang="en-GB" sz="1600" dirty="0">
              <a:solidFill>
                <a:srgbClr val="FFFF00"/>
              </a:solidFill>
            </a:endParaRPr>
          </a:p>
          <a:p>
            <a:pPr lvl="0" indent="-341280">
              <a:lnSpc>
                <a:spcPct val="80000"/>
              </a:lnSpc>
              <a:spcBef>
                <a:spcPts val="400"/>
              </a:spcBef>
            </a:pPr>
            <a:r>
              <a:rPr lang="en-GB" sz="1600" b="1" dirty="0">
                <a:solidFill>
                  <a:srgbClr val="FFFF00"/>
                </a:solidFill>
              </a:rPr>
              <a:t>REASON FOR WRITING</a:t>
            </a:r>
          </a:p>
          <a:p>
            <a:pPr lvl="0" indent="-341280">
              <a:lnSpc>
                <a:spcPct val="80000"/>
              </a:lnSpc>
              <a:spcBef>
                <a:spcPts val="400"/>
              </a:spcBef>
            </a:pPr>
            <a:r>
              <a:rPr lang="en-GB" sz="1600" dirty="0">
                <a:solidFill>
                  <a:srgbClr val="FFFF00"/>
                </a:solidFill>
              </a:rPr>
              <a:t>I`m sorry I wasn`t available to take </a:t>
            </a:r>
            <a:endParaRPr lang="sl-SI" sz="1600" dirty="0">
              <a:solidFill>
                <a:srgbClr val="FFFF00"/>
              </a:solidFill>
            </a:endParaRPr>
          </a:p>
          <a:p>
            <a:pPr lvl="0" indent="-341280">
              <a:lnSpc>
                <a:spcPct val="80000"/>
              </a:lnSpc>
              <a:spcBef>
                <a:spcPts val="400"/>
              </a:spcBef>
            </a:pPr>
            <a:r>
              <a:rPr lang="en-GB" sz="1600" dirty="0">
                <a:solidFill>
                  <a:srgbClr val="FFFF00"/>
                </a:solidFill>
              </a:rPr>
              <a:t>your call yesterday.</a:t>
            </a:r>
          </a:p>
          <a:p>
            <a:pPr lvl="0" indent="-341280">
              <a:lnSpc>
                <a:spcPct val="80000"/>
              </a:lnSpc>
              <a:spcBef>
                <a:spcPts val="400"/>
              </a:spcBef>
            </a:pPr>
            <a:r>
              <a:rPr lang="en-GB" sz="1600" dirty="0">
                <a:solidFill>
                  <a:srgbClr val="FFFF00"/>
                </a:solidFill>
              </a:rPr>
              <a:t>Thank you for your mail. There is one </a:t>
            </a:r>
            <a:endParaRPr lang="sl-SI" sz="1600" dirty="0">
              <a:solidFill>
                <a:srgbClr val="FFFF00"/>
              </a:solidFill>
            </a:endParaRPr>
          </a:p>
          <a:p>
            <a:pPr lvl="0" indent="-341280">
              <a:lnSpc>
                <a:spcPct val="80000"/>
              </a:lnSpc>
              <a:spcBef>
                <a:spcPts val="400"/>
              </a:spcBef>
            </a:pPr>
            <a:r>
              <a:rPr lang="en-GB" sz="1600" dirty="0">
                <a:solidFill>
                  <a:srgbClr val="FFFF00"/>
                </a:solidFill>
              </a:rPr>
              <a:t>point I don`t quite understand.</a:t>
            </a:r>
          </a:p>
          <a:p>
            <a:pPr lvl="0" indent="-341280">
              <a:lnSpc>
                <a:spcPct val="80000"/>
              </a:lnSpc>
              <a:spcBef>
                <a:spcPts val="400"/>
              </a:spcBef>
            </a:pPr>
            <a:r>
              <a:rPr lang="en-GB" sz="1600" dirty="0">
                <a:solidFill>
                  <a:srgbClr val="FFFF00"/>
                </a:solidFill>
              </a:rPr>
              <a:t>I am sorry to inform you that we have got another invitation.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E8F1E9-D2D9-4440-914B-70DD375F6DD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648320" y="1599840"/>
            <a:ext cx="4392847" cy="4263861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1280">
              <a:lnSpc>
                <a:spcPct val="80000"/>
              </a:lnSpc>
              <a:spcBef>
                <a:spcPts val="400"/>
              </a:spcBef>
            </a:pPr>
            <a:r>
              <a:rPr lang="en-GB" sz="1600" b="1" dirty="0">
                <a:solidFill>
                  <a:srgbClr val="FFFF00"/>
                </a:solidFill>
              </a:rPr>
              <a:t>REQUEST FOR ACTION</a:t>
            </a:r>
          </a:p>
          <a:p>
            <a:pPr lvl="0" indent="-341280">
              <a:lnSpc>
                <a:spcPct val="80000"/>
              </a:lnSpc>
              <a:spcBef>
                <a:spcPts val="400"/>
              </a:spcBef>
            </a:pPr>
            <a:r>
              <a:rPr lang="en-GB" sz="1600" dirty="0">
                <a:solidFill>
                  <a:srgbClr val="FFFF00"/>
                </a:solidFill>
              </a:rPr>
              <a:t>Could you please call me later today?</a:t>
            </a:r>
          </a:p>
          <a:p>
            <a:pPr lvl="0" indent="-341280">
              <a:lnSpc>
                <a:spcPct val="80000"/>
              </a:lnSpc>
              <a:spcBef>
                <a:spcPts val="400"/>
              </a:spcBef>
            </a:pPr>
            <a:r>
              <a:rPr lang="en-GB" sz="1600" dirty="0">
                <a:solidFill>
                  <a:srgbClr val="FFFF00"/>
                </a:solidFill>
              </a:rPr>
              <a:t>Could you please send me a reply?</a:t>
            </a:r>
          </a:p>
          <a:p>
            <a:pPr lvl="0" indent="-341280">
              <a:lnSpc>
                <a:spcPct val="80000"/>
              </a:lnSpc>
              <a:spcBef>
                <a:spcPts val="400"/>
              </a:spcBef>
            </a:pPr>
            <a:r>
              <a:rPr lang="en-GB" sz="1600" dirty="0">
                <a:solidFill>
                  <a:srgbClr val="FFFF00"/>
                </a:solidFill>
              </a:rPr>
              <a:t>Please confirm that these arrangements </a:t>
            </a:r>
            <a:endParaRPr lang="sl-SI" sz="1600" dirty="0">
              <a:solidFill>
                <a:srgbClr val="FFFF00"/>
              </a:solidFill>
            </a:endParaRPr>
          </a:p>
          <a:p>
            <a:pPr lvl="0" indent="-341280">
              <a:lnSpc>
                <a:spcPct val="80000"/>
              </a:lnSpc>
              <a:spcBef>
                <a:spcPts val="400"/>
              </a:spcBef>
            </a:pPr>
            <a:r>
              <a:rPr lang="en-GB" sz="1600" dirty="0">
                <a:solidFill>
                  <a:srgbClr val="FFFF00"/>
                </a:solidFill>
              </a:rPr>
              <a:t>are OK.</a:t>
            </a:r>
          </a:p>
          <a:p>
            <a:pPr lvl="0" indent="-341280">
              <a:lnSpc>
                <a:spcPct val="80000"/>
              </a:lnSpc>
              <a:spcBef>
                <a:spcPts val="400"/>
              </a:spcBef>
            </a:pPr>
            <a:endParaRPr lang="en-GB" sz="1600" dirty="0">
              <a:solidFill>
                <a:srgbClr val="FFFF00"/>
              </a:solidFill>
            </a:endParaRPr>
          </a:p>
          <a:p>
            <a:pPr lvl="0" indent="-341280">
              <a:lnSpc>
                <a:spcPct val="80000"/>
              </a:lnSpc>
              <a:spcBef>
                <a:spcPts val="400"/>
              </a:spcBef>
            </a:pPr>
            <a:r>
              <a:rPr lang="en-GB" sz="1600" b="1" dirty="0">
                <a:solidFill>
                  <a:srgbClr val="FFFF00"/>
                </a:solidFill>
              </a:rPr>
              <a:t>ENDING</a:t>
            </a:r>
          </a:p>
          <a:p>
            <a:pPr lvl="0" indent="-341280">
              <a:lnSpc>
                <a:spcPct val="80000"/>
              </a:lnSpc>
              <a:spcBef>
                <a:spcPts val="400"/>
              </a:spcBef>
            </a:pPr>
            <a:r>
              <a:rPr lang="en-GB" sz="1600" dirty="0">
                <a:solidFill>
                  <a:srgbClr val="FFFF00"/>
                </a:solidFill>
              </a:rPr>
              <a:t>Regards</a:t>
            </a:r>
          </a:p>
          <a:p>
            <a:pPr lvl="0" indent="-341280">
              <a:lnSpc>
                <a:spcPct val="80000"/>
              </a:lnSpc>
              <a:spcBef>
                <a:spcPts val="400"/>
              </a:spcBef>
            </a:pPr>
            <a:r>
              <a:rPr lang="en-GB" sz="1600" dirty="0">
                <a:solidFill>
                  <a:srgbClr val="FFFF00"/>
                </a:solidFill>
              </a:rPr>
              <a:t>Yours truly,</a:t>
            </a:r>
          </a:p>
          <a:p>
            <a:pPr lvl="0" indent="-341280">
              <a:lnSpc>
                <a:spcPct val="80000"/>
              </a:lnSpc>
              <a:spcBef>
                <a:spcPts val="400"/>
              </a:spcBef>
            </a:pPr>
            <a:r>
              <a:rPr lang="en-GB" sz="1600" dirty="0">
                <a:solidFill>
                  <a:srgbClr val="FFFF00"/>
                </a:solidFill>
              </a:rPr>
              <a:t>Yours sincerely,</a:t>
            </a:r>
          </a:p>
          <a:p>
            <a:pPr lvl="0" indent="-341280">
              <a:lnSpc>
                <a:spcPct val="80000"/>
              </a:lnSpc>
              <a:spcBef>
                <a:spcPts val="400"/>
              </a:spcBef>
            </a:pPr>
            <a:r>
              <a:rPr lang="en-GB" sz="1600" dirty="0">
                <a:solidFill>
                  <a:srgbClr val="FFFF00"/>
                </a:solidFill>
              </a:rPr>
              <a:t>Best wishes,</a:t>
            </a:r>
          </a:p>
          <a:p>
            <a:pPr lvl="0" indent="-341280">
              <a:lnSpc>
                <a:spcPct val="80000"/>
              </a:lnSpc>
              <a:spcBef>
                <a:spcPts val="400"/>
              </a:spcBef>
            </a:pPr>
            <a:r>
              <a:rPr lang="en-GB" sz="1600" dirty="0">
                <a:solidFill>
                  <a:srgbClr val="FFFF00"/>
                </a:solidFill>
              </a:rPr>
              <a:t>Love and kisses to all.</a:t>
            </a:r>
          </a:p>
          <a:p>
            <a:pPr lvl="0" indent="-341280">
              <a:lnSpc>
                <a:spcPct val="80000"/>
              </a:lnSpc>
              <a:spcBef>
                <a:spcPts val="400"/>
              </a:spcBef>
            </a:pPr>
            <a:r>
              <a:rPr lang="en-GB" sz="1600" dirty="0">
                <a:solidFill>
                  <a:srgbClr val="FFFF00"/>
                </a:solidFill>
              </a:rPr>
              <a:t>Give my regards to your family.</a:t>
            </a:r>
          </a:p>
          <a:p>
            <a:pPr lvl="0" indent="-341280">
              <a:lnSpc>
                <a:spcPct val="80000"/>
              </a:lnSpc>
              <a:spcBef>
                <a:spcPts val="400"/>
              </a:spcBef>
            </a:pPr>
            <a:r>
              <a:rPr lang="en-GB" sz="1600" dirty="0">
                <a:solidFill>
                  <a:srgbClr val="FFFF00"/>
                </a:solidFill>
              </a:rPr>
              <a:t>I am looking forward to hearing from </a:t>
            </a:r>
            <a:endParaRPr lang="sl-SI" sz="1600">
              <a:solidFill>
                <a:srgbClr val="FFFF00"/>
              </a:solidFill>
            </a:endParaRPr>
          </a:p>
          <a:p>
            <a:pPr lvl="0" indent="-341280">
              <a:lnSpc>
                <a:spcPct val="80000"/>
              </a:lnSpc>
              <a:spcBef>
                <a:spcPts val="400"/>
              </a:spcBef>
            </a:pPr>
            <a:r>
              <a:rPr lang="en-GB" sz="1600">
                <a:solidFill>
                  <a:srgbClr val="FFFF00"/>
                </a:solidFill>
              </a:rPr>
              <a:t>you </a:t>
            </a:r>
            <a:r>
              <a:rPr lang="en-GB" sz="1600" dirty="0">
                <a:solidFill>
                  <a:srgbClr val="FFFF00"/>
                </a:solidFill>
              </a:rPr>
              <a:t>soon.</a:t>
            </a:r>
          </a:p>
          <a:p>
            <a:pPr lvl="0" indent="-341280">
              <a:lnSpc>
                <a:spcPct val="80000"/>
              </a:lnSpc>
              <a:spcBef>
                <a:spcPts val="400"/>
              </a:spcBef>
            </a:pPr>
            <a:endParaRPr lang="en-GB" sz="1600" dirty="0">
              <a:solidFill>
                <a:srgbClr val="FFFF00"/>
              </a:solidFill>
            </a:endParaRPr>
          </a:p>
          <a:p>
            <a:pPr lvl="0" indent="-341280">
              <a:lnSpc>
                <a:spcPct val="80000"/>
              </a:lnSpc>
              <a:spcBef>
                <a:spcPts val="400"/>
              </a:spcBef>
            </a:pPr>
            <a:r>
              <a:rPr lang="en-GB" sz="1600" b="1" dirty="0">
                <a:solidFill>
                  <a:srgbClr val="FFFF00"/>
                </a:solidFill>
              </a:rPr>
              <a:t>YOUR NAME AND SURNAME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0859D-0F40-440A-A7FC-FC38BEED84C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7920"/>
            <a:ext cx="8229600" cy="1140120"/>
          </a:xfrm>
        </p:spPr>
        <p:txBody>
          <a:bodyPr wrap="none" lIns="90000" tIns="46800" rIns="90000" bIns="46800" anchorCtr="1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>
                <a:solidFill>
                  <a:srgbClr val="FF3300"/>
                </a:solidFill>
              </a:rPr>
              <a:t>Used literature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D6BDC1-6F47-4BFE-A8CC-30865FED5D7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599840"/>
            <a:ext cx="8229600" cy="453096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1280">
              <a:lnSpc>
                <a:spcPct val="100000"/>
              </a:lnSpc>
            </a:pPr>
            <a:r>
              <a:rPr lang="en-GB">
                <a:solidFill>
                  <a:srgbClr val="FFFF00"/>
                </a:solidFill>
              </a:rPr>
              <a:t>Dinos Demedrias: Information Technology</a:t>
            </a:r>
          </a:p>
          <a:p>
            <a:pPr lvl="0" indent="-341280">
              <a:lnSpc>
                <a:spcPct val="100000"/>
              </a:lnSpc>
            </a:pPr>
            <a:r>
              <a:rPr lang="en-GB">
                <a:solidFill>
                  <a:srgbClr val="FFFF00"/>
                </a:solidFill>
              </a:rPr>
              <a:t>Leo Jones: Working in English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7F43CD-7627-412D-88E3-05604DB966EB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419640" y="3859199"/>
            <a:ext cx="2304720" cy="19177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ivze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aslov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323</Words>
  <Application>Microsoft Office PowerPoint</Application>
  <PresentationFormat>On-screen Show (4:3)</PresentationFormat>
  <Paragraphs>101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Times New Roman</vt:lpstr>
      <vt:lpstr>Verdana</vt:lpstr>
      <vt:lpstr>Wingdings</vt:lpstr>
      <vt:lpstr>Privzeto</vt:lpstr>
      <vt:lpstr>Naslov1</vt:lpstr>
      <vt:lpstr>WRITING AN E-MAIL</vt:lpstr>
      <vt:lpstr>What equipment do I need if I  want to write an e-mail?</vt:lpstr>
      <vt:lpstr> Which of these things do you do with  e-mail and which do you do with letters? </vt:lpstr>
      <vt:lpstr>Commands/Fields Explain them.</vt:lpstr>
      <vt:lpstr>What are the advantages of e-mails?</vt:lpstr>
      <vt:lpstr>The main points in writing e-mails</vt:lpstr>
      <vt:lpstr>Useful phrases</vt:lpstr>
      <vt:lpstr>Used literature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2019-05-30T09:23:58Z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