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43"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8" r:id="rId12"/>
    <p:sldId id="269" r:id="rId13"/>
    <p:sldId id="266" r:id="rId14"/>
    <p:sldId id="267" r:id="rId15"/>
    <p:sldId id="270" r:id="rId16"/>
  </p:sldIdLst>
  <p:sldSz cx="9144000" cy="6858000" type="screen4x3"/>
  <p:notesSz cx="6858000" cy="9144000"/>
  <p:defaultTextStyle>
    <a:defPPr>
      <a:defRPr lang="sl-SI"/>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7" autoAdjust="0"/>
    <p:restoredTop sz="94670" autoAdjust="0"/>
  </p:normalViewPr>
  <p:slideViewPr>
    <p:cSldViewPr>
      <p:cViewPr varScale="1">
        <p:scale>
          <a:sx n="106" d="100"/>
          <a:sy n="106" d="100"/>
        </p:scale>
        <p:origin x="168"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64764134-53A6-445B-BBCC-4AB604E7427E}"/>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sl-SI" altLang="sl-SI"/>
          </a:p>
        </p:txBody>
      </p:sp>
      <p:sp>
        <p:nvSpPr>
          <p:cNvPr id="5123" name="Rectangle 3">
            <a:extLst>
              <a:ext uri="{FF2B5EF4-FFF2-40B4-BE49-F238E27FC236}">
                <a16:creationId xmlns:a16="http://schemas.microsoft.com/office/drawing/2014/main" id="{5708835E-3281-4804-BCA4-49235AB4142F}"/>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sl-SI" altLang="sl-SI"/>
          </a:p>
        </p:txBody>
      </p:sp>
      <p:sp>
        <p:nvSpPr>
          <p:cNvPr id="5124" name="Rectangle 4">
            <a:extLst>
              <a:ext uri="{FF2B5EF4-FFF2-40B4-BE49-F238E27FC236}">
                <a16:creationId xmlns:a16="http://schemas.microsoft.com/office/drawing/2014/main" id="{437802F7-8002-47BF-803D-69F0313B468F}"/>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5" name="Rectangle 5">
            <a:extLst>
              <a:ext uri="{FF2B5EF4-FFF2-40B4-BE49-F238E27FC236}">
                <a16:creationId xmlns:a16="http://schemas.microsoft.com/office/drawing/2014/main" id="{DB8FADB6-811D-44E4-A0BB-88F69FCD7176}"/>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l-SI" altLang="sl-SI"/>
              <a:t>Kliknite, če želite urediti sloge besedila matrice</a:t>
            </a:r>
          </a:p>
          <a:p>
            <a:pPr lvl="1"/>
            <a:r>
              <a:rPr lang="sl-SI" altLang="sl-SI"/>
              <a:t>Druga raven</a:t>
            </a:r>
          </a:p>
          <a:p>
            <a:pPr lvl="2"/>
            <a:r>
              <a:rPr lang="sl-SI" altLang="sl-SI"/>
              <a:t>Tretja raven</a:t>
            </a:r>
          </a:p>
          <a:p>
            <a:pPr lvl="3"/>
            <a:r>
              <a:rPr lang="sl-SI" altLang="sl-SI"/>
              <a:t>Četrta raven</a:t>
            </a:r>
          </a:p>
          <a:p>
            <a:pPr lvl="4"/>
            <a:r>
              <a:rPr lang="sl-SI" altLang="sl-SI"/>
              <a:t>Peta raven</a:t>
            </a:r>
          </a:p>
        </p:txBody>
      </p:sp>
      <p:sp>
        <p:nvSpPr>
          <p:cNvPr id="5126" name="Rectangle 6">
            <a:extLst>
              <a:ext uri="{FF2B5EF4-FFF2-40B4-BE49-F238E27FC236}">
                <a16:creationId xmlns:a16="http://schemas.microsoft.com/office/drawing/2014/main" id="{8E3DF142-B8B0-44EA-A100-82A613758648}"/>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sl-SI" altLang="sl-SI"/>
          </a:p>
        </p:txBody>
      </p:sp>
      <p:sp>
        <p:nvSpPr>
          <p:cNvPr id="5127" name="Rectangle 7">
            <a:extLst>
              <a:ext uri="{FF2B5EF4-FFF2-40B4-BE49-F238E27FC236}">
                <a16:creationId xmlns:a16="http://schemas.microsoft.com/office/drawing/2014/main" id="{6B8C9FA4-8919-422B-96D8-D322A10354BB}"/>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2363C25-A291-4E1E-A3AC-0E1163D33480}" type="slidenum">
              <a:rPr lang="sl-SI" altLang="sl-SI"/>
              <a:pPr/>
              <a:t>‹#›</a:t>
            </a:fld>
            <a:endParaRPr lang="sl-SI" altLang="sl-SI"/>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grpSp>
        <p:nvGrpSpPr>
          <p:cNvPr id="143362" name="Group 2">
            <a:extLst>
              <a:ext uri="{FF2B5EF4-FFF2-40B4-BE49-F238E27FC236}">
                <a16:creationId xmlns:a16="http://schemas.microsoft.com/office/drawing/2014/main" id="{1929FB38-F025-436F-8585-F9DE61B383B1}"/>
              </a:ext>
            </a:extLst>
          </p:cNvPr>
          <p:cNvGrpSpPr>
            <a:grpSpLocks/>
          </p:cNvGrpSpPr>
          <p:nvPr/>
        </p:nvGrpSpPr>
        <p:grpSpPr bwMode="auto">
          <a:xfrm>
            <a:off x="0" y="3902075"/>
            <a:ext cx="3400425" cy="2949575"/>
            <a:chOff x="0" y="2458"/>
            <a:chExt cx="2142" cy="1858"/>
          </a:xfrm>
        </p:grpSpPr>
        <p:sp>
          <p:nvSpPr>
            <p:cNvPr id="143363" name="Freeform 3">
              <a:extLst>
                <a:ext uri="{FF2B5EF4-FFF2-40B4-BE49-F238E27FC236}">
                  <a16:creationId xmlns:a16="http://schemas.microsoft.com/office/drawing/2014/main" id="{6A4562E4-E0CA-44E8-8227-14D11247DD47}"/>
                </a:ext>
              </a:extLst>
            </p:cNvPr>
            <p:cNvSpPr>
              <a:spLocks/>
            </p:cNvSpPr>
            <p:nvPr/>
          </p:nvSpPr>
          <p:spPr bwMode="ltGray">
            <a:xfrm>
              <a:off x="0" y="2508"/>
              <a:ext cx="2142" cy="1804"/>
            </a:xfrm>
            <a:custGeom>
              <a:avLst/>
              <a:gdLst>
                <a:gd name="T0" fmla="*/ 329 w 2135"/>
                <a:gd name="T1" fmla="*/ 66 h 1804"/>
                <a:gd name="T2" fmla="*/ 161 w 2135"/>
                <a:gd name="T3" fmla="*/ 30 h 1804"/>
                <a:gd name="T4" fmla="*/ 0 w 2135"/>
                <a:gd name="T5" fmla="*/ 0 h 1804"/>
                <a:gd name="T6" fmla="*/ 0 w 2135"/>
                <a:gd name="T7" fmla="*/ 12 h 1804"/>
                <a:gd name="T8" fmla="*/ 161 w 2135"/>
                <a:gd name="T9" fmla="*/ 42 h 1804"/>
                <a:gd name="T10" fmla="*/ 323 w 2135"/>
                <a:gd name="T11" fmla="*/ 78 h 1804"/>
                <a:gd name="T12" fmla="*/ 556 w 2135"/>
                <a:gd name="T13" fmla="*/ 150 h 1804"/>
                <a:gd name="T14" fmla="*/ 777 w 2135"/>
                <a:gd name="T15" fmla="*/ 245 h 1804"/>
                <a:gd name="T16" fmla="*/ 993 w 2135"/>
                <a:gd name="T17" fmla="*/ 365 h 1804"/>
                <a:gd name="T18" fmla="*/ 1196 w 2135"/>
                <a:gd name="T19" fmla="*/ 503 h 1804"/>
                <a:gd name="T20" fmla="*/ 1381 w 2135"/>
                <a:gd name="T21" fmla="*/ 653 h 1804"/>
                <a:gd name="T22" fmla="*/ 1555 w 2135"/>
                <a:gd name="T23" fmla="*/ 827 h 1804"/>
                <a:gd name="T24" fmla="*/ 1710 w 2135"/>
                <a:gd name="T25" fmla="*/ 1019 h 1804"/>
                <a:gd name="T26" fmla="*/ 1854 w 2135"/>
                <a:gd name="T27" fmla="*/ 1229 h 1804"/>
                <a:gd name="T28" fmla="*/ 1937 w 2135"/>
                <a:gd name="T29" fmla="*/ 1366 h 1804"/>
                <a:gd name="T30" fmla="*/ 2009 w 2135"/>
                <a:gd name="T31" fmla="*/ 1510 h 1804"/>
                <a:gd name="T32" fmla="*/ 2069 w 2135"/>
                <a:gd name="T33" fmla="*/ 1654 h 1804"/>
                <a:gd name="T34" fmla="*/ 2123 w 2135"/>
                <a:gd name="T35" fmla="*/ 1804 h 1804"/>
                <a:gd name="T36" fmla="*/ 2135 w 2135"/>
                <a:gd name="T37" fmla="*/ 1804 h 1804"/>
                <a:gd name="T38" fmla="*/ 2081 w 2135"/>
                <a:gd name="T39" fmla="*/ 1654 h 1804"/>
                <a:gd name="T40" fmla="*/ 2021 w 2135"/>
                <a:gd name="T41" fmla="*/ 1510 h 1804"/>
                <a:gd name="T42" fmla="*/ 1949 w 2135"/>
                <a:gd name="T43" fmla="*/ 1366 h 1804"/>
                <a:gd name="T44" fmla="*/ 1866 w 2135"/>
                <a:gd name="T45" fmla="*/ 1223 h 1804"/>
                <a:gd name="T46" fmla="*/ 1722 w 2135"/>
                <a:gd name="T47" fmla="*/ 1013 h 1804"/>
                <a:gd name="T48" fmla="*/ 1561 w 2135"/>
                <a:gd name="T49" fmla="*/ 821 h 1804"/>
                <a:gd name="T50" fmla="*/ 1387 w 2135"/>
                <a:gd name="T51" fmla="*/ 647 h 1804"/>
                <a:gd name="T52" fmla="*/ 1202 w 2135"/>
                <a:gd name="T53" fmla="*/ 491 h 1804"/>
                <a:gd name="T54" fmla="*/ 999 w 2135"/>
                <a:gd name="T55" fmla="*/ 353 h 1804"/>
                <a:gd name="T56" fmla="*/ 783 w 2135"/>
                <a:gd name="T57" fmla="*/ 239 h 1804"/>
                <a:gd name="T58" fmla="*/ 562 w 2135"/>
                <a:gd name="T59" fmla="*/ 138 h 1804"/>
                <a:gd name="T60" fmla="*/ 329 w 2135"/>
                <a:gd name="T61" fmla="*/ 66 h 1804"/>
                <a:gd name="T62" fmla="*/ 329 w 2135"/>
                <a:gd name="T63" fmla="*/ 66 h 18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135" h="1804">
                  <a:moveTo>
                    <a:pt x="329" y="66"/>
                  </a:moveTo>
                  <a:lnTo>
                    <a:pt x="161" y="30"/>
                  </a:lnTo>
                  <a:lnTo>
                    <a:pt x="0" y="0"/>
                  </a:lnTo>
                  <a:lnTo>
                    <a:pt x="0" y="12"/>
                  </a:lnTo>
                  <a:lnTo>
                    <a:pt x="161" y="42"/>
                  </a:lnTo>
                  <a:lnTo>
                    <a:pt x="323" y="78"/>
                  </a:lnTo>
                  <a:lnTo>
                    <a:pt x="556" y="150"/>
                  </a:lnTo>
                  <a:lnTo>
                    <a:pt x="777" y="245"/>
                  </a:lnTo>
                  <a:lnTo>
                    <a:pt x="993" y="365"/>
                  </a:lnTo>
                  <a:lnTo>
                    <a:pt x="1196" y="503"/>
                  </a:lnTo>
                  <a:lnTo>
                    <a:pt x="1381" y="653"/>
                  </a:lnTo>
                  <a:lnTo>
                    <a:pt x="1555" y="827"/>
                  </a:lnTo>
                  <a:lnTo>
                    <a:pt x="1710" y="1019"/>
                  </a:lnTo>
                  <a:lnTo>
                    <a:pt x="1854" y="1229"/>
                  </a:lnTo>
                  <a:lnTo>
                    <a:pt x="1937" y="1366"/>
                  </a:lnTo>
                  <a:lnTo>
                    <a:pt x="2009" y="1510"/>
                  </a:lnTo>
                  <a:lnTo>
                    <a:pt x="2069" y="1654"/>
                  </a:lnTo>
                  <a:lnTo>
                    <a:pt x="2123" y="1804"/>
                  </a:lnTo>
                  <a:lnTo>
                    <a:pt x="2135" y="1804"/>
                  </a:lnTo>
                  <a:lnTo>
                    <a:pt x="2081" y="1654"/>
                  </a:lnTo>
                  <a:lnTo>
                    <a:pt x="2021" y="1510"/>
                  </a:lnTo>
                  <a:lnTo>
                    <a:pt x="1949" y="1366"/>
                  </a:lnTo>
                  <a:lnTo>
                    <a:pt x="1866" y="1223"/>
                  </a:lnTo>
                  <a:lnTo>
                    <a:pt x="1722" y="1013"/>
                  </a:lnTo>
                  <a:lnTo>
                    <a:pt x="1561" y="821"/>
                  </a:lnTo>
                  <a:lnTo>
                    <a:pt x="1387" y="647"/>
                  </a:lnTo>
                  <a:lnTo>
                    <a:pt x="1202" y="491"/>
                  </a:lnTo>
                  <a:lnTo>
                    <a:pt x="999" y="353"/>
                  </a:lnTo>
                  <a:lnTo>
                    <a:pt x="783" y="239"/>
                  </a:lnTo>
                  <a:lnTo>
                    <a:pt x="562" y="138"/>
                  </a:lnTo>
                  <a:lnTo>
                    <a:pt x="329" y="66"/>
                  </a:lnTo>
                  <a:lnTo>
                    <a:pt x="329" y="66"/>
                  </a:lnTo>
                  <a:close/>
                </a:path>
              </a:pathLst>
            </a:custGeom>
            <a:gradFill rotWithShape="0">
              <a:gsLst>
                <a:gs pos="0">
                  <a:schemeClr val="bg1"/>
                </a:gs>
                <a:gs pos="5000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143364" name="Freeform 4">
              <a:extLst>
                <a:ext uri="{FF2B5EF4-FFF2-40B4-BE49-F238E27FC236}">
                  <a16:creationId xmlns:a16="http://schemas.microsoft.com/office/drawing/2014/main" id="{2785F729-20E1-470E-9F4B-31A7CF73AAD0}"/>
                </a:ext>
              </a:extLst>
            </p:cNvPr>
            <p:cNvSpPr>
              <a:spLocks/>
            </p:cNvSpPr>
            <p:nvPr/>
          </p:nvSpPr>
          <p:spPr bwMode="hidden">
            <a:xfrm>
              <a:off x="0" y="2458"/>
              <a:ext cx="1854" cy="1858"/>
            </a:xfrm>
            <a:custGeom>
              <a:avLst/>
              <a:gdLst>
                <a:gd name="T0" fmla="*/ 1854 w 1854"/>
                <a:gd name="T1" fmla="*/ 1858 h 1858"/>
                <a:gd name="T2" fmla="*/ 0 w 1854"/>
                <a:gd name="T3" fmla="*/ 1858 h 1858"/>
                <a:gd name="T4" fmla="*/ 0 w 1854"/>
                <a:gd name="T5" fmla="*/ 0 h 1858"/>
                <a:gd name="T6" fmla="*/ 1854 w 1854"/>
                <a:gd name="T7" fmla="*/ 1858 h 1858"/>
                <a:gd name="T8" fmla="*/ 1854 w 1854"/>
                <a:gd name="T9" fmla="*/ 1858 h 1858"/>
              </a:gdLst>
              <a:ahLst/>
              <a:cxnLst>
                <a:cxn ang="0">
                  <a:pos x="T0" y="T1"/>
                </a:cxn>
                <a:cxn ang="0">
                  <a:pos x="T2" y="T3"/>
                </a:cxn>
                <a:cxn ang="0">
                  <a:pos x="T4" y="T5"/>
                </a:cxn>
                <a:cxn ang="0">
                  <a:pos x="T6" y="T7"/>
                </a:cxn>
                <a:cxn ang="0">
                  <a:pos x="T8" y="T9"/>
                </a:cxn>
              </a:cxnLst>
              <a:rect l="0" t="0" r="r" b="b"/>
              <a:pathLst>
                <a:path w="1854" h="1858">
                  <a:moveTo>
                    <a:pt x="1854" y="1858"/>
                  </a:moveTo>
                  <a:lnTo>
                    <a:pt x="0" y="1858"/>
                  </a:lnTo>
                  <a:lnTo>
                    <a:pt x="0" y="0"/>
                  </a:lnTo>
                  <a:lnTo>
                    <a:pt x="1854" y="1858"/>
                  </a:lnTo>
                  <a:lnTo>
                    <a:pt x="1854" y="1858"/>
                  </a:lnTo>
                  <a:close/>
                </a:path>
              </a:pathLst>
            </a:custGeom>
            <a:gradFill rotWithShape="0">
              <a:gsLst>
                <a:gs pos="0">
                  <a:schemeClr val="bg2"/>
                </a:gs>
                <a:gs pos="50000">
                  <a:schemeClr val="bg1"/>
                </a:gs>
                <a:gs pos="100000">
                  <a:schemeClr val="bg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143365" name="Freeform 5">
              <a:extLst>
                <a:ext uri="{FF2B5EF4-FFF2-40B4-BE49-F238E27FC236}">
                  <a16:creationId xmlns:a16="http://schemas.microsoft.com/office/drawing/2014/main" id="{797805AA-39C7-4DE2-A0D5-17E8BB28CD32}"/>
                </a:ext>
              </a:extLst>
            </p:cNvPr>
            <p:cNvSpPr>
              <a:spLocks/>
            </p:cNvSpPr>
            <p:nvPr/>
          </p:nvSpPr>
          <p:spPr bwMode="ltGray">
            <a:xfrm>
              <a:off x="0" y="2735"/>
              <a:ext cx="1745" cy="1577"/>
            </a:xfrm>
            <a:custGeom>
              <a:avLst/>
              <a:gdLst>
                <a:gd name="T0" fmla="*/ 1640 w 1745"/>
                <a:gd name="T1" fmla="*/ 1377 h 1577"/>
                <a:gd name="T2" fmla="*/ 1692 w 1745"/>
                <a:gd name="T3" fmla="*/ 1479 h 1577"/>
                <a:gd name="T4" fmla="*/ 1732 w 1745"/>
                <a:gd name="T5" fmla="*/ 1577 h 1577"/>
                <a:gd name="T6" fmla="*/ 1745 w 1745"/>
                <a:gd name="T7" fmla="*/ 1577 h 1577"/>
                <a:gd name="T8" fmla="*/ 1703 w 1745"/>
                <a:gd name="T9" fmla="*/ 1469 h 1577"/>
                <a:gd name="T10" fmla="*/ 1649 w 1745"/>
                <a:gd name="T11" fmla="*/ 1367 h 1577"/>
                <a:gd name="T12" fmla="*/ 1535 w 1745"/>
                <a:gd name="T13" fmla="*/ 1157 h 1577"/>
                <a:gd name="T14" fmla="*/ 1395 w 1745"/>
                <a:gd name="T15" fmla="*/ 951 h 1577"/>
                <a:gd name="T16" fmla="*/ 1236 w 1745"/>
                <a:gd name="T17" fmla="*/ 756 h 1577"/>
                <a:gd name="T18" fmla="*/ 1061 w 1745"/>
                <a:gd name="T19" fmla="*/ 582 h 1577"/>
                <a:gd name="T20" fmla="*/ 876 w 1745"/>
                <a:gd name="T21" fmla="*/ 426 h 1577"/>
                <a:gd name="T22" fmla="*/ 672 w 1745"/>
                <a:gd name="T23" fmla="*/ 294 h 1577"/>
                <a:gd name="T24" fmla="*/ 455 w 1745"/>
                <a:gd name="T25" fmla="*/ 174 h 1577"/>
                <a:gd name="T26" fmla="*/ 234 w 1745"/>
                <a:gd name="T27" fmla="*/ 78 h 1577"/>
                <a:gd name="T28" fmla="*/ 0 w 1745"/>
                <a:gd name="T29" fmla="*/ 0 h 1577"/>
                <a:gd name="T30" fmla="*/ 0 w 1745"/>
                <a:gd name="T31" fmla="*/ 12 h 1577"/>
                <a:gd name="T32" fmla="*/ 222 w 1745"/>
                <a:gd name="T33" fmla="*/ 89 h 1577"/>
                <a:gd name="T34" fmla="*/ 446 w 1745"/>
                <a:gd name="T35" fmla="*/ 185 h 1577"/>
                <a:gd name="T36" fmla="*/ 662 w 1745"/>
                <a:gd name="T37" fmla="*/ 305 h 1577"/>
                <a:gd name="T38" fmla="*/ 866 w 1745"/>
                <a:gd name="T39" fmla="*/ 437 h 1577"/>
                <a:gd name="T40" fmla="*/ 1052 w 1745"/>
                <a:gd name="T41" fmla="*/ 593 h 1577"/>
                <a:gd name="T42" fmla="*/ 1226 w 1745"/>
                <a:gd name="T43" fmla="*/ 767 h 1577"/>
                <a:gd name="T44" fmla="*/ 1385 w 1745"/>
                <a:gd name="T45" fmla="*/ 960 h 1577"/>
                <a:gd name="T46" fmla="*/ 1526 w 1745"/>
                <a:gd name="T47" fmla="*/ 1167 h 1577"/>
                <a:gd name="T48" fmla="*/ 1640 w 1745"/>
                <a:gd name="T49" fmla="*/ 1377 h 15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745" h="1577">
                  <a:moveTo>
                    <a:pt x="1640" y="1377"/>
                  </a:moveTo>
                  <a:lnTo>
                    <a:pt x="1692" y="1479"/>
                  </a:lnTo>
                  <a:lnTo>
                    <a:pt x="1732" y="1577"/>
                  </a:lnTo>
                  <a:lnTo>
                    <a:pt x="1745" y="1577"/>
                  </a:lnTo>
                  <a:lnTo>
                    <a:pt x="1703" y="1469"/>
                  </a:lnTo>
                  <a:lnTo>
                    <a:pt x="1649" y="1367"/>
                  </a:lnTo>
                  <a:lnTo>
                    <a:pt x="1535" y="1157"/>
                  </a:lnTo>
                  <a:lnTo>
                    <a:pt x="1395" y="951"/>
                  </a:lnTo>
                  <a:lnTo>
                    <a:pt x="1236" y="756"/>
                  </a:lnTo>
                  <a:lnTo>
                    <a:pt x="1061" y="582"/>
                  </a:lnTo>
                  <a:lnTo>
                    <a:pt x="876" y="426"/>
                  </a:lnTo>
                  <a:lnTo>
                    <a:pt x="672" y="294"/>
                  </a:lnTo>
                  <a:lnTo>
                    <a:pt x="455" y="174"/>
                  </a:lnTo>
                  <a:lnTo>
                    <a:pt x="234" y="78"/>
                  </a:lnTo>
                  <a:lnTo>
                    <a:pt x="0" y="0"/>
                  </a:lnTo>
                  <a:lnTo>
                    <a:pt x="0" y="12"/>
                  </a:lnTo>
                  <a:lnTo>
                    <a:pt x="222" y="89"/>
                  </a:lnTo>
                  <a:lnTo>
                    <a:pt x="446" y="185"/>
                  </a:lnTo>
                  <a:lnTo>
                    <a:pt x="662" y="305"/>
                  </a:lnTo>
                  <a:lnTo>
                    <a:pt x="866" y="437"/>
                  </a:lnTo>
                  <a:lnTo>
                    <a:pt x="1052" y="593"/>
                  </a:lnTo>
                  <a:lnTo>
                    <a:pt x="1226" y="767"/>
                  </a:lnTo>
                  <a:lnTo>
                    <a:pt x="1385" y="960"/>
                  </a:lnTo>
                  <a:lnTo>
                    <a:pt x="1526" y="1167"/>
                  </a:lnTo>
                  <a:lnTo>
                    <a:pt x="1640" y="1377"/>
                  </a:lnTo>
                  <a:close/>
                </a:path>
              </a:pathLst>
            </a:custGeom>
            <a:gradFill rotWithShape="0">
              <a:gsLst>
                <a:gs pos="0">
                  <a:schemeClr val="bg1"/>
                </a:gs>
                <a:gs pos="5000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143366" name="Freeform 6">
              <a:extLst>
                <a:ext uri="{FF2B5EF4-FFF2-40B4-BE49-F238E27FC236}">
                  <a16:creationId xmlns:a16="http://schemas.microsoft.com/office/drawing/2014/main" id="{77E070C1-5ACD-4443-8C43-601D89C98905}"/>
                </a:ext>
              </a:extLst>
            </p:cNvPr>
            <p:cNvSpPr>
              <a:spLocks/>
            </p:cNvSpPr>
            <p:nvPr/>
          </p:nvSpPr>
          <p:spPr bwMode="ltGray">
            <a:xfrm>
              <a:off x="0" y="2544"/>
              <a:ext cx="1745" cy="1768"/>
            </a:xfrm>
            <a:custGeom>
              <a:avLst/>
              <a:gdLst>
                <a:gd name="T0" fmla="*/ 0 w 1745"/>
                <a:gd name="T1" fmla="*/ 0 h 1768"/>
                <a:gd name="T2" fmla="*/ 0 w 1745"/>
                <a:gd name="T3" fmla="*/ 12 h 1768"/>
                <a:gd name="T4" fmla="*/ 210 w 1745"/>
                <a:gd name="T5" fmla="*/ 88 h 1768"/>
                <a:gd name="T6" fmla="*/ 426 w 1745"/>
                <a:gd name="T7" fmla="*/ 190 h 1768"/>
                <a:gd name="T8" fmla="*/ 630 w 1745"/>
                <a:gd name="T9" fmla="*/ 304 h 1768"/>
                <a:gd name="T10" fmla="*/ 818 w 1745"/>
                <a:gd name="T11" fmla="*/ 442 h 1768"/>
                <a:gd name="T12" fmla="*/ 998 w 1745"/>
                <a:gd name="T13" fmla="*/ 592 h 1768"/>
                <a:gd name="T14" fmla="*/ 1164 w 1745"/>
                <a:gd name="T15" fmla="*/ 766 h 1768"/>
                <a:gd name="T16" fmla="*/ 1310 w 1745"/>
                <a:gd name="T17" fmla="*/ 942 h 1768"/>
                <a:gd name="T18" fmla="*/ 1454 w 1745"/>
                <a:gd name="T19" fmla="*/ 1146 h 1768"/>
                <a:gd name="T20" fmla="*/ 1536 w 1745"/>
                <a:gd name="T21" fmla="*/ 1298 h 1768"/>
                <a:gd name="T22" fmla="*/ 1614 w 1745"/>
                <a:gd name="T23" fmla="*/ 1456 h 1768"/>
                <a:gd name="T24" fmla="*/ 1682 w 1745"/>
                <a:gd name="T25" fmla="*/ 1616 h 1768"/>
                <a:gd name="T26" fmla="*/ 1733 w 1745"/>
                <a:gd name="T27" fmla="*/ 1768 h 1768"/>
                <a:gd name="T28" fmla="*/ 1745 w 1745"/>
                <a:gd name="T29" fmla="*/ 1768 h 1768"/>
                <a:gd name="T30" fmla="*/ 1691 w 1745"/>
                <a:gd name="T31" fmla="*/ 1606 h 1768"/>
                <a:gd name="T32" fmla="*/ 1623 w 1745"/>
                <a:gd name="T33" fmla="*/ 1445 h 1768"/>
                <a:gd name="T34" fmla="*/ 1547 w 1745"/>
                <a:gd name="T35" fmla="*/ 1288 h 1768"/>
                <a:gd name="T36" fmla="*/ 1463 w 1745"/>
                <a:gd name="T37" fmla="*/ 1136 h 1768"/>
                <a:gd name="T38" fmla="*/ 1320 w 1745"/>
                <a:gd name="T39" fmla="*/ 932 h 1768"/>
                <a:gd name="T40" fmla="*/ 1173 w 1745"/>
                <a:gd name="T41" fmla="*/ 755 h 1768"/>
                <a:gd name="T42" fmla="*/ 1008 w 1745"/>
                <a:gd name="T43" fmla="*/ 581 h 1768"/>
                <a:gd name="T44" fmla="*/ 827 w 1745"/>
                <a:gd name="T45" fmla="*/ 431 h 1768"/>
                <a:gd name="T46" fmla="*/ 642 w 1745"/>
                <a:gd name="T47" fmla="*/ 293 h 1768"/>
                <a:gd name="T48" fmla="*/ 437 w 1745"/>
                <a:gd name="T49" fmla="*/ 179 h 1768"/>
                <a:gd name="T50" fmla="*/ 222 w 1745"/>
                <a:gd name="T51" fmla="*/ 78 h 1768"/>
                <a:gd name="T52" fmla="*/ 0 w 1745"/>
                <a:gd name="T53" fmla="*/ 0 h 1768"/>
                <a:gd name="T54" fmla="*/ 0 w 1745"/>
                <a:gd name="T55" fmla="*/ 0 h 1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745" h="1768">
                  <a:moveTo>
                    <a:pt x="0" y="0"/>
                  </a:moveTo>
                  <a:lnTo>
                    <a:pt x="0" y="12"/>
                  </a:lnTo>
                  <a:lnTo>
                    <a:pt x="210" y="88"/>
                  </a:lnTo>
                  <a:lnTo>
                    <a:pt x="426" y="190"/>
                  </a:lnTo>
                  <a:lnTo>
                    <a:pt x="630" y="304"/>
                  </a:lnTo>
                  <a:lnTo>
                    <a:pt x="818" y="442"/>
                  </a:lnTo>
                  <a:lnTo>
                    <a:pt x="998" y="592"/>
                  </a:lnTo>
                  <a:lnTo>
                    <a:pt x="1164" y="766"/>
                  </a:lnTo>
                  <a:lnTo>
                    <a:pt x="1310" y="942"/>
                  </a:lnTo>
                  <a:lnTo>
                    <a:pt x="1454" y="1146"/>
                  </a:lnTo>
                  <a:lnTo>
                    <a:pt x="1536" y="1298"/>
                  </a:lnTo>
                  <a:lnTo>
                    <a:pt x="1614" y="1456"/>
                  </a:lnTo>
                  <a:lnTo>
                    <a:pt x="1682" y="1616"/>
                  </a:lnTo>
                  <a:lnTo>
                    <a:pt x="1733" y="1768"/>
                  </a:lnTo>
                  <a:lnTo>
                    <a:pt x="1745" y="1768"/>
                  </a:lnTo>
                  <a:lnTo>
                    <a:pt x="1691" y="1606"/>
                  </a:lnTo>
                  <a:lnTo>
                    <a:pt x="1623" y="1445"/>
                  </a:lnTo>
                  <a:lnTo>
                    <a:pt x="1547" y="1288"/>
                  </a:lnTo>
                  <a:lnTo>
                    <a:pt x="1463" y="1136"/>
                  </a:lnTo>
                  <a:lnTo>
                    <a:pt x="1320" y="932"/>
                  </a:lnTo>
                  <a:lnTo>
                    <a:pt x="1173" y="755"/>
                  </a:lnTo>
                  <a:lnTo>
                    <a:pt x="1008" y="581"/>
                  </a:lnTo>
                  <a:lnTo>
                    <a:pt x="827" y="431"/>
                  </a:lnTo>
                  <a:lnTo>
                    <a:pt x="642" y="293"/>
                  </a:lnTo>
                  <a:lnTo>
                    <a:pt x="437" y="179"/>
                  </a:lnTo>
                  <a:lnTo>
                    <a:pt x="222" y="78"/>
                  </a:lnTo>
                  <a:lnTo>
                    <a:pt x="0" y="0"/>
                  </a:lnTo>
                  <a:lnTo>
                    <a:pt x="0" y="0"/>
                  </a:lnTo>
                  <a:close/>
                </a:path>
              </a:pathLst>
            </a:custGeom>
            <a:gradFill rotWithShape="0">
              <a:gsLst>
                <a:gs pos="0">
                  <a:schemeClr val="bg1"/>
                </a:gs>
                <a:gs pos="5000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143367" name="Oval 7">
              <a:extLst>
                <a:ext uri="{FF2B5EF4-FFF2-40B4-BE49-F238E27FC236}">
                  <a16:creationId xmlns:a16="http://schemas.microsoft.com/office/drawing/2014/main" id="{D0CB0368-8D81-45C8-9B3E-DE26F848EA2B}"/>
                </a:ext>
              </a:extLst>
            </p:cNvPr>
            <p:cNvSpPr>
              <a:spLocks noChangeArrowheads="1"/>
            </p:cNvSpPr>
            <p:nvPr/>
          </p:nvSpPr>
          <p:spPr bwMode="ltGray">
            <a:xfrm>
              <a:off x="209" y="2784"/>
              <a:ext cx="86" cy="86"/>
            </a:xfrm>
            <a:prstGeom prst="ellipse">
              <a:avLst/>
            </a:prstGeom>
            <a:gradFill rotWithShape="0">
              <a:gsLst>
                <a:gs pos="0">
                  <a:schemeClr val="bg2"/>
                </a:gs>
                <a:gs pos="100000">
                  <a:schemeClr val="bg1"/>
                </a:gs>
              </a:gsLst>
              <a:lin ang="189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l-SI"/>
            </a:p>
          </p:txBody>
        </p:sp>
        <p:sp>
          <p:nvSpPr>
            <p:cNvPr id="143368" name="Oval 8">
              <a:extLst>
                <a:ext uri="{FF2B5EF4-FFF2-40B4-BE49-F238E27FC236}">
                  <a16:creationId xmlns:a16="http://schemas.microsoft.com/office/drawing/2014/main" id="{C0A40DC0-2B34-4DB1-8184-26100E0F1283}"/>
                </a:ext>
              </a:extLst>
            </p:cNvPr>
            <p:cNvSpPr>
              <a:spLocks noChangeArrowheads="1"/>
            </p:cNvSpPr>
            <p:nvPr/>
          </p:nvSpPr>
          <p:spPr bwMode="ltGray">
            <a:xfrm>
              <a:off x="1536" y="3884"/>
              <a:ext cx="92" cy="92"/>
            </a:xfrm>
            <a:prstGeom prst="ellipse">
              <a:avLst/>
            </a:prstGeom>
            <a:gradFill rotWithShape="0">
              <a:gsLst>
                <a:gs pos="0">
                  <a:schemeClr val="bg2"/>
                </a:gs>
                <a:gs pos="100000">
                  <a:schemeClr val="bg1"/>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l-SI"/>
            </a:p>
          </p:txBody>
        </p:sp>
        <p:sp>
          <p:nvSpPr>
            <p:cNvPr id="143369" name="Oval 9">
              <a:extLst>
                <a:ext uri="{FF2B5EF4-FFF2-40B4-BE49-F238E27FC236}">
                  <a16:creationId xmlns:a16="http://schemas.microsoft.com/office/drawing/2014/main" id="{F66BD784-CA0D-49BC-8537-5BC794CFB118}"/>
                </a:ext>
              </a:extLst>
            </p:cNvPr>
            <p:cNvSpPr>
              <a:spLocks noChangeArrowheads="1"/>
            </p:cNvSpPr>
            <p:nvPr/>
          </p:nvSpPr>
          <p:spPr bwMode="ltGray">
            <a:xfrm>
              <a:off x="791" y="2723"/>
              <a:ext cx="121" cy="121"/>
            </a:xfrm>
            <a:prstGeom prst="ellipse">
              <a:avLst/>
            </a:prstGeom>
            <a:gradFill rotWithShape="0">
              <a:gsLst>
                <a:gs pos="0">
                  <a:schemeClr val="bg2"/>
                </a:gs>
                <a:gs pos="100000">
                  <a:schemeClr val="bg1"/>
                </a:gs>
              </a:gsLst>
              <a:lin ang="189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l-SI"/>
            </a:p>
          </p:txBody>
        </p:sp>
      </p:grpSp>
      <p:sp>
        <p:nvSpPr>
          <p:cNvPr id="143370" name="Rectangle 10">
            <a:extLst>
              <a:ext uri="{FF2B5EF4-FFF2-40B4-BE49-F238E27FC236}">
                <a16:creationId xmlns:a16="http://schemas.microsoft.com/office/drawing/2014/main" id="{1AF65CDF-1F03-4154-A87F-4A2B132057C5}"/>
              </a:ext>
            </a:extLst>
          </p:cNvPr>
          <p:cNvSpPr>
            <a:spLocks noGrp="1" noChangeArrowheads="1"/>
          </p:cNvSpPr>
          <p:nvPr>
            <p:ph type="ctrTitle" sz="quarter"/>
          </p:nvPr>
        </p:nvSpPr>
        <p:spPr>
          <a:xfrm>
            <a:off x="685800" y="1873250"/>
            <a:ext cx="7772400" cy="1555750"/>
          </a:xfrm>
        </p:spPr>
        <p:txBody>
          <a:bodyPr/>
          <a:lstStyle>
            <a:lvl1pPr>
              <a:defRPr sz="4800"/>
            </a:lvl1pPr>
          </a:lstStyle>
          <a:p>
            <a:pPr lvl="0"/>
            <a:r>
              <a:rPr lang="sl-SI" altLang="sl-SI" noProof="0"/>
              <a:t>Kliknite, če želite urediti slog naslova matrice</a:t>
            </a:r>
          </a:p>
        </p:txBody>
      </p:sp>
      <p:sp>
        <p:nvSpPr>
          <p:cNvPr id="143371" name="Rectangle 11">
            <a:extLst>
              <a:ext uri="{FF2B5EF4-FFF2-40B4-BE49-F238E27FC236}">
                <a16:creationId xmlns:a16="http://schemas.microsoft.com/office/drawing/2014/main" id="{547EB723-B9EA-4066-9CCB-966BE1A84441}"/>
              </a:ext>
            </a:extLst>
          </p:cNvPr>
          <p:cNvSpPr>
            <a:spLocks noGrp="1" noChangeArrowheads="1"/>
          </p:cNvSpPr>
          <p:nvPr>
            <p:ph type="subTitle" sz="quarter" idx="1"/>
          </p:nvPr>
        </p:nvSpPr>
        <p:spPr>
          <a:xfrm>
            <a:off x="1371600" y="3886200"/>
            <a:ext cx="6400800" cy="1752600"/>
          </a:xfrm>
        </p:spPr>
        <p:txBody>
          <a:bodyPr/>
          <a:lstStyle>
            <a:lvl1pPr marL="0" indent="0" algn="ctr">
              <a:buFont typeface="Wingdings" panose="05000000000000000000" pitchFamily="2" charset="2"/>
              <a:buNone/>
              <a:defRPr/>
            </a:lvl1pPr>
          </a:lstStyle>
          <a:p>
            <a:pPr lvl="0"/>
            <a:r>
              <a:rPr lang="sl-SI" altLang="sl-SI" noProof="0"/>
              <a:t>Kliknite, če želite urediti slog podnaslova matrice</a:t>
            </a:r>
          </a:p>
        </p:txBody>
      </p:sp>
      <p:sp>
        <p:nvSpPr>
          <p:cNvPr id="143372" name="Rectangle 12">
            <a:extLst>
              <a:ext uri="{FF2B5EF4-FFF2-40B4-BE49-F238E27FC236}">
                <a16:creationId xmlns:a16="http://schemas.microsoft.com/office/drawing/2014/main" id="{39362A59-ECD7-47AC-9791-92E8E5670890}"/>
              </a:ext>
            </a:extLst>
          </p:cNvPr>
          <p:cNvSpPr>
            <a:spLocks noGrp="1" noChangeArrowheads="1"/>
          </p:cNvSpPr>
          <p:nvPr>
            <p:ph type="dt" sz="quarter" idx="2"/>
          </p:nvPr>
        </p:nvSpPr>
        <p:spPr/>
        <p:txBody>
          <a:bodyPr/>
          <a:lstStyle>
            <a:lvl1pPr>
              <a:defRPr/>
            </a:lvl1pPr>
          </a:lstStyle>
          <a:p>
            <a:endParaRPr lang="sl-SI" altLang="sl-SI"/>
          </a:p>
        </p:txBody>
      </p:sp>
      <p:sp>
        <p:nvSpPr>
          <p:cNvPr id="143373" name="Rectangle 13">
            <a:extLst>
              <a:ext uri="{FF2B5EF4-FFF2-40B4-BE49-F238E27FC236}">
                <a16:creationId xmlns:a16="http://schemas.microsoft.com/office/drawing/2014/main" id="{6CA46735-523F-4363-B5EE-620F07707EF5}"/>
              </a:ext>
            </a:extLst>
          </p:cNvPr>
          <p:cNvSpPr>
            <a:spLocks noGrp="1" noChangeArrowheads="1"/>
          </p:cNvSpPr>
          <p:nvPr>
            <p:ph type="ftr" sz="quarter" idx="3"/>
          </p:nvPr>
        </p:nvSpPr>
        <p:spPr/>
        <p:txBody>
          <a:bodyPr/>
          <a:lstStyle>
            <a:lvl1pPr>
              <a:defRPr/>
            </a:lvl1pPr>
          </a:lstStyle>
          <a:p>
            <a:endParaRPr lang="sl-SI" altLang="sl-SI"/>
          </a:p>
        </p:txBody>
      </p:sp>
      <p:sp>
        <p:nvSpPr>
          <p:cNvPr id="143374" name="Rectangle 14">
            <a:extLst>
              <a:ext uri="{FF2B5EF4-FFF2-40B4-BE49-F238E27FC236}">
                <a16:creationId xmlns:a16="http://schemas.microsoft.com/office/drawing/2014/main" id="{C543C528-AEDF-4091-8055-A8404CC3921D}"/>
              </a:ext>
            </a:extLst>
          </p:cNvPr>
          <p:cNvSpPr>
            <a:spLocks noGrp="1" noChangeArrowheads="1"/>
          </p:cNvSpPr>
          <p:nvPr>
            <p:ph type="sldNum" sz="quarter" idx="4"/>
          </p:nvPr>
        </p:nvSpPr>
        <p:spPr/>
        <p:txBody>
          <a:bodyPr/>
          <a:lstStyle>
            <a:lvl1pPr>
              <a:defRPr/>
            </a:lvl1pPr>
          </a:lstStyle>
          <a:p>
            <a:fld id="{BC624EE3-E02C-4CE7-AC44-DEA827B74687}" type="slidenum">
              <a:rPr lang="sl-SI" altLang="sl-SI"/>
              <a:pPr/>
              <a:t>‹#›</a:t>
            </a:fld>
            <a:endParaRPr lang="sl-SI" altLang="sl-SI"/>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143370"/>
                                        </p:tgtEl>
                                        <p:attrNameLst>
                                          <p:attrName>style.visibility</p:attrName>
                                        </p:attrNameLst>
                                      </p:cBhvr>
                                      <p:to>
                                        <p:strVal val="visible"/>
                                      </p:to>
                                    </p:set>
                                    <p:anim calcmode="lin" valueType="num">
                                      <p:cBhvr>
                                        <p:cTn id="7" dur="500" fill="hold"/>
                                        <p:tgtEl>
                                          <p:spTgt spid="143370"/>
                                        </p:tgtEl>
                                        <p:attrNameLst>
                                          <p:attrName>ppt_w</p:attrName>
                                        </p:attrNameLst>
                                      </p:cBhvr>
                                      <p:tavLst>
                                        <p:tav tm="0">
                                          <p:val>
                                            <p:fltVal val="0"/>
                                          </p:val>
                                        </p:tav>
                                        <p:tav tm="100000">
                                          <p:val>
                                            <p:strVal val="#ppt_w"/>
                                          </p:val>
                                        </p:tav>
                                      </p:tavLst>
                                    </p:anim>
                                    <p:anim calcmode="lin" valueType="num">
                                      <p:cBhvr>
                                        <p:cTn id="8" dur="500" fill="hold"/>
                                        <p:tgtEl>
                                          <p:spTgt spid="143370"/>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143371">
                                            <p:txEl>
                                              <p:pRg st="0" end="0"/>
                                            </p:txEl>
                                          </p:spTgt>
                                        </p:tgtEl>
                                        <p:attrNameLst>
                                          <p:attrName>style.visibility</p:attrName>
                                        </p:attrNameLst>
                                      </p:cBhvr>
                                      <p:to>
                                        <p:strVal val="visible"/>
                                      </p:to>
                                    </p:set>
                                    <p:anim calcmode="lin" valueType="num">
                                      <p:cBhvr>
                                        <p:cTn id="13" dur="500" fill="hold"/>
                                        <p:tgtEl>
                                          <p:spTgt spid="143371">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143371">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70" grpId="0"/>
      <p:bldP spid="143371" grpId="0" build="p">
        <p:tmplLst>
          <p:tmpl lvl="1">
            <p:tnLst>
              <p:par>
                <p:cTn presetID="23" presetClass="entr" presetSubtype="16" fill="hold" nodeType="clickEffect">
                  <p:stCondLst>
                    <p:cond delay="0"/>
                  </p:stCondLst>
                  <p:childTnLst>
                    <p:set>
                      <p:cBhvr>
                        <p:cTn dur="1" fill="hold">
                          <p:stCondLst>
                            <p:cond delay="0"/>
                          </p:stCondLst>
                        </p:cTn>
                        <p:tgtEl>
                          <p:spTgt spid="143371"/>
                        </p:tgtEl>
                        <p:attrNameLst>
                          <p:attrName>style.visibility</p:attrName>
                        </p:attrNameLst>
                      </p:cBhvr>
                      <p:to>
                        <p:strVal val="visible"/>
                      </p:to>
                    </p:set>
                    <p:anim calcmode="lin" valueType="num">
                      <p:cBhvr>
                        <p:cTn dur="500" fill="hold"/>
                        <p:tgtEl>
                          <p:spTgt spid="143371"/>
                        </p:tgtEl>
                        <p:attrNameLst>
                          <p:attrName>ppt_w</p:attrName>
                        </p:attrNameLst>
                      </p:cBhvr>
                      <p:tavLst>
                        <p:tav tm="0">
                          <p:val>
                            <p:fltVal val="0"/>
                          </p:val>
                        </p:tav>
                        <p:tav tm="100000">
                          <p:val>
                            <p:strVal val="#ppt_w"/>
                          </p:val>
                        </p:tav>
                      </p:tavLst>
                    </p:anim>
                    <p:anim calcmode="lin" valueType="num">
                      <p:cBhvr>
                        <p:cTn dur="500" fill="hold"/>
                        <p:tgtEl>
                          <p:spTgt spid="143371"/>
                        </p:tgtEl>
                        <p:attrNameLst>
                          <p:attrName>ppt_h</p:attrName>
                        </p:attrNameLst>
                      </p:cBhvr>
                      <p:tavLst>
                        <p:tav tm="0">
                          <p:val>
                            <p:fltVal val="0"/>
                          </p:val>
                        </p:tav>
                        <p:tav tm="100000">
                          <p:val>
                            <p:strVal val="#ppt_h"/>
                          </p:val>
                        </p:tav>
                      </p:tavLst>
                    </p:anim>
                  </p:childTnLst>
                </p:cTn>
              </p:par>
            </p:tnLst>
          </p:tmpl>
        </p:tmplLst>
      </p:b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6A16AF-2614-4897-94BC-E2E78A7B8971}"/>
              </a:ext>
            </a:extLst>
          </p:cNvPr>
          <p:cNvSpPr>
            <a:spLocks noGrp="1"/>
          </p:cNvSpPr>
          <p:nvPr>
            <p:ph type="title"/>
          </p:nvPr>
        </p:nvSpPr>
        <p:spPr/>
        <p:txBody>
          <a:bodyPr/>
          <a:lstStyle/>
          <a:p>
            <a:r>
              <a:rPr lang="en-US"/>
              <a:t>Click to edit Master title style</a:t>
            </a:r>
            <a:endParaRPr lang="sl-SI"/>
          </a:p>
        </p:txBody>
      </p:sp>
      <p:sp>
        <p:nvSpPr>
          <p:cNvPr id="3" name="Vertical Text Placeholder 2">
            <a:extLst>
              <a:ext uri="{FF2B5EF4-FFF2-40B4-BE49-F238E27FC236}">
                <a16:creationId xmlns:a16="http://schemas.microsoft.com/office/drawing/2014/main" id="{BE1674F3-4EC0-4E33-882A-C67580A1E0E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218F57B9-C54F-4C23-A770-E7C6E4D76DEF}"/>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C1847BA1-6E50-443A-9DA2-EB3A82970E4B}"/>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3270BFF3-83F1-4CE2-ADBB-E4E8AD4488D6}"/>
              </a:ext>
            </a:extLst>
          </p:cNvPr>
          <p:cNvSpPr>
            <a:spLocks noGrp="1"/>
          </p:cNvSpPr>
          <p:nvPr>
            <p:ph type="sldNum" sz="quarter" idx="12"/>
          </p:nvPr>
        </p:nvSpPr>
        <p:spPr/>
        <p:txBody>
          <a:bodyPr/>
          <a:lstStyle>
            <a:lvl1pPr>
              <a:defRPr/>
            </a:lvl1pPr>
          </a:lstStyle>
          <a:p>
            <a:fld id="{B452FF2A-3B3E-402E-8323-C3E0460A53E1}" type="slidenum">
              <a:rPr lang="sl-SI" altLang="sl-SI"/>
              <a:pPr/>
              <a:t>‹#›</a:t>
            </a:fld>
            <a:endParaRPr lang="sl-SI" altLang="sl-SI"/>
          </a:p>
        </p:txBody>
      </p:sp>
    </p:spTree>
    <p:extLst>
      <p:ext uri="{BB962C8B-B14F-4D97-AF65-F5344CB8AC3E}">
        <p14:creationId xmlns:p14="http://schemas.microsoft.com/office/powerpoint/2010/main" val="20171356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51A026A-BA6D-4CA4-8831-8B65B7830C04}"/>
              </a:ext>
            </a:extLst>
          </p:cNvPr>
          <p:cNvSpPr>
            <a:spLocks noGrp="1"/>
          </p:cNvSpPr>
          <p:nvPr>
            <p:ph type="title" orient="vert"/>
          </p:nvPr>
        </p:nvSpPr>
        <p:spPr>
          <a:xfrm>
            <a:off x="6629400" y="277813"/>
            <a:ext cx="2057400" cy="5853112"/>
          </a:xfrm>
        </p:spPr>
        <p:txBody>
          <a:bodyPr vert="eaVert"/>
          <a:lstStyle/>
          <a:p>
            <a:r>
              <a:rPr lang="en-US"/>
              <a:t>Click to edit Master title style</a:t>
            </a:r>
            <a:endParaRPr lang="sl-SI"/>
          </a:p>
        </p:txBody>
      </p:sp>
      <p:sp>
        <p:nvSpPr>
          <p:cNvPr id="3" name="Vertical Text Placeholder 2">
            <a:extLst>
              <a:ext uri="{FF2B5EF4-FFF2-40B4-BE49-F238E27FC236}">
                <a16:creationId xmlns:a16="http://schemas.microsoft.com/office/drawing/2014/main" id="{A7F57C03-B747-48B5-9784-62A3B7D958FE}"/>
              </a:ext>
            </a:extLst>
          </p:cNvPr>
          <p:cNvSpPr>
            <a:spLocks noGrp="1"/>
          </p:cNvSpPr>
          <p:nvPr>
            <p:ph type="body" orient="vert" idx="1"/>
          </p:nvPr>
        </p:nvSpPr>
        <p:spPr>
          <a:xfrm>
            <a:off x="457200" y="277813"/>
            <a:ext cx="60198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DC581092-834D-4F90-8FD4-A2CA06D84A69}"/>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2BA41E3A-5A31-4704-B5A1-DECDEC4A6200}"/>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BCEA9F5B-D6E6-4712-8783-95CB945571B6}"/>
              </a:ext>
            </a:extLst>
          </p:cNvPr>
          <p:cNvSpPr>
            <a:spLocks noGrp="1"/>
          </p:cNvSpPr>
          <p:nvPr>
            <p:ph type="sldNum" sz="quarter" idx="12"/>
          </p:nvPr>
        </p:nvSpPr>
        <p:spPr/>
        <p:txBody>
          <a:bodyPr/>
          <a:lstStyle>
            <a:lvl1pPr>
              <a:defRPr/>
            </a:lvl1pPr>
          </a:lstStyle>
          <a:p>
            <a:fld id="{9921CE51-3EA2-4FBD-BA15-BE714C34DFAB}" type="slidenum">
              <a:rPr lang="sl-SI" altLang="sl-SI"/>
              <a:pPr/>
              <a:t>‹#›</a:t>
            </a:fld>
            <a:endParaRPr lang="sl-SI" altLang="sl-SI"/>
          </a:p>
        </p:txBody>
      </p:sp>
    </p:spTree>
    <p:extLst>
      <p:ext uri="{BB962C8B-B14F-4D97-AF65-F5344CB8AC3E}">
        <p14:creationId xmlns:p14="http://schemas.microsoft.com/office/powerpoint/2010/main" val="4931975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E8D61D-986A-4328-879B-9AD5FBFB4F0B}"/>
              </a:ext>
            </a:extLst>
          </p:cNvPr>
          <p:cNvSpPr>
            <a:spLocks noGrp="1"/>
          </p:cNvSpPr>
          <p:nvPr>
            <p:ph type="title"/>
          </p:nvPr>
        </p:nvSpPr>
        <p:spPr>
          <a:xfrm>
            <a:off x="457200" y="277813"/>
            <a:ext cx="8229600" cy="1139825"/>
          </a:xfrm>
        </p:spPr>
        <p:txBody>
          <a:bodyPr/>
          <a:lstStyle/>
          <a:p>
            <a:r>
              <a:rPr lang="en-US"/>
              <a:t>Click to edit Master title style</a:t>
            </a:r>
            <a:endParaRPr lang="sl-SI"/>
          </a:p>
        </p:txBody>
      </p:sp>
      <p:sp>
        <p:nvSpPr>
          <p:cNvPr id="3" name="Text Placeholder 2">
            <a:extLst>
              <a:ext uri="{FF2B5EF4-FFF2-40B4-BE49-F238E27FC236}">
                <a16:creationId xmlns:a16="http://schemas.microsoft.com/office/drawing/2014/main" id="{D1328E08-FA9B-46E3-A538-6066E6181D7E}"/>
              </a:ext>
            </a:extLst>
          </p:cNvPr>
          <p:cNvSpPr>
            <a:spLocks noGrp="1"/>
          </p:cNvSpPr>
          <p:nvPr>
            <p:ph type="body" sz="half" idx="1"/>
          </p:nvPr>
        </p:nvSpPr>
        <p:spPr>
          <a:xfrm>
            <a:off x="457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Content Placeholder 3">
            <a:extLst>
              <a:ext uri="{FF2B5EF4-FFF2-40B4-BE49-F238E27FC236}">
                <a16:creationId xmlns:a16="http://schemas.microsoft.com/office/drawing/2014/main" id="{453882ED-AF88-4869-A68C-1D895DB9154A}"/>
              </a:ext>
            </a:extLst>
          </p:cNvPr>
          <p:cNvSpPr>
            <a:spLocks noGrp="1"/>
          </p:cNvSpPr>
          <p:nvPr>
            <p:ph sz="half" idx="2"/>
          </p:nvPr>
        </p:nvSpPr>
        <p:spPr>
          <a:xfrm>
            <a:off x="4648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Date Placeholder 4">
            <a:extLst>
              <a:ext uri="{FF2B5EF4-FFF2-40B4-BE49-F238E27FC236}">
                <a16:creationId xmlns:a16="http://schemas.microsoft.com/office/drawing/2014/main" id="{8CE3704A-B3CA-4449-B641-9E2EBA6C8994}"/>
              </a:ext>
            </a:extLst>
          </p:cNvPr>
          <p:cNvSpPr>
            <a:spLocks noGrp="1"/>
          </p:cNvSpPr>
          <p:nvPr>
            <p:ph type="dt" sz="half" idx="10"/>
          </p:nvPr>
        </p:nvSpPr>
        <p:spPr>
          <a:xfrm>
            <a:off x="457200" y="6248400"/>
            <a:ext cx="2133600" cy="457200"/>
          </a:xfrm>
        </p:spPr>
        <p:txBody>
          <a:bodyPr/>
          <a:lstStyle>
            <a:lvl1pPr>
              <a:defRPr/>
            </a:lvl1pPr>
          </a:lstStyle>
          <a:p>
            <a:endParaRPr lang="sl-SI" altLang="sl-SI"/>
          </a:p>
        </p:txBody>
      </p:sp>
      <p:sp>
        <p:nvSpPr>
          <p:cNvPr id="6" name="Footer Placeholder 5">
            <a:extLst>
              <a:ext uri="{FF2B5EF4-FFF2-40B4-BE49-F238E27FC236}">
                <a16:creationId xmlns:a16="http://schemas.microsoft.com/office/drawing/2014/main" id="{6C629CAE-90B7-44BB-8FB0-59F4F236D4B6}"/>
              </a:ext>
            </a:extLst>
          </p:cNvPr>
          <p:cNvSpPr>
            <a:spLocks noGrp="1"/>
          </p:cNvSpPr>
          <p:nvPr>
            <p:ph type="ftr" sz="quarter" idx="11"/>
          </p:nvPr>
        </p:nvSpPr>
        <p:spPr>
          <a:xfrm>
            <a:off x="3124200" y="6248400"/>
            <a:ext cx="2895600" cy="457200"/>
          </a:xfrm>
        </p:spPr>
        <p:txBody>
          <a:bodyPr/>
          <a:lstStyle>
            <a:lvl1pPr>
              <a:defRPr/>
            </a:lvl1pPr>
          </a:lstStyle>
          <a:p>
            <a:endParaRPr lang="sl-SI" altLang="sl-SI"/>
          </a:p>
        </p:txBody>
      </p:sp>
      <p:sp>
        <p:nvSpPr>
          <p:cNvPr id="7" name="Slide Number Placeholder 6">
            <a:extLst>
              <a:ext uri="{FF2B5EF4-FFF2-40B4-BE49-F238E27FC236}">
                <a16:creationId xmlns:a16="http://schemas.microsoft.com/office/drawing/2014/main" id="{C736AB45-7DC7-4AB9-992F-B3B901CF0BFF}"/>
              </a:ext>
            </a:extLst>
          </p:cNvPr>
          <p:cNvSpPr>
            <a:spLocks noGrp="1"/>
          </p:cNvSpPr>
          <p:nvPr>
            <p:ph type="sldNum" sz="quarter" idx="12"/>
          </p:nvPr>
        </p:nvSpPr>
        <p:spPr>
          <a:xfrm>
            <a:off x="6553200" y="6248400"/>
            <a:ext cx="2133600" cy="457200"/>
          </a:xfrm>
        </p:spPr>
        <p:txBody>
          <a:bodyPr/>
          <a:lstStyle>
            <a:lvl1pPr>
              <a:defRPr/>
            </a:lvl1pPr>
          </a:lstStyle>
          <a:p>
            <a:fld id="{2A48A4EB-61CD-4566-8BA9-2A78DB450E61}" type="slidenum">
              <a:rPr lang="sl-SI" altLang="sl-SI"/>
              <a:pPr/>
              <a:t>‹#›</a:t>
            </a:fld>
            <a:endParaRPr lang="sl-SI" altLang="sl-SI"/>
          </a:p>
        </p:txBody>
      </p:sp>
    </p:spTree>
    <p:extLst>
      <p:ext uri="{BB962C8B-B14F-4D97-AF65-F5344CB8AC3E}">
        <p14:creationId xmlns:p14="http://schemas.microsoft.com/office/powerpoint/2010/main" val="21497603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AndTx" preserve="1">
  <p:cSld name="Title, 2 Content and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BEA4F4-FE41-402F-811F-E188B3BAFE4D}"/>
              </a:ext>
            </a:extLst>
          </p:cNvPr>
          <p:cNvSpPr>
            <a:spLocks noGrp="1"/>
          </p:cNvSpPr>
          <p:nvPr>
            <p:ph type="title"/>
          </p:nvPr>
        </p:nvSpPr>
        <p:spPr>
          <a:xfrm>
            <a:off x="457200" y="277813"/>
            <a:ext cx="8229600" cy="1139825"/>
          </a:xfrm>
        </p:spPr>
        <p:txBody>
          <a:bodyPr/>
          <a:lstStyle/>
          <a:p>
            <a:r>
              <a:rPr lang="en-US"/>
              <a:t>Click to edit Master title style</a:t>
            </a:r>
            <a:endParaRPr lang="sl-SI"/>
          </a:p>
        </p:txBody>
      </p:sp>
      <p:sp>
        <p:nvSpPr>
          <p:cNvPr id="3" name="Content Placeholder 2">
            <a:extLst>
              <a:ext uri="{FF2B5EF4-FFF2-40B4-BE49-F238E27FC236}">
                <a16:creationId xmlns:a16="http://schemas.microsoft.com/office/drawing/2014/main" id="{F84E5565-E774-425B-85CE-B53D526655D5}"/>
              </a:ext>
            </a:extLst>
          </p:cNvPr>
          <p:cNvSpPr>
            <a:spLocks noGrp="1"/>
          </p:cNvSpPr>
          <p:nvPr>
            <p:ph sz="quarter" idx="1"/>
          </p:nvPr>
        </p:nvSpPr>
        <p:spPr>
          <a:xfrm>
            <a:off x="457200" y="1600200"/>
            <a:ext cx="4038600" cy="21891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Content Placeholder 3">
            <a:extLst>
              <a:ext uri="{FF2B5EF4-FFF2-40B4-BE49-F238E27FC236}">
                <a16:creationId xmlns:a16="http://schemas.microsoft.com/office/drawing/2014/main" id="{8CBEDE1E-135E-4D77-A8E8-47DB5BA5D5A5}"/>
              </a:ext>
            </a:extLst>
          </p:cNvPr>
          <p:cNvSpPr>
            <a:spLocks noGrp="1"/>
          </p:cNvSpPr>
          <p:nvPr>
            <p:ph sz="quarter" idx="2"/>
          </p:nvPr>
        </p:nvSpPr>
        <p:spPr>
          <a:xfrm>
            <a:off x="457200" y="3941763"/>
            <a:ext cx="4038600" cy="21891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Text Placeholder 4">
            <a:extLst>
              <a:ext uri="{FF2B5EF4-FFF2-40B4-BE49-F238E27FC236}">
                <a16:creationId xmlns:a16="http://schemas.microsoft.com/office/drawing/2014/main" id="{FA01B547-05DA-4EA6-A967-B9CC5BA241CF}"/>
              </a:ext>
            </a:extLst>
          </p:cNvPr>
          <p:cNvSpPr>
            <a:spLocks noGrp="1"/>
          </p:cNvSpPr>
          <p:nvPr>
            <p:ph type="body" sz="half" idx="3"/>
          </p:nvPr>
        </p:nvSpPr>
        <p:spPr>
          <a:xfrm>
            <a:off x="4648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6" name="Date Placeholder 5">
            <a:extLst>
              <a:ext uri="{FF2B5EF4-FFF2-40B4-BE49-F238E27FC236}">
                <a16:creationId xmlns:a16="http://schemas.microsoft.com/office/drawing/2014/main" id="{F30030F2-760A-4DDF-9396-6A55EE25301D}"/>
              </a:ext>
            </a:extLst>
          </p:cNvPr>
          <p:cNvSpPr>
            <a:spLocks noGrp="1"/>
          </p:cNvSpPr>
          <p:nvPr>
            <p:ph type="dt" sz="half" idx="10"/>
          </p:nvPr>
        </p:nvSpPr>
        <p:spPr>
          <a:xfrm>
            <a:off x="457200" y="6248400"/>
            <a:ext cx="2133600" cy="457200"/>
          </a:xfrm>
        </p:spPr>
        <p:txBody>
          <a:bodyPr/>
          <a:lstStyle>
            <a:lvl1pPr>
              <a:defRPr/>
            </a:lvl1pPr>
          </a:lstStyle>
          <a:p>
            <a:endParaRPr lang="sl-SI" altLang="sl-SI"/>
          </a:p>
        </p:txBody>
      </p:sp>
      <p:sp>
        <p:nvSpPr>
          <p:cNvPr id="7" name="Footer Placeholder 6">
            <a:extLst>
              <a:ext uri="{FF2B5EF4-FFF2-40B4-BE49-F238E27FC236}">
                <a16:creationId xmlns:a16="http://schemas.microsoft.com/office/drawing/2014/main" id="{B696FE8C-7CBA-4DDC-B181-3C3D928B10EA}"/>
              </a:ext>
            </a:extLst>
          </p:cNvPr>
          <p:cNvSpPr>
            <a:spLocks noGrp="1"/>
          </p:cNvSpPr>
          <p:nvPr>
            <p:ph type="ftr" sz="quarter" idx="11"/>
          </p:nvPr>
        </p:nvSpPr>
        <p:spPr>
          <a:xfrm>
            <a:off x="3124200" y="6248400"/>
            <a:ext cx="2895600" cy="457200"/>
          </a:xfrm>
        </p:spPr>
        <p:txBody>
          <a:bodyPr/>
          <a:lstStyle>
            <a:lvl1pPr>
              <a:defRPr/>
            </a:lvl1pPr>
          </a:lstStyle>
          <a:p>
            <a:endParaRPr lang="sl-SI" altLang="sl-SI"/>
          </a:p>
        </p:txBody>
      </p:sp>
      <p:sp>
        <p:nvSpPr>
          <p:cNvPr id="8" name="Slide Number Placeholder 7">
            <a:extLst>
              <a:ext uri="{FF2B5EF4-FFF2-40B4-BE49-F238E27FC236}">
                <a16:creationId xmlns:a16="http://schemas.microsoft.com/office/drawing/2014/main" id="{5348FE2C-1AB1-4CF6-974C-CC65B8524B66}"/>
              </a:ext>
            </a:extLst>
          </p:cNvPr>
          <p:cNvSpPr>
            <a:spLocks noGrp="1"/>
          </p:cNvSpPr>
          <p:nvPr>
            <p:ph type="sldNum" sz="quarter" idx="12"/>
          </p:nvPr>
        </p:nvSpPr>
        <p:spPr>
          <a:xfrm>
            <a:off x="6553200" y="6248400"/>
            <a:ext cx="2133600" cy="457200"/>
          </a:xfrm>
        </p:spPr>
        <p:txBody>
          <a:bodyPr/>
          <a:lstStyle>
            <a:lvl1pPr>
              <a:defRPr/>
            </a:lvl1pPr>
          </a:lstStyle>
          <a:p>
            <a:fld id="{9ADAB1A0-0BD0-41A2-9264-18219E8A6F57}" type="slidenum">
              <a:rPr lang="sl-SI" altLang="sl-SI"/>
              <a:pPr/>
              <a:t>‹#›</a:t>
            </a:fld>
            <a:endParaRPr lang="sl-SI" altLang="sl-SI"/>
          </a:p>
        </p:txBody>
      </p:sp>
    </p:spTree>
    <p:extLst>
      <p:ext uri="{BB962C8B-B14F-4D97-AF65-F5344CB8AC3E}">
        <p14:creationId xmlns:p14="http://schemas.microsoft.com/office/powerpoint/2010/main" val="31085340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OverTx" preserve="1">
  <p:cSld name="Title and 2 Content Over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FCD56A-F96C-4E71-832A-AFFBD2FBE26E}"/>
              </a:ext>
            </a:extLst>
          </p:cNvPr>
          <p:cNvSpPr>
            <a:spLocks noGrp="1"/>
          </p:cNvSpPr>
          <p:nvPr>
            <p:ph type="title"/>
          </p:nvPr>
        </p:nvSpPr>
        <p:spPr>
          <a:xfrm>
            <a:off x="457200" y="277813"/>
            <a:ext cx="8229600" cy="1139825"/>
          </a:xfrm>
        </p:spPr>
        <p:txBody>
          <a:bodyPr/>
          <a:lstStyle/>
          <a:p>
            <a:r>
              <a:rPr lang="en-US"/>
              <a:t>Click to edit Master title style</a:t>
            </a:r>
            <a:endParaRPr lang="sl-SI"/>
          </a:p>
        </p:txBody>
      </p:sp>
      <p:sp>
        <p:nvSpPr>
          <p:cNvPr id="3" name="Content Placeholder 2">
            <a:extLst>
              <a:ext uri="{FF2B5EF4-FFF2-40B4-BE49-F238E27FC236}">
                <a16:creationId xmlns:a16="http://schemas.microsoft.com/office/drawing/2014/main" id="{B10AF232-5EC2-41E4-B009-A527C30E79E5}"/>
              </a:ext>
            </a:extLst>
          </p:cNvPr>
          <p:cNvSpPr>
            <a:spLocks noGrp="1"/>
          </p:cNvSpPr>
          <p:nvPr>
            <p:ph sz="quarter" idx="1"/>
          </p:nvPr>
        </p:nvSpPr>
        <p:spPr>
          <a:xfrm>
            <a:off x="457200" y="1600200"/>
            <a:ext cx="4038600" cy="21891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Content Placeholder 3">
            <a:extLst>
              <a:ext uri="{FF2B5EF4-FFF2-40B4-BE49-F238E27FC236}">
                <a16:creationId xmlns:a16="http://schemas.microsoft.com/office/drawing/2014/main" id="{86FC67A0-8A96-469B-B725-924055D0F688}"/>
              </a:ext>
            </a:extLst>
          </p:cNvPr>
          <p:cNvSpPr>
            <a:spLocks noGrp="1"/>
          </p:cNvSpPr>
          <p:nvPr>
            <p:ph sz="quarter" idx="2"/>
          </p:nvPr>
        </p:nvSpPr>
        <p:spPr>
          <a:xfrm>
            <a:off x="4648200" y="1600200"/>
            <a:ext cx="4038600" cy="21891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Text Placeholder 4">
            <a:extLst>
              <a:ext uri="{FF2B5EF4-FFF2-40B4-BE49-F238E27FC236}">
                <a16:creationId xmlns:a16="http://schemas.microsoft.com/office/drawing/2014/main" id="{E1109252-4751-4880-A06F-930F570B41A0}"/>
              </a:ext>
            </a:extLst>
          </p:cNvPr>
          <p:cNvSpPr>
            <a:spLocks noGrp="1"/>
          </p:cNvSpPr>
          <p:nvPr>
            <p:ph type="body" sz="half" idx="3"/>
          </p:nvPr>
        </p:nvSpPr>
        <p:spPr>
          <a:xfrm>
            <a:off x="457200" y="3941763"/>
            <a:ext cx="8229600" cy="21891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6" name="Date Placeholder 5">
            <a:extLst>
              <a:ext uri="{FF2B5EF4-FFF2-40B4-BE49-F238E27FC236}">
                <a16:creationId xmlns:a16="http://schemas.microsoft.com/office/drawing/2014/main" id="{61736EF7-3CBB-431F-8381-89105E7EA955}"/>
              </a:ext>
            </a:extLst>
          </p:cNvPr>
          <p:cNvSpPr>
            <a:spLocks noGrp="1"/>
          </p:cNvSpPr>
          <p:nvPr>
            <p:ph type="dt" sz="half" idx="10"/>
          </p:nvPr>
        </p:nvSpPr>
        <p:spPr>
          <a:xfrm>
            <a:off x="457200" y="6248400"/>
            <a:ext cx="2133600" cy="457200"/>
          </a:xfrm>
        </p:spPr>
        <p:txBody>
          <a:bodyPr/>
          <a:lstStyle>
            <a:lvl1pPr>
              <a:defRPr/>
            </a:lvl1pPr>
          </a:lstStyle>
          <a:p>
            <a:endParaRPr lang="sl-SI" altLang="sl-SI"/>
          </a:p>
        </p:txBody>
      </p:sp>
      <p:sp>
        <p:nvSpPr>
          <p:cNvPr id="7" name="Footer Placeholder 6">
            <a:extLst>
              <a:ext uri="{FF2B5EF4-FFF2-40B4-BE49-F238E27FC236}">
                <a16:creationId xmlns:a16="http://schemas.microsoft.com/office/drawing/2014/main" id="{6871F699-8271-497B-B914-ED60A25BE39B}"/>
              </a:ext>
            </a:extLst>
          </p:cNvPr>
          <p:cNvSpPr>
            <a:spLocks noGrp="1"/>
          </p:cNvSpPr>
          <p:nvPr>
            <p:ph type="ftr" sz="quarter" idx="11"/>
          </p:nvPr>
        </p:nvSpPr>
        <p:spPr>
          <a:xfrm>
            <a:off x="3124200" y="6248400"/>
            <a:ext cx="2895600" cy="457200"/>
          </a:xfrm>
        </p:spPr>
        <p:txBody>
          <a:bodyPr/>
          <a:lstStyle>
            <a:lvl1pPr>
              <a:defRPr/>
            </a:lvl1pPr>
          </a:lstStyle>
          <a:p>
            <a:endParaRPr lang="sl-SI" altLang="sl-SI"/>
          </a:p>
        </p:txBody>
      </p:sp>
      <p:sp>
        <p:nvSpPr>
          <p:cNvPr id="8" name="Slide Number Placeholder 7">
            <a:extLst>
              <a:ext uri="{FF2B5EF4-FFF2-40B4-BE49-F238E27FC236}">
                <a16:creationId xmlns:a16="http://schemas.microsoft.com/office/drawing/2014/main" id="{B4D9D45D-AE05-43CD-A570-67826E3E63A1}"/>
              </a:ext>
            </a:extLst>
          </p:cNvPr>
          <p:cNvSpPr>
            <a:spLocks noGrp="1"/>
          </p:cNvSpPr>
          <p:nvPr>
            <p:ph type="sldNum" sz="quarter" idx="12"/>
          </p:nvPr>
        </p:nvSpPr>
        <p:spPr>
          <a:xfrm>
            <a:off x="6553200" y="6248400"/>
            <a:ext cx="2133600" cy="457200"/>
          </a:xfrm>
        </p:spPr>
        <p:txBody>
          <a:bodyPr/>
          <a:lstStyle>
            <a:lvl1pPr>
              <a:defRPr/>
            </a:lvl1pPr>
          </a:lstStyle>
          <a:p>
            <a:fld id="{71B30B93-4963-474D-BCCF-861707CC8C28}" type="slidenum">
              <a:rPr lang="sl-SI" altLang="sl-SI"/>
              <a:pPr/>
              <a:t>‹#›</a:t>
            </a:fld>
            <a:endParaRPr lang="sl-SI" altLang="sl-SI"/>
          </a:p>
        </p:txBody>
      </p:sp>
    </p:spTree>
    <p:extLst>
      <p:ext uri="{BB962C8B-B14F-4D97-AF65-F5344CB8AC3E}">
        <p14:creationId xmlns:p14="http://schemas.microsoft.com/office/powerpoint/2010/main" val="2943728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68E7A-EA16-4904-896C-B1FCDE677D1A}"/>
              </a:ext>
            </a:extLst>
          </p:cNvPr>
          <p:cNvSpPr>
            <a:spLocks noGrp="1"/>
          </p:cNvSpPr>
          <p:nvPr>
            <p:ph type="title"/>
          </p:nvPr>
        </p:nvSpPr>
        <p:spPr/>
        <p:txBody>
          <a:bodyPr/>
          <a:lstStyle/>
          <a:p>
            <a:r>
              <a:rPr lang="en-US"/>
              <a:t>Click to edit Master title style</a:t>
            </a:r>
            <a:endParaRPr lang="sl-SI"/>
          </a:p>
        </p:txBody>
      </p:sp>
      <p:sp>
        <p:nvSpPr>
          <p:cNvPr id="3" name="Content Placeholder 2">
            <a:extLst>
              <a:ext uri="{FF2B5EF4-FFF2-40B4-BE49-F238E27FC236}">
                <a16:creationId xmlns:a16="http://schemas.microsoft.com/office/drawing/2014/main" id="{91E5F97B-6B78-4A4A-8722-C765A664DF9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07BA127F-9F70-4DA1-A9C5-B1534FA59BAC}"/>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00C02407-6F43-44D3-BAE5-507968108A05}"/>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D61B8A07-0B9C-442D-AAB4-05F12B1B4C54}"/>
              </a:ext>
            </a:extLst>
          </p:cNvPr>
          <p:cNvSpPr>
            <a:spLocks noGrp="1"/>
          </p:cNvSpPr>
          <p:nvPr>
            <p:ph type="sldNum" sz="quarter" idx="12"/>
          </p:nvPr>
        </p:nvSpPr>
        <p:spPr/>
        <p:txBody>
          <a:bodyPr/>
          <a:lstStyle>
            <a:lvl1pPr>
              <a:defRPr/>
            </a:lvl1pPr>
          </a:lstStyle>
          <a:p>
            <a:fld id="{5106C7C7-D8DB-4338-B6AA-1D7B150AA806}" type="slidenum">
              <a:rPr lang="sl-SI" altLang="sl-SI"/>
              <a:pPr/>
              <a:t>‹#›</a:t>
            </a:fld>
            <a:endParaRPr lang="sl-SI" altLang="sl-SI"/>
          </a:p>
        </p:txBody>
      </p:sp>
    </p:spTree>
    <p:extLst>
      <p:ext uri="{BB962C8B-B14F-4D97-AF65-F5344CB8AC3E}">
        <p14:creationId xmlns:p14="http://schemas.microsoft.com/office/powerpoint/2010/main" val="11458489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2EF55-4337-4B5C-90B9-827B806D120D}"/>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sl-SI"/>
          </a:p>
        </p:txBody>
      </p:sp>
      <p:sp>
        <p:nvSpPr>
          <p:cNvPr id="3" name="Text Placeholder 2">
            <a:extLst>
              <a:ext uri="{FF2B5EF4-FFF2-40B4-BE49-F238E27FC236}">
                <a16:creationId xmlns:a16="http://schemas.microsoft.com/office/drawing/2014/main" id="{97B518AF-CB9B-4783-BCA0-B631A26B72D7}"/>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CA2589BF-DB0D-4692-9FC3-9E6138B6426B}"/>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EE5522C7-AD73-415A-B4F9-9972D148A7D3}"/>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8576C32A-A281-45A5-87D1-473532ECA416}"/>
              </a:ext>
            </a:extLst>
          </p:cNvPr>
          <p:cNvSpPr>
            <a:spLocks noGrp="1"/>
          </p:cNvSpPr>
          <p:nvPr>
            <p:ph type="sldNum" sz="quarter" idx="12"/>
          </p:nvPr>
        </p:nvSpPr>
        <p:spPr/>
        <p:txBody>
          <a:bodyPr/>
          <a:lstStyle>
            <a:lvl1pPr>
              <a:defRPr/>
            </a:lvl1pPr>
          </a:lstStyle>
          <a:p>
            <a:fld id="{86A860EE-BD57-4132-B91E-7C3C4F86EEC0}" type="slidenum">
              <a:rPr lang="sl-SI" altLang="sl-SI"/>
              <a:pPr/>
              <a:t>‹#›</a:t>
            </a:fld>
            <a:endParaRPr lang="sl-SI" altLang="sl-SI"/>
          </a:p>
        </p:txBody>
      </p:sp>
    </p:spTree>
    <p:extLst>
      <p:ext uri="{BB962C8B-B14F-4D97-AF65-F5344CB8AC3E}">
        <p14:creationId xmlns:p14="http://schemas.microsoft.com/office/powerpoint/2010/main" val="28445816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F8352-46B5-4BFE-9214-4EEC44603653}"/>
              </a:ext>
            </a:extLst>
          </p:cNvPr>
          <p:cNvSpPr>
            <a:spLocks noGrp="1"/>
          </p:cNvSpPr>
          <p:nvPr>
            <p:ph type="title"/>
          </p:nvPr>
        </p:nvSpPr>
        <p:spPr/>
        <p:txBody>
          <a:bodyPr/>
          <a:lstStyle/>
          <a:p>
            <a:r>
              <a:rPr lang="en-US"/>
              <a:t>Click to edit Master title style</a:t>
            </a:r>
            <a:endParaRPr lang="sl-SI"/>
          </a:p>
        </p:txBody>
      </p:sp>
      <p:sp>
        <p:nvSpPr>
          <p:cNvPr id="3" name="Content Placeholder 2">
            <a:extLst>
              <a:ext uri="{FF2B5EF4-FFF2-40B4-BE49-F238E27FC236}">
                <a16:creationId xmlns:a16="http://schemas.microsoft.com/office/drawing/2014/main" id="{5F23FD04-E7D6-41B8-BC12-97116545F3ED}"/>
              </a:ext>
            </a:extLst>
          </p:cNvPr>
          <p:cNvSpPr>
            <a:spLocks noGrp="1"/>
          </p:cNvSpPr>
          <p:nvPr>
            <p:ph sz="half" idx="1"/>
          </p:nvPr>
        </p:nvSpPr>
        <p:spPr>
          <a:xfrm>
            <a:off x="457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Content Placeholder 3">
            <a:extLst>
              <a:ext uri="{FF2B5EF4-FFF2-40B4-BE49-F238E27FC236}">
                <a16:creationId xmlns:a16="http://schemas.microsoft.com/office/drawing/2014/main" id="{EE14AFF2-16D9-444A-B0B3-B50D1E235D59}"/>
              </a:ext>
            </a:extLst>
          </p:cNvPr>
          <p:cNvSpPr>
            <a:spLocks noGrp="1"/>
          </p:cNvSpPr>
          <p:nvPr>
            <p:ph sz="half" idx="2"/>
          </p:nvPr>
        </p:nvSpPr>
        <p:spPr>
          <a:xfrm>
            <a:off x="4648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Date Placeholder 4">
            <a:extLst>
              <a:ext uri="{FF2B5EF4-FFF2-40B4-BE49-F238E27FC236}">
                <a16:creationId xmlns:a16="http://schemas.microsoft.com/office/drawing/2014/main" id="{D59EE6CE-D049-4A9A-9B30-A17E6B6C3F27}"/>
              </a:ext>
            </a:extLst>
          </p:cNvPr>
          <p:cNvSpPr>
            <a:spLocks noGrp="1"/>
          </p:cNvSpPr>
          <p:nvPr>
            <p:ph type="dt" sz="half" idx="10"/>
          </p:nvPr>
        </p:nvSpPr>
        <p:spPr/>
        <p:txBody>
          <a:bodyPr/>
          <a:lstStyle>
            <a:lvl1pPr>
              <a:defRPr/>
            </a:lvl1pPr>
          </a:lstStyle>
          <a:p>
            <a:endParaRPr lang="sl-SI" altLang="sl-SI"/>
          </a:p>
        </p:txBody>
      </p:sp>
      <p:sp>
        <p:nvSpPr>
          <p:cNvPr id="6" name="Footer Placeholder 5">
            <a:extLst>
              <a:ext uri="{FF2B5EF4-FFF2-40B4-BE49-F238E27FC236}">
                <a16:creationId xmlns:a16="http://schemas.microsoft.com/office/drawing/2014/main" id="{09283AAB-63F7-42F1-9778-F75B090544B8}"/>
              </a:ext>
            </a:extLst>
          </p:cNvPr>
          <p:cNvSpPr>
            <a:spLocks noGrp="1"/>
          </p:cNvSpPr>
          <p:nvPr>
            <p:ph type="ftr" sz="quarter" idx="11"/>
          </p:nvPr>
        </p:nvSpPr>
        <p:spPr/>
        <p:txBody>
          <a:bodyPr/>
          <a:lstStyle>
            <a:lvl1pPr>
              <a:defRPr/>
            </a:lvl1pPr>
          </a:lstStyle>
          <a:p>
            <a:endParaRPr lang="sl-SI" altLang="sl-SI"/>
          </a:p>
        </p:txBody>
      </p:sp>
      <p:sp>
        <p:nvSpPr>
          <p:cNvPr id="7" name="Slide Number Placeholder 6">
            <a:extLst>
              <a:ext uri="{FF2B5EF4-FFF2-40B4-BE49-F238E27FC236}">
                <a16:creationId xmlns:a16="http://schemas.microsoft.com/office/drawing/2014/main" id="{CD55D9A4-6FCD-44DB-90FC-1900CF533FF3}"/>
              </a:ext>
            </a:extLst>
          </p:cNvPr>
          <p:cNvSpPr>
            <a:spLocks noGrp="1"/>
          </p:cNvSpPr>
          <p:nvPr>
            <p:ph type="sldNum" sz="quarter" idx="12"/>
          </p:nvPr>
        </p:nvSpPr>
        <p:spPr/>
        <p:txBody>
          <a:bodyPr/>
          <a:lstStyle>
            <a:lvl1pPr>
              <a:defRPr/>
            </a:lvl1pPr>
          </a:lstStyle>
          <a:p>
            <a:fld id="{AE4EAC51-162A-4827-B17D-FCB663EE4415}" type="slidenum">
              <a:rPr lang="sl-SI" altLang="sl-SI"/>
              <a:pPr/>
              <a:t>‹#›</a:t>
            </a:fld>
            <a:endParaRPr lang="sl-SI" altLang="sl-SI"/>
          </a:p>
        </p:txBody>
      </p:sp>
    </p:spTree>
    <p:extLst>
      <p:ext uri="{BB962C8B-B14F-4D97-AF65-F5344CB8AC3E}">
        <p14:creationId xmlns:p14="http://schemas.microsoft.com/office/powerpoint/2010/main" val="34073245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C68605-6BBA-4D38-87B5-BDF3B5281D15}"/>
              </a:ext>
            </a:extLst>
          </p:cNvPr>
          <p:cNvSpPr>
            <a:spLocks noGrp="1"/>
          </p:cNvSpPr>
          <p:nvPr>
            <p:ph type="title"/>
          </p:nvPr>
        </p:nvSpPr>
        <p:spPr>
          <a:xfrm>
            <a:off x="630238" y="365125"/>
            <a:ext cx="7886700" cy="1325563"/>
          </a:xfrm>
        </p:spPr>
        <p:txBody>
          <a:bodyPr/>
          <a:lstStyle/>
          <a:p>
            <a:r>
              <a:rPr lang="en-US"/>
              <a:t>Click to edit Master title style</a:t>
            </a:r>
            <a:endParaRPr lang="sl-SI"/>
          </a:p>
        </p:txBody>
      </p:sp>
      <p:sp>
        <p:nvSpPr>
          <p:cNvPr id="3" name="Text Placeholder 2">
            <a:extLst>
              <a:ext uri="{FF2B5EF4-FFF2-40B4-BE49-F238E27FC236}">
                <a16:creationId xmlns:a16="http://schemas.microsoft.com/office/drawing/2014/main" id="{E8AEEE45-60EC-46DE-B66F-DA9EC783150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117EE55-32A7-4E1A-B8AF-148A9B106AC8}"/>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Text Placeholder 4">
            <a:extLst>
              <a:ext uri="{FF2B5EF4-FFF2-40B4-BE49-F238E27FC236}">
                <a16:creationId xmlns:a16="http://schemas.microsoft.com/office/drawing/2014/main" id="{A25F1B38-7708-4861-8101-F51968D629C1}"/>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EC26993-1D2F-4595-A02D-C8A8C1C416EB}"/>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7" name="Date Placeholder 6">
            <a:extLst>
              <a:ext uri="{FF2B5EF4-FFF2-40B4-BE49-F238E27FC236}">
                <a16:creationId xmlns:a16="http://schemas.microsoft.com/office/drawing/2014/main" id="{B2E0DFDE-F9ED-4F45-B2DB-B3C758A67154}"/>
              </a:ext>
            </a:extLst>
          </p:cNvPr>
          <p:cNvSpPr>
            <a:spLocks noGrp="1"/>
          </p:cNvSpPr>
          <p:nvPr>
            <p:ph type="dt" sz="half" idx="10"/>
          </p:nvPr>
        </p:nvSpPr>
        <p:spPr/>
        <p:txBody>
          <a:bodyPr/>
          <a:lstStyle>
            <a:lvl1pPr>
              <a:defRPr/>
            </a:lvl1pPr>
          </a:lstStyle>
          <a:p>
            <a:endParaRPr lang="sl-SI" altLang="sl-SI"/>
          </a:p>
        </p:txBody>
      </p:sp>
      <p:sp>
        <p:nvSpPr>
          <p:cNvPr id="8" name="Footer Placeholder 7">
            <a:extLst>
              <a:ext uri="{FF2B5EF4-FFF2-40B4-BE49-F238E27FC236}">
                <a16:creationId xmlns:a16="http://schemas.microsoft.com/office/drawing/2014/main" id="{E39F9A27-CC4A-492D-90C0-3238DACEEA0B}"/>
              </a:ext>
            </a:extLst>
          </p:cNvPr>
          <p:cNvSpPr>
            <a:spLocks noGrp="1"/>
          </p:cNvSpPr>
          <p:nvPr>
            <p:ph type="ftr" sz="quarter" idx="11"/>
          </p:nvPr>
        </p:nvSpPr>
        <p:spPr/>
        <p:txBody>
          <a:bodyPr/>
          <a:lstStyle>
            <a:lvl1pPr>
              <a:defRPr/>
            </a:lvl1pPr>
          </a:lstStyle>
          <a:p>
            <a:endParaRPr lang="sl-SI" altLang="sl-SI"/>
          </a:p>
        </p:txBody>
      </p:sp>
      <p:sp>
        <p:nvSpPr>
          <p:cNvPr id="9" name="Slide Number Placeholder 8">
            <a:extLst>
              <a:ext uri="{FF2B5EF4-FFF2-40B4-BE49-F238E27FC236}">
                <a16:creationId xmlns:a16="http://schemas.microsoft.com/office/drawing/2014/main" id="{738B3BAB-6840-469E-8A45-BB646934CFD3}"/>
              </a:ext>
            </a:extLst>
          </p:cNvPr>
          <p:cNvSpPr>
            <a:spLocks noGrp="1"/>
          </p:cNvSpPr>
          <p:nvPr>
            <p:ph type="sldNum" sz="quarter" idx="12"/>
          </p:nvPr>
        </p:nvSpPr>
        <p:spPr/>
        <p:txBody>
          <a:bodyPr/>
          <a:lstStyle>
            <a:lvl1pPr>
              <a:defRPr/>
            </a:lvl1pPr>
          </a:lstStyle>
          <a:p>
            <a:fld id="{438E6013-73AD-4476-BCAC-0ED469F6B187}" type="slidenum">
              <a:rPr lang="sl-SI" altLang="sl-SI"/>
              <a:pPr/>
              <a:t>‹#›</a:t>
            </a:fld>
            <a:endParaRPr lang="sl-SI" altLang="sl-SI"/>
          </a:p>
        </p:txBody>
      </p:sp>
    </p:spTree>
    <p:extLst>
      <p:ext uri="{BB962C8B-B14F-4D97-AF65-F5344CB8AC3E}">
        <p14:creationId xmlns:p14="http://schemas.microsoft.com/office/powerpoint/2010/main" val="30453347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C9CF94-E18F-4DDE-B24B-F0804941A014}"/>
              </a:ext>
            </a:extLst>
          </p:cNvPr>
          <p:cNvSpPr>
            <a:spLocks noGrp="1"/>
          </p:cNvSpPr>
          <p:nvPr>
            <p:ph type="title"/>
          </p:nvPr>
        </p:nvSpPr>
        <p:spPr/>
        <p:txBody>
          <a:bodyPr/>
          <a:lstStyle/>
          <a:p>
            <a:r>
              <a:rPr lang="en-US"/>
              <a:t>Click to edit Master title style</a:t>
            </a:r>
            <a:endParaRPr lang="sl-SI"/>
          </a:p>
        </p:txBody>
      </p:sp>
      <p:sp>
        <p:nvSpPr>
          <p:cNvPr id="3" name="Date Placeholder 2">
            <a:extLst>
              <a:ext uri="{FF2B5EF4-FFF2-40B4-BE49-F238E27FC236}">
                <a16:creationId xmlns:a16="http://schemas.microsoft.com/office/drawing/2014/main" id="{AA21E68B-515D-44F6-B08D-1E4949F30C46}"/>
              </a:ext>
            </a:extLst>
          </p:cNvPr>
          <p:cNvSpPr>
            <a:spLocks noGrp="1"/>
          </p:cNvSpPr>
          <p:nvPr>
            <p:ph type="dt" sz="half" idx="10"/>
          </p:nvPr>
        </p:nvSpPr>
        <p:spPr/>
        <p:txBody>
          <a:bodyPr/>
          <a:lstStyle>
            <a:lvl1pPr>
              <a:defRPr/>
            </a:lvl1pPr>
          </a:lstStyle>
          <a:p>
            <a:endParaRPr lang="sl-SI" altLang="sl-SI"/>
          </a:p>
        </p:txBody>
      </p:sp>
      <p:sp>
        <p:nvSpPr>
          <p:cNvPr id="4" name="Footer Placeholder 3">
            <a:extLst>
              <a:ext uri="{FF2B5EF4-FFF2-40B4-BE49-F238E27FC236}">
                <a16:creationId xmlns:a16="http://schemas.microsoft.com/office/drawing/2014/main" id="{DF725C35-15C2-4BBF-BDEB-EC90D16D0C72}"/>
              </a:ext>
            </a:extLst>
          </p:cNvPr>
          <p:cNvSpPr>
            <a:spLocks noGrp="1"/>
          </p:cNvSpPr>
          <p:nvPr>
            <p:ph type="ftr" sz="quarter" idx="11"/>
          </p:nvPr>
        </p:nvSpPr>
        <p:spPr/>
        <p:txBody>
          <a:bodyPr/>
          <a:lstStyle>
            <a:lvl1pPr>
              <a:defRPr/>
            </a:lvl1pPr>
          </a:lstStyle>
          <a:p>
            <a:endParaRPr lang="sl-SI" altLang="sl-SI"/>
          </a:p>
        </p:txBody>
      </p:sp>
      <p:sp>
        <p:nvSpPr>
          <p:cNvPr id="5" name="Slide Number Placeholder 4">
            <a:extLst>
              <a:ext uri="{FF2B5EF4-FFF2-40B4-BE49-F238E27FC236}">
                <a16:creationId xmlns:a16="http://schemas.microsoft.com/office/drawing/2014/main" id="{26F38D14-FF12-4CF8-BD62-A286FD5708DB}"/>
              </a:ext>
            </a:extLst>
          </p:cNvPr>
          <p:cNvSpPr>
            <a:spLocks noGrp="1"/>
          </p:cNvSpPr>
          <p:nvPr>
            <p:ph type="sldNum" sz="quarter" idx="12"/>
          </p:nvPr>
        </p:nvSpPr>
        <p:spPr/>
        <p:txBody>
          <a:bodyPr/>
          <a:lstStyle>
            <a:lvl1pPr>
              <a:defRPr/>
            </a:lvl1pPr>
          </a:lstStyle>
          <a:p>
            <a:fld id="{73DD3093-AAFB-4D8A-9D13-4CF2866066FB}" type="slidenum">
              <a:rPr lang="sl-SI" altLang="sl-SI"/>
              <a:pPr/>
              <a:t>‹#›</a:t>
            </a:fld>
            <a:endParaRPr lang="sl-SI" altLang="sl-SI"/>
          </a:p>
        </p:txBody>
      </p:sp>
    </p:spTree>
    <p:extLst>
      <p:ext uri="{BB962C8B-B14F-4D97-AF65-F5344CB8AC3E}">
        <p14:creationId xmlns:p14="http://schemas.microsoft.com/office/powerpoint/2010/main" val="6353653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C37C9EB-09C8-44EF-BEA2-0D80960F840A}"/>
              </a:ext>
            </a:extLst>
          </p:cNvPr>
          <p:cNvSpPr>
            <a:spLocks noGrp="1"/>
          </p:cNvSpPr>
          <p:nvPr>
            <p:ph type="dt" sz="half" idx="10"/>
          </p:nvPr>
        </p:nvSpPr>
        <p:spPr/>
        <p:txBody>
          <a:bodyPr/>
          <a:lstStyle>
            <a:lvl1pPr>
              <a:defRPr/>
            </a:lvl1pPr>
          </a:lstStyle>
          <a:p>
            <a:endParaRPr lang="sl-SI" altLang="sl-SI"/>
          </a:p>
        </p:txBody>
      </p:sp>
      <p:sp>
        <p:nvSpPr>
          <p:cNvPr id="3" name="Footer Placeholder 2">
            <a:extLst>
              <a:ext uri="{FF2B5EF4-FFF2-40B4-BE49-F238E27FC236}">
                <a16:creationId xmlns:a16="http://schemas.microsoft.com/office/drawing/2014/main" id="{7F532451-36F8-4034-B5F2-AB5C01577439}"/>
              </a:ext>
            </a:extLst>
          </p:cNvPr>
          <p:cNvSpPr>
            <a:spLocks noGrp="1"/>
          </p:cNvSpPr>
          <p:nvPr>
            <p:ph type="ftr" sz="quarter" idx="11"/>
          </p:nvPr>
        </p:nvSpPr>
        <p:spPr/>
        <p:txBody>
          <a:bodyPr/>
          <a:lstStyle>
            <a:lvl1pPr>
              <a:defRPr/>
            </a:lvl1pPr>
          </a:lstStyle>
          <a:p>
            <a:endParaRPr lang="sl-SI" altLang="sl-SI"/>
          </a:p>
        </p:txBody>
      </p:sp>
      <p:sp>
        <p:nvSpPr>
          <p:cNvPr id="4" name="Slide Number Placeholder 3">
            <a:extLst>
              <a:ext uri="{FF2B5EF4-FFF2-40B4-BE49-F238E27FC236}">
                <a16:creationId xmlns:a16="http://schemas.microsoft.com/office/drawing/2014/main" id="{582AA799-1508-4993-9744-F3D5A9728960}"/>
              </a:ext>
            </a:extLst>
          </p:cNvPr>
          <p:cNvSpPr>
            <a:spLocks noGrp="1"/>
          </p:cNvSpPr>
          <p:nvPr>
            <p:ph type="sldNum" sz="quarter" idx="12"/>
          </p:nvPr>
        </p:nvSpPr>
        <p:spPr/>
        <p:txBody>
          <a:bodyPr/>
          <a:lstStyle>
            <a:lvl1pPr>
              <a:defRPr/>
            </a:lvl1pPr>
          </a:lstStyle>
          <a:p>
            <a:fld id="{62038BB1-87C6-4A05-BF77-0FFB19D45A02}" type="slidenum">
              <a:rPr lang="sl-SI" altLang="sl-SI"/>
              <a:pPr/>
              <a:t>‹#›</a:t>
            </a:fld>
            <a:endParaRPr lang="sl-SI" altLang="sl-SI"/>
          </a:p>
        </p:txBody>
      </p:sp>
    </p:spTree>
    <p:extLst>
      <p:ext uri="{BB962C8B-B14F-4D97-AF65-F5344CB8AC3E}">
        <p14:creationId xmlns:p14="http://schemas.microsoft.com/office/powerpoint/2010/main" val="28103892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8585BC-6346-47F1-B965-C9BEE375FEFE}"/>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sl-SI"/>
          </a:p>
        </p:txBody>
      </p:sp>
      <p:sp>
        <p:nvSpPr>
          <p:cNvPr id="3" name="Content Placeholder 2">
            <a:extLst>
              <a:ext uri="{FF2B5EF4-FFF2-40B4-BE49-F238E27FC236}">
                <a16:creationId xmlns:a16="http://schemas.microsoft.com/office/drawing/2014/main" id="{042E86A7-E7FA-4043-B3DB-4ED96B1A3E15}"/>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Text Placeholder 3">
            <a:extLst>
              <a:ext uri="{FF2B5EF4-FFF2-40B4-BE49-F238E27FC236}">
                <a16:creationId xmlns:a16="http://schemas.microsoft.com/office/drawing/2014/main" id="{FE8969CB-C031-4347-98D4-196D178916CD}"/>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36E92F4-27D4-421B-928E-5A73907F72DE}"/>
              </a:ext>
            </a:extLst>
          </p:cNvPr>
          <p:cNvSpPr>
            <a:spLocks noGrp="1"/>
          </p:cNvSpPr>
          <p:nvPr>
            <p:ph type="dt" sz="half" idx="10"/>
          </p:nvPr>
        </p:nvSpPr>
        <p:spPr/>
        <p:txBody>
          <a:bodyPr/>
          <a:lstStyle>
            <a:lvl1pPr>
              <a:defRPr/>
            </a:lvl1pPr>
          </a:lstStyle>
          <a:p>
            <a:endParaRPr lang="sl-SI" altLang="sl-SI"/>
          </a:p>
        </p:txBody>
      </p:sp>
      <p:sp>
        <p:nvSpPr>
          <p:cNvPr id="6" name="Footer Placeholder 5">
            <a:extLst>
              <a:ext uri="{FF2B5EF4-FFF2-40B4-BE49-F238E27FC236}">
                <a16:creationId xmlns:a16="http://schemas.microsoft.com/office/drawing/2014/main" id="{CD4CD208-D9FF-49E0-A373-A228A18847C2}"/>
              </a:ext>
            </a:extLst>
          </p:cNvPr>
          <p:cNvSpPr>
            <a:spLocks noGrp="1"/>
          </p:cNvSpPr>
          <p:nvPr>
            <p:ph type="ftr" sz="quarter" idx="11"/>
          </p:nvPr>
        </p:nvSpPr>
        <p:spPr/>
        <p:txBody>
          <a:bodyPr/>
          <a:lstStyle>
            <a:lvl1pPr>
              <a:defRPr/>
            </a:lvl1pPr>
          </a:lstStyle>
          <a:p>
            <a:endParaRPr lang="sl-SI" altLang="sl-SI"/>
          </a:p>
        </p:txBody>
      </p:sp>
      <p:sp>
        <p:nvSpPr>
          <p:cNvPr id="7" name="Slide Number Placeholder 6">
            <a:extLst>
              <a:ext uri="{FF2B5EF4-FFF2-40B4-BE49-F238E27FC236}">
                <a16:creationId xmlns:a16="http://schemas.microsoft.com/office/drawing/2014/main" id="{2B43160E-8D9D-4BA3-BC8F-32F2CA402C47}"/>
              </a:ext>
            </a:extLst>
          </p:cNvPr>
          <p:cNvSpPr>
            <a:spLocks noGrp="1"/>
          </p:cNvSpPr>
          <p:nvPr>
            <p:ph type="sldNum" sz="quarter" idx="12"/>
          </p:nvPr>
        </p:nvSpPr>
        <p:spPr/>
        <p:txBody>
          <a:bodyPr/>
          <a:lstStyle>
            <a:lvl1pPr>
              <a:defRPr/>
            </a:lvl1pPr>
          </a:lstStyle>
          <a:p>
            <a:fld id="{A12E3BEB-EC3B-45D3-A82F-5D02626AA304}" type="slidenum">
              <a:rPr lang="sl-SI" altLang="sl-SI"/>
              <a:pPr/>
              <a:t>‹#›</a:t>
            </a:fld>
            <a:endParaRPr lang="sl-SI" altLang="sl-SI"/>
          </a:p>
        </p:txBody>
      </p:sp>
    </p:spTree>
    <p:extLst>
      <p:ext uri="{BB962C8B-B14F-4D97-AF65-F5344CB8AC3E}">
        <p14:creationId xmlns:p14="http://schemas.microsoft.com/office/powerpoint/2010/main" val="41837269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2BA8A8-CDD7-45AB-9C72-E1C26EE03683}"/>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sl-SI"/>
          </a:p>
        </p:txBody>
      </p:sp>
      <p:sp>
        <p:nvSpPr>
          <p:cNvPr id="3" name="Picture Placeholder 2">
            <a:extLst>
              <a:ext uri="{FF2B5EF4-FFF2-40B4-BE49-F238E27FC236}">
                <a16:creationId xmlns:a16="http://schemas.microsoft.com/office/drawing/2014/main" id="{E53750CA-1D1A-4BD2-BB91-47D30FF42C18}"/>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l-SI"/>
          </a:p>
        </p:txBody>
      </p:sp>
      <p:sp>
        <p:nvSpPr>
          <p:cNvPr id="4" name="Text Placeholder 3">
            <a:extLst>
              <a:ext uri="{FF2B5EF4-FFF2-40B4-BE49-F238E27FC236}">
                <a16:creationId xmlns:a16="http://schemas.microsoft.com/office/drawing/2014/main" id="{D721566A-C087-4371-9528-BCB13C878F68}"/>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EB3865F-5EE8-4760-A9A4-3047A350B5B4}"/>
              </a:ext>
            </a:extLst>
          </p:cNvPr>
          <p:cNvSpPr>
            <a:spLocks noGrp="1"/>
          </p:cNvSpPr>
          <p:nvPr>
            <p:ph type="dt" sz="half" idx="10"/>
          </p:nvPr>
        </p:nvSpPr>
        <p:spPr/>
        <p:txBody>
          <a:bodyPr/>
          <a:lstStyle>
            <a:lvl1pPr>
              <a:defRPr/>
            </a:lvl1pPr>
          </a:lstStyle>
          <a:p>
            <a:endParaRPr lang="sl-SI" altLang="sl-SI"/>
          </a:p>
        </p:txBody>
      </p:sp>
      <p:sp>
        <p:nvSpPr>
          <p:cNvPr id="6" name="Footer Placeholder 5">
            <a:extLst>
              <a:ext uri="{FF2B5EF4-FFF2-40B4-BE49-F238E27FC236}">
                <a16:creationId xmlns:a16="http://schemas.microsoft.com/office/drawing/2014/main" id="{B5F73735-CE92-42AD-A4CE-023776BE4F39}"/>
              </a:ext>
            </a:extLst>
          </p:cNvPr>
          <p:cNvSpPr>
            <a:spLocks noGrp="1"/>
          </p:cNvSpPr>
          <p:nvPr>
            <p:ph type="ftr" sz="quarter" idx="11"/>
          </p:nvPr>
        </p:nvSpPr>
        <p:spPr/>
        <p:txBody>
          <a:bodyPr/>
          <a:lstStyle>
            <a:lvl1pPr>
              <a:defRPr/>
            </a:lvl1pPr>
          </a:lstStyle>
          <a:p>
            <a:endParaRPr lang="sl-SI" altLang="sl-SI"/>
          </a:p>
        </p:txBody>
      </p:sp>
      <p:sp>
        <p:nvSpPr>
          <p:cNvPr id="7" name="Slide Number Placeholder 6">
            <a:extLst>
              <a:ext uri="{FF2B5EF4-FFF2-40B4-BE49-F238E27FC236}">
                <a16:creationId xmlns:a16="http://schemas.microsoft.com/office/drawing/2014/main" id="{73AD9DDB-7126-44A1-8829-0E3FABBCB680}"/>
              </a:ext>
            </a:extLst>
          </p:cNvPr>
          <p:cNvSpPr>
            <a:spLocks noGrp="1"/>
          </p:cNvSpPr>
          <p:nvPr>
            <p:ph type="sldNum" sz="quarter" idx="12"/>
          </p:nvPr>
        </p:nvSpPr>
        <p:spPr/>
        <p:txBody>
          <a:bodyPr/>
          <a:lstStyle>
            <a:lvl1pPr>
              <a:defRPr/>
            </a:lvl1pPr>
          </a:lstStyle>
          <a:p>
            <a:fld id="{81CEEFC3-BE45-427D-B1F3-87E27735F416}" type="slidenum">
              <a:rPr lang="sl-SI" altLang="sl-SI"/>
              <a:pPr/>
              <a:t>‹#›</a:t>
            </a:fld>
            <a:endParaRPr lang="sl-SI" altLang="sl-SI"/>
          </a:p>
        </p:txBody>
      </p:sp>
    </p:spTree>
    <p:extLst>
      <p:ext uri="{BB962C8B-B14F-4D97-AF65-F5344CB8AC3E}">
        <p14:creationId xmlns:p14="http://schemas.microsoft.com/office/powerpoint/2010/main" val="2024754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42338" name="Group 2">
            <a:extLst>
              <a:ext uri="{FF2B5EF4-FFF2-40B4-BE49-F238E27FC236}">
                <a16:creationId xmlns:a16="http://schemas.microsoft.com/office/drawing/2014/main" id="{ACAD6C37-CC43-4EFE-B9E2-85CB7AA1AAA6}"/>
              </a:ext>
            </a:extLst>
          </p:cNvPr>
          <p:cNvGrpSpPr>
            <a:grpSpLocks/>
          </p:cNvGrpSpPr>
          <p:nvPr/>
        </p:nvGrpSpPr>
        <p:grpSpPr bwMode="auto">
          <a:xfrm>
            <a:off x="0" y="3902075"/>
            <a:ext cx="3400425" cy="2949575"/>
            <a:chOff x="0" y="2458"/>
            <a:chExt cx="2142" cy="1858"/>
          </a:xfrm>
        </p:grpSpPr>
        <p:sp>
          <p:nvSpPr>
            <p:cNvPr id="142339" name="Freeform 3">
              <a:extLst>
                <a:ext uri="{FF2B5EF4-FFF2-40B4-BE49-F238E27FC236}">
                  <a16:creationId xmlns:a16="http://schemas.microsoft.com/office/drawing/2014/main" id="{8721249D-0A3F-4EC6-9B24-6B410EF04AEF}"/>
                </a:ext>
              </a:extLst>
            </p:cNvPr>
            <p:cNvSpPr>
              <a:spLocks/>
            </p:cNvSpPr>
            <p:nvPr/>
          </p:nvSpPr>
          <p:spPr bwMode="ltGray">
            <a:xfrm>
              <a:off x="0" y="2508"/>
              <a:ext cx="2142" cy="1804"/>
            </a:xfrm>
            <a:custGeom>
              <a:avLst/>
              <a:gdLst>
                <a:gd name="T0" fmla="*/ 329 w 2135"/>
                <a:gd name="T1" fmla="*/ 66 h 1804"/>
                <a:gd name="T2" fmla="*/ 161 w 2135"/>
                <a:gd name="T3" fmla="*/ 30 h 1804"/>
                <a:gd name="T4" fmla="*/ 0 w 2135"/>
                <a:gd name="T5" fmla="*/ 0 h 1804"/>
                <a:gd name="T6" fmla="*/ 0 w 2135"/>
                <a:gd name="T7" fmla="*/ 12 h 1804"/>
                <a:gd name="T8" fmla="*/ 161 w 2135"/>
                <a:gd name="T9" fmla="*/ 42 h 1804"/>
                <a:gd name="T10" fmla="*/ 323 w 2135"/>
                <a:gd name="T11" fmla="*/ 78 h 1804"/>
                <a:gd name="T12" fmla="*/ 556 w 2135"/>
                <a:gd name="T13" fmla="*/ 150 h 1804"/>
                <a:gd name="T14" fmla="*/ 777 w 2135"/>
                <a:gd name="T15" fmla="*/ 245 h 1804"/>
                <a:gd name="T16" fmla="*/ 993 w 2135"/>
                <a:gd name="T17" fmla="*/ 365 h 1804"/>
                <a:gd name="T18" fmla="*/ 1196 w 2135"/>
                <a:gd name="T19" fmla="*/ 503 h 1804"/>
                <a:gd name="T20" fmla="*/ 1381 w 2135"/>
                <a:gd name="T21" fmla="*/ 653 h 1804"/>
                <a:gd name="T22" fmla="*/ 1555 w 2135"/>
                <a:gd name="T23" fmla="*/ 827 h 1804"/>
                <a:gd name="T24" fmla="*/ 1710 w 2135"/>
                <a:gd name="T25" fmla="*/ 1019 h 1804"/>
                <a:gd name="T26" fmla="*/ 1854 w 2135"/>
                <a:gd name="T27" fmla="*/ 1229 h 1804"/>
                <a:gd name="T28" fmla="*/ 1937 w 2135"/>
                <a:gd name="T29" fmla="*/ 1366 h 1804"/>
                <a:gd name="T30" fmla="*/ 2009 w 2135"/>
                <a:gd name="T31" fmla="*/ 1510 h 1804"/>
                <a:gd name="T32" fmla="*/ 2069 w 2135"/>
                <a:gd name="T33" fmla="*/ 1654 h 1804"/>
                <a:gd name="T34" fmla="*/ 2123 w 2135"/>
                <a:gd name="T35" fmla="*/ 1804 h 1804"/>
                <a:gd name="T36" fmla="*/ 2135 w 2135"/>
                <a:gd name="T37" fmla="*/ 1804 h 1804"/>
                <a:gd name="T38" fmla="*/ 2081 w 2135"/>
                <a:gd name="T39" fmla="*/ 1654 h 1804"/>
                <a:gd name="T40" fmla="*/ 2021 w 2135"/>
                <a:gd name="T41" fmla="*/ 1510 h 1804"/>
                <a:gd name="T42" fmla="*/ 1949 w 2135"/>
                <a:gd name="T43" fmla="*/ 1366 h 1804"/>
                <a:gd name="T44" fmla="*/ 1866 w 2135"/>
                <a:gd name="T45" fmla="*/ 1223 h 1804"/>
                <a:gd name="T46" fmla="*/ 1722 w 2135"/>
                <a:gd name="T47" fmla="*/ 1013 h 1804"/>
                <a:gd name="T48" fmla="*/ 1561 w 2135"/>
                <a:gd name="T49" fmla="*/ 821 h 1804"/>
                <a:gd name="T50" fmla="*/ 1387 w 2135"/>
                <a:gd name="T51" fmla="*/ 647 h 1804"/>
                <a:gd name="T52" fmla="*/ 1202 w 2135"/>
                <a:gd name="T53" fmla="*/ 491 h 1804"/>
                <a:gd name="T54" fmla="*/ 999 w 2135"/>
                <a:gd name="T55" fmla="*/ 353 h 1804"/>
                <a:gd name="T56" fmla="*/ 783 w 2135"/>
                <a:gd name="T57" fmla="*/ 239 h 1804"/>
                <a:gd name="T58" fmla="*/ 562 w 2135"/>
                <a:gd name="T59" fmla="*/ 138 h 1804"/>
                <a:gd name="T60" fmla="*/ 329 w 2135"/>
                <a:gd name="T61" fmla="*/ 66 h 1804"/>
                <a:gd name="T62" fmla="*/ 329 w 2135"/>
                <a:gd name="T63" fmla="*/ 66 h 18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135" h="1804">
                  <a:moveTo>
                    <a:pt x="329" y="66"/>
                  </a:moveTo>
                  <a:lnTo>
                    <a:pt x="161" y="30"/>
                  </a:lnTo>
                  <a:lnTo>
                    <a:pt x="0" y="0"/>
                  </a:lnTo>
                  <a:lnTo>
                    <a:pt x="0" y="12"/>
                  </a:lnTo>
                  <a:lnTo>
                    <a:pt x="161" y="42"/>
                  </a:lnTo>
                  <a:lnTo>
                    <a:pt x="323" y="78"/>
                  </a:lnTo>
                  <a:lnTo>
                    <a:pt x="556" y="150"/>
                  </a:lnTo>
                  <a:lnTo>
                    <a:pt x="777" y="245"/>
                  </a:lnTo>
                  <a:lnTo>
                    <a:pt x="993" y="365"/>
                  </a:lnTo>
                  <a:lnTo>
                    <a:pt x="1196" y="503"/>
                  </a:lnTo>
                  <a:lnTo>
                    <a:pt x="1381" y="653"/>
                  </a:lnTo>
                  <a:lnTo>
                    <a:pt x="1555" y="827"/>
                  </a:lnTo>
                  <a:lnTo>
                    <a:pt x="1710" y="1019"/>
                  </a:lnTo>
                  <a:lnTo>
                    <a:pt x="1854" y="1229"/>
                  </a:lnTo>
                  <a:lnTo>
                    <a:pt x="1937" y="1366"/>
                  </a:lnTo>
                  <a:lnTo>
                    <a:pt x="2009" y="1510"/>
                  </a:lnTo>
                  <a:lnTo>
                    <a:pt x="2069" y="1654"/>
                  </a:lnTo>
                  <a:lnTo>
                    <a:pt x="2123" y="1804"/>
                  </a:lnTo>
                  <a:lnTo>
                    <a:pt x="2135" y="1804"/>
                  </a:lnTo>
                  <a:lnTo>
                    <a:pt x="2081" y="1654"/>
                  </a:lnTo>
                  <a:lnTo>
                    <a:pt x="2021" y="1510"/>
                  </a:lnTo>
                  <a:lnTo>
                    <a:pt x="1949" y="1366"/>
                  </a:lnTo>
                  <a:lnTo>
                    <a:pt x="1866" y="1223"/>
                  </a:lnTo>
                  <a:lnTo>
                    <a:pt x="1722" y="1013"/>
                  </a:lnTo>
                  <a:lnTo>
                    <a:pt x="1561" y="821"/>
                  </a:lnTo>
                  <a:lnTo>
                    <a:pt x="1387" y="647"/>
                  </a:lnTo>
                  <a:lnTo>
                    <a:pt x="1202" y="491"/>
                  </a:lnTo>
                  <a:lnTo>
                    <a:pt x="999" y="353"/>
                  </a:lnTo>
                  <a:lnTo>
                    <a:pt x="783" y="239"/>
                  </a:lnTo>
                  <a:lnTo>
                    <a:pt x="562" y="138"/>
                  </a:lnTo>
                  <a:lnTo>
                    <a:pt x="329" y="66"/>
                  </a:lnTo>
                  <a:lnTo>
                    <a:pt x="329" y="66"/>
                  </a:lnTo>
                  <a:close/>
                </a:path>
              </a:pathLst>
            </a:custGeom>
            <a:gradFill rotWithShape="0">
              <a:gsLst>
                <a:gs pos="0">
                  <a:schemeClr val="bg1"/>
                </a:gs>
                <a:gs pos="5000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142340" name="Freeform 4">
              <a:extLst>
                <a:ext uri="{FF2B5EF4-FFF2-40B4-BE49-F238E27FC236}">
                  <a16:creationId xmlns:a16="http://schemas.microsoft.com/office/drawing/2014/main" id="{EE61C6AF-D223-4AB7-87B4-F5C6D398D422}"/>
                </a:ext>
              </a:extLst>
            </p:cNvPr>
            <p:cNvSpPr>
              <a:spLocks/>
            </p:cNvSpPr>
            <p:nvPr/>
          </p:nvSpPr>
          <p:spPr bwMode="hidden">
            <a:xfrm>
              <a:off x="0" y="2458"/>
              <a:ext cx="1854" cy="1858"/>
            </a:xfrm>
            <a:custGeom>
              <a:avLst/>
              <a:gdLst>
                <a:gd name="T0" fmla="*/ 1854 w 1854"/>
                <a:gd name="T1" fmla="*/ 1858 h 1858"/>
                <a:gd name="T2" fmla="*/ 0 w 1854"/>
                <a:gd name="T3" fmla="*/ 1858 h 1858"/>
                <a:gd name="T4" fmla="*/ 0 w 1854"/>
                <a:gd name="T5" fmla="*/ 0 h 1858"/>
                <a:gd name="T6" fmla="*/ 1854 w 1854"/>
                <a:gd name="T7" fmla="*/ 1858 h 1858"/>
                <a:gd name="T8" fmla="*/ 1854 w 1854"/>
                <a:gd name="T9" fmla="*/ 1858 h 1858"/>
              </a:gdLst>
              <a:ahLst/>
              <a:cxnLst>
                <a:cxn ang="0">
                  <a:pos x="T0" y="T1"/>
                </a:cxn>
                <a:cxn ang="0">
                  <a:pos x="T2" y="T3"/>
                </a:cxn>
                <a:cxn ang="0">
                  <a:pos x="T4" y="T5"/>
                </a:cxn>
                <a:cxn ang="0">
                  <a:pos x="T6" y="T7"/>
                </a:cxn>
                <a:cxn ang="0">
                  <a:pos x="T8" y="T9"/>
                </a:cxn>
              </a:cxnLst>
              <a:rect l="0" t="0" r="r" b="b"/>
              <a:pathLst>
                <a:path w="1854" h="1858">
                  <a:moveTo>
                    <a:pt x="1854" y="1858"/>
                  </a:moveTo>
                  <a:lnTo>
                    <a:pt x="0" y="1858"/>
                  </a:lnTo>
                  <a:lnTo>
                    <a:pt x="0" y="0"/>
                  </a:lnTo>
                  <a:lnTo>
                    <a:pt x="1854" y="1858"/>
                  </a:lnTo>
                  <a:lnTo>
                    <a:pt x="1854" y="1858"/>
                  </a:lnTo>
                  <a:close/>
                </a:path>
              </a:pathLst>
            </a:custGeom>
            <a:gradFill rotWithShape="0">
              <a:gsLst>
                <a:gs pos="0">
                  <a:schemeClr val="bg2"/>
                </a:gs>
                <a:gs pos="50000">
                  <a:schemeClr val="bg1"/>
                </a:gs>
                <a:gs pos="100000">
                  <a:schemeClr val="bg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142341" name="Freeform 5">
              <a:extLst>
                <a:ext uri="{FF2B5EF4-FFF2-40B4-BE49-F238E27FC236}">
                  <a16:creationId xmlns:a16="http://schemas.microsoft.com/office/drawing/2014/main" id="{EA9ECD9A-F5C7-4585-B67C-A12585D69E30}"/>
                </a:ext>
              </a:extLst>
            </p:cNvPr>
            <p:cNvSpPr>
              <a:spLocks/>
            </p:cNvSpPr>
            <p:nvPr/>
          </p:nvSpPr>
          <p:spPr bwMode="ltGray">
            <a:xfrm>
              <a:off x="0" y="2735"/>
              <a:ext cx="1745" cy="1577"/>
            </a:xfrm>
            <a:custGeom>
              <a:avLst/>
              <a:gdLst>
                <a:gd name="T0" fmla="*/ 1640 w 1745"/>
                <a:gd name="T1" fmla="*/ 1377 h 1577"/>
                <a:gd name="T2" fmla="*/ 1692 w 1745"/>
                <a:gd name="T3" fmla="*/ 1479 h 1577"/>
                <a:gd name="T4" fmla="*/ 1732 w 1745"/>
                <a:gd name="T5" fmla="*/ 1577 h 1577"/>
                <a:gd name="T6" fmla="*/ 1745 w 1745"/>
                <a:gd name="T7" fmla="*/ 1577 h 1577"/>
                <a:gd name="T8" fmla="*/ 1703 w 1745"/>
                <a:gd name="T9" fmla="*/ 1469 h 1577"/>
                <a:gd name="T10" fmla="*/ 1649 w 1745"/>
                <a:gd name="T11" fmla="*/ 1367 h 1577"/>
                <a:gd name="T12" fmla="*/ 1535 w 1745"/>
                <a:gd name="T13" fmla="*/ 1157 h 1577"/>
                <a:gd name="T14" fmla="*/ 1395 w 1745"/>
                <a:gd name="T15" fmla="*/ 951 h 1577"/>
                <a:gd name="T16" fmla="*/ 1236 w 1745"/>
                <a:gd name="T17" fmla="*/ 756 h 1577"/>
                <a:gd name="T18" fmla="*/ 1061 w 1745"/>
                <a:gd name="T19" fmla="*/ 582 h 1577"/>
                <a:gd name="T20" fmla="*/ 876 w 1745"/>
                <a:gd name="T21" fmla="*/ 426 h 1577"/>
                <a:gd name="T22" fmla="*/ 672 w 1745"/>
                <a:gd name="T23" fmla="*/ 294 h 1577"/>
                <a:gd name="T24" fmla="*/ 455 w 1745"/>
                <a:gd name="T25" fmla="*/ 174 h 1577"/>
                <a:gd name="T26" fmla="*/ 234 w 1745"/>
                <a:gd name="T27" fmla="*/ 78 h 1577"/>
                <a:gd name="T28" fmla="*/ 0 w 1745"/>
                <a:gd name="T29" fmla="*/ 0 h 1577"/>
                <a:gd name="T30" fmla="*/ 0 w 1745"/>
                <a:gd name="T31" fmla="*/ 12 h 1577"/>
                <a:gd name="T32" fmla="*/ 222 w 1745"/>
                <a:gd name="T33" fmla="*/ 89 h 1577"/>
                <a:gd name="T34" fmla="*/ 446 w 1745"/>
                <a:gd name="T35" fmla="*/ 185 h 1577"/>
                <a:gd name="T36" fmla="*/ 662 w 1745"/>
                <a:gd name="T37" fmla="*/ 305 h 1577"/>
                <a:gd name="T38" fmla="*/ 866 w 1745"/>
                <a:gd name="T39" fmla="*/ 437 h 1577"/>
                <a:gd name="T40" fmla="*/ 1052 w 1745"/>
                <a:gd name="T41" fmla="*/ 593 h 1577"/>
                <a:gd name="T42" fmla="*/ 1226 w 1745"/>
                <a:gd name="T43" fmla="*/ 767 h 1577"/>
                <a:gd name="T44" fmla="*/ 1385 w 1745"/>
                <a:gd name="T45" fmla="*/ 960 h 1577"/>
                <a:gd name="T46" fmla="*/ 1526 w 1745"/>
                <a:gd name="T47" fmla="*/ 1167 h 1577"/>
                <a:gd name="T48" fmla="*/ 1640 w 1745"/>
                <a:gd name="T49" fmla="*/ 1377 h 15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745" h="1577">
                  <a:moveTo>
                    <a:pt x="1640" y="1377"/>
                  </a:moveTo>
                  <a:lnTo>
                    <a:pt x="1692" y="1479"/>
                  </a:lnTo>
                  <a:lnTo>
                    <a:pt x="1732" y="1577"/>
                  </a:lnTo>
                  <a:lnTo>
                    <a:pt x="1745" y="1577"/>
                  </a:lnTo>
                  <a:lnTo>
                    <a:pt x="1703" y="1469"/>
                  </a:lnTo>
                  <a:lnTo>
                    <a:pt x="1649" y="1367"/>
                  </a:lnTo>
                  <a:lnTo>
                    <a:pt x="1535" y="1157"/>
                  </a:lnTo>
                  <a:lnTo>
                    <a:pt x="1395" y="951"/>
                  </a:lnTo>
                  <a:lnTo>
                    <a:pt x="1236" y="756"/>
                  </a:lnTo>
                  <a:lnTo>
                    <a:pt x="1061" y="582"/>
                  </a:lnTo>
                  <a:lnTo>
                    <a:pt x="876" y="426"/>
                  </a:lnTo>
                  <a:lnTo>
                    <a:pt x="672" y="294"/>
                  </a:lnTo>
                  <a:lnTo>
                    <a:pt x="455" y="174"/>
                  </a:lnTo>
                  <a:lnTo>
                    <a:pt x="234" y="78"/>
                  </a:lnTo>
                  <a:lnTo>
                    <a:pt x="0" y="0"/>
                  </a:lnTo>
                  <a:lnTo>
                    <a:pt x="0" y="12"/>
                  </a:lnTo>
                  <a:lnTo>
                    <a:pt x="222" y="89"/>
                  </a:lnTo>
                  <a:lnTo>
                    <a:pt x="446" y="185"/>
                  </a:lnTo>
                  <a:lnTo>
                    <a:pt x="662" y="305"/>
                  </a:lnTo>
                  <a:lnTo>
                    <a:pt x="866" y="437"/>
                  </a:lnTo>
                  <a:lnTo>
                    <a:pt x="1052" y="593"/>
                  </a:lnTo>
                  <a:lnTo>
                    <a:pt x="1226" y="767"/>
                  </a:lnTo>
                  <a:lnTo>
                    <a:pt x="1385" y="960"/>
                  </a:lnTo>
                  <a:lnTo>
                    <a:pt x="1526" y="1167"/>
                  </a:lnTo>
                  <a:lnTo>
                    <a:pt x="1640" y="1377"/>
                  </a:lnTo>
                  <a:close/>
                </a:path>
              </a:pathLst>
            </a:custGeom>
            <a:gradFill rotWithShape="0">
              <a:gsLst>
                <a:gs pos="0">
                  <a:schemeClr val="bg1"/>
                </a:gs>
                <a:gs pos="5000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142342" name="Freeform 6">
              <a:extLst>
                <a:ext uri="{FF2B5EF4-FFF2-40B4-BE49-F238E27FC236}">
                  <a16:creationId xmlns:a16="http://schemas.microsoft.com/office/drawing/2014/main" id="{A85D1D00-57ED-4EB3-940A-73CA97520C55}"/>
                </a:ext>
              </a:extLst>
            </p:cNvPr>
            <p:cNvSpPr>
              <a:spLocks/>
            </p:cNvSpPr>
            <p:nvPr/>
          </p:nvSpPr>
          <p:spPr bwMode="ltGray">
            <a:xfrm>
              <a:off x="0" y="2544"/>
              <a:ext cx="1745" cy="1768"/>
            </a:xfrm>
            <a:custGeom>
              <a:avLst/>
              <a:gdLst>
                <a:gd name="T0" fmla="*/ 0 w 1745"/>
                <a:gd name="T1" fmla="*/ 0 h 1768"/>
                <a:gd name="T2" fmla="*/ 0 w 1745"/>
                <a:gd name="T3" fmla="*/ 12 h 1768"/>
                <a:gd name="T4" fmla="*/ 210 w 1745"/>
                <a:gd name="T5" fmla="*/ 88 h 1768"/>
                <a:gd name="T6" fmla="*/ 426 w 1745"/>
                <a:gd name="T7" fmla="*/ 190 h 1768"/>
                <a:gd name="T8" fmla="*/ 630 w 1745"/>
                <a:gd name="T9" fmla="*/ 304 h 1768"/>
                <a:gd name="T10" fmla="*/ 818 w 1745"/>
                <a:gd name="T11" fmla="*/ 442 h 1768"/>
                <a:gd name="T12" fmla="*/ 998 w 1745"/>
                <a:gd name="T13" fmla="*/ 592 h 1768"/>
                <a:gd name="T14" fmla="*/ 1164 w 1745"/>
                <a:gd name="T15" fmla="*/ 766 h 1768"/>
                <a:gd name="T16" fmla="*/ 1310 w 1745"/>
                <a:gd name="T17" fmla="*/ 942 h 1768"/>
                <a:gd name="T18" fmla="*/ 1454 w 1745"/>
                <a:gd name="T19" fmla="*/ 1146 h 1768"/>
                <a:gd name="T20" fmla="*/ 1536 w 1745"/>
                <a:gd name="T21" fmla="*/ 1298 h 1768"/>
                <a:gd name="T22" fmla="*/ 1614 w 1745"/>
                <a:gd name="T23" fmla="*/ 1456 h 1768"/>
                <a:gd name="T24" fmla="*/ 1682 w 1745"/>
                <a:gd name="T25" fmla="*/ 1616 h 1768"/>
                <a:gd name="T26" fmla="*/ 1733 w 1745"/>
                <a:gd name="T27" fmla="*/ 1768 h 1768"/>
                <a:gd name="T28" fmla="*/ 1745 w 1745"/>
                <a:gd name="T29" fmla="*/ 1768 h 1768"/>
                <a:gd name="T30" fmla="*/ 1691 w 1745"/>
                <a:gd name="T31" fmla="*/ 1606 h 1768"/>
                <a:gd name="T32" fmla="*/ 1623 w 1745"/>
                <a:gd name="T33" fmla="*/ 1445 h 1768"/>
                <a:gd name="T34" fmla="*/ 1547 w 1745"/>
                <a:gd name="T35" fmla="*/ 1288 h 1768"/>
                <a:gd name="T36" fmla="*/ 1463 w 1745"/>
                <a:gd name="T37" fmla="*/ 1136 h 1768"/>
                <a:gd name="T38" fmla="*/ 1320 w 1745"/>
                <a:gd name="T39" fmla="*/ 932 h 1768"/>
                <a:gd name="T40" fmla="*/ 1173 w 1745"/>
                <a:gd name="T41" fmla="*/ 755 h 1768"/>
                <a:gd name="T42" fmla="*/ 1008 w 1745"/>
                <a:gd name="T43" fmla="*/ 581 h 1768"/>
                <a:gd name="T44" fmla="*/ 827 w 1745"/>
                <a:gd name="T45" fmla="*/ 431 h 1768"/>
                <a:gd name="T46" fmla="*/ 642 w 1745"/>
                <a:gd name="T47" fmla="*/ 293 h 1768"/>
                <a:gd name="T48" fmla="*/ 437 w 1745"/>
                <a:gd name="T49" fmla="*/ 179 h 1768"/>
                <a:gd name="T50" fmla="*/ 222 w 1745"/>
                <a:gd name="T51" fmla="*/ 78 h 1768"/>
                <a:gd name="T52" fmla="*/ 0 w 1745"/>
                <a:gd name="T53" fmla="*/ 0 h 1768"/>
                <a:gd name="T54" fmla="*/ 0 w 1745"/>
                <a:gd name="T55" fmla="*/ 0 h 1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745" h="1768">
                  <a:moveTo>
                    <a:pt x="0" y="0"/>
                  </a:moveTo>
                  <a:lnTo>
                    <a:pt x="0" y="12"/>
                  </a:lnTo>
                  <a:lnTo>
                    <a:pt x="210" y="88"/>
                  </a:lnTo>
                  <a:lnTo>
                    <a:pt x="426" y="190"/>
                  </a:lnTo>
                  <a:lnTo>
                    <a:pt x="630" y="304"/>
                  </a:lnTo>
                  <a:lnTo>
                    <a:pt x="818" y="442"/>
                  </a:lnTo>
                  <a:lnTo>
                    <a:pt x="998" y="592"/>
                  </a:lnTo>
                  <a:lnTo>
                    <a:pt x="1164" y="766"/>
                  </a:lnTo>
                  <a:lnTo>
                    <a:pt x="1310" y="942"/>
                  </a:lnTo>
                  <a:lnTo>
                    <a:pt x="1454" y="1146"/>
                  </a:lnTo>
                  <a:lnTo>
                    <a:pt x="1536" y="1298"/>
                  </a:lnTo>
                  <a:lnTo>
                    <a:pt x="1614" y="1456"/>
                  </a:lnTo>
                  <a:lnTo>
                    <a:pt x="1682" y="1616"/>
                  </a:lnTo>
                  <a:lnTo>
                    <a:pt x="1733" y="1768"/>
                  </a:lnTo>
                  <a:lnTo>
                    <a:pt x="1745" y="1768"/>
                  </a:lnTo>
                  <a:lnTo>
                    <a:pt x="1691" y="1606"/>
                  </a:lnTo>
                  <a:lnTo>
                    <a:pt x="1623" y="1445"/>
                  </a:lnTo>
                  <a:lnTo>
                    <a:pt x="1547" y="1288"/>
                  </a:lnTo>
                  <a:lnTo>
                    <a:pt x="1463" y="1136"/>
                  </a:lnTo>
                  <a:lnTo>
                    <a:pt x="1320" y="932"/>
                  </a:lnTo>
                  <a:lnTo>
                    <a:pt x="1173" y="755"/>
                  </a:lnTo>
                  <a:lnTo>
                    <a:pt x="1008" y="581"/>
                  </a:lnTo>
                  <a:lnTo>
                    <a:pt x="827" y="431"/>
                  </a:lnTo>
                  <a:lnTo>
                    <a:pt x="642" y="293"/>
                  </a:lnTo>
                  <a:lnTo>
                    <a:pt x="437" y="179"/>
                  </a:lnTo>
                  <a:lnTo>
                    <a:pt x="222" y="78"/>
                  </a:lnTo>
                  <a:lnTo>
                    <a:pt x="0" y="0"/>
                  </a:lnTo>
                  <a:lnTo>
                    <a:pt x="0" y="0"/>
                  </a:lnTo>
                  <a:close/>
                </a:path>
              </a:pathLst>
            </a:custGeom>
            <a:gradFill rotWithShape="0">
              <a:gsLst>
                <a:gs pos="0">
                  <a:schemeClr val="bg1"/>
                </a:gs>
                <a:gs pos="5000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142343" name="Oval 7">
              <a:extLst>
                <a:ext uri="{FF2B5EF4-FFF2-40B4-BE49-F238E27FC236}">
                  <a16:creationId xmlns:a16="http://schemas.microsoft.com/office/drawing/2014/main" id="{B567714D-37BE-49C6-ADD1-87E13DB4D82F}"/>
                </a:ext>
              </a:extLst>
            </p:cNvPr>
            <p:cNvSpPr>
              <a:spLocks noChangeArrowheads="1"/>
            </p:cNvSpPr>
            <p:nvPr/>
          </p:nvSpPr>
          <p:spPr bwMode="ltGray">
            <a:xfrm>
              <a:off x="209" y="2784"/>
              <a:ext cx="86" cy="86"/>
            </a:xfrm>
            <a:prstGeom prst="ellipse">
              <a:avLst/>
            </a:prstGeom>
            <a:gradFill rotWithShape="0">
              <a:gsLst>
                <a:gs pos="0">
                  <a:schemeClr val="bg2"/>
                </a:gs>
                <a:gs pos="100000">
                  <a:schemeClr val="bg1"/>
                </a:gs>
              </a:gsLst>
              <a:lin ang="189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l-SI"/>
            </a:p>
          </p:txBody>
        </p:sp>
        <p:sp>
          <p:nvSpPr>
            <p:cNvPr id="142344" name="Oval 8">
              <a:extLst>
                <a:ext uri="{FF2B5EF4-FFF2-40B4-BE49-F238E27FC236}">
                  <a16:creationId xmlns:a16="http://schemas.microsoft.com/office/drawing/2014/main" id="{9B0E6DE3-E27D-49EA-9E8F-119AFA388FB1}"/>
                </a:ext>
              </a:extLst>
            </p:cNvPr>
            <p:cNvSpPr>
              <a:spLocks noChangeArrowheads="1"/>
            </p:cNvSpPr>
            <p:nvPr/>
          </p:nvSpPr>
          <p:spPr bwMode="ltGray">
            <a:xfrm>
              <a:off x="1536" y="3884"/>
              <a:ext cx="92" cy="92"/>
            </a:xfrm>
            <a:prstGeom prst="ellipse">
              <a:avLst/>
            </a:prstGeom>
            <a:gradFill rotWithShape="0">
              <a:gsLst>
                <a:gs pos="0">
                  <a:schemeClr val="bg2"/>
                </a:gs>
                <a:gs pos="100000">
                  <a:schemeClr val="bg1"/>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l-SI"/>
            </a:p>
          </p:txBody>
        </p:sp>
        <p:sp>
          <p:nvSpPr>
            <p:cNvPr id="142345" name="Oval 9">
              <a:extLst>
                <a:ext uri="{FF2B5EF4-FFF2-40B4-BE49-F238E27FC236}">
                  <a16:creationId xmlns:a16="http://schemas.microsoft.com/office/drawing/2014/main" id="{6247AE88-2DFF-4971-A4B7-36716F6E6AF9}"/>
                </a:ext>
              </a:extLst>
            </p:cNvPr>
            <p:cNvSpPr>
              <a:spLocks noChangeArrowheads="1"/>
            </p:cNvSpPr>
            <p:nvPr/>
          </p:nvSpPr>
          <p:spPr bwMode="ltGray">
            <a:xfrm>
              <a:off x="791" y="2723"/>
              <a:ext cx="121" cy="121"/>
            </a:xfrm>
            <a:prstGeom prst="ellipse">
              <a:avLst/>
            </a:prstGeom>
            <a:gradFill rotWithShape="0">
              <a:gsLst>
                <a:gs pos="0">
                  <a:schemeClr val="bg2"/>
                </a:gs>
                <a:gs pos="100000">
                  <a:schemeClr val="bg1"/>
                </a:gs>
              </a:gsLst>
              <a:lin ang="189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l-SI"/>
            </a:p>
          </p:txBody>
        </p:sp>
      </p:grpSp>
      <p:sp>
        <p:nvSpPr>
          <p:cNvPr id="142346" name="Rectangle 10">
            <a:extLst>
              <a:ext uri="{FF2B5EF4-FFF2-40B4-BE49-F238E27FC236}">
                <a16:creationId xmlns:a16="http://schemas.microsoft.com/office/drawing/2014/main" id="{D328FF70-2ACF-4469-BA50-36A7C03165A2}"/>
              </a:ext>
            </a:extLst>
          </p:cNvPr>
          <p:cNvSpPr>
            <a:spLocks noGrp="1" noChangeArrowheads="1"/>
          </p:cNvSpPr>
          <p:nvPr>
            <p:ph type="title"/>
          </p:nvPr>
        </p:nvSpPr>
        <p:spPr bwMode="auto">
          <a:xfrm>
            <a:off x="4572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1" compatLnSpc="1">
            <a:prstTxWarp prst="textNoShape">
              <a:avLst/>
            </a:prstTxWarp>
          </a:bodyPr>
          <a:lstStyle/>
          <a:p>
            <a:pPr lvl="0"/>
            <a:r>
              <a:rPr lang="sl-SI" altLang="sl-SI"/>
              <a:t>Kliknite, če želite urediti slog naslova matrice</a:t>
            </a:r>
          </a:p>
        </p:txBody>
      </p:sp>
      <p:sp>
        <p:nvSpPr>
          <p:cNvPr id="142347" name="Rectangle 11">
            <a:extLst>
              <a:ext uri="{FF2B5EF4-FFF2-40B4-BE49-F238E27FC236}">
                <a16:creationId xmlns:a16="http://schemas.microsoft.com/office/drawing/2014/main" id="{9ACEFBF5-8FEA-47CD-AA62-23C494CFD561}"/>
              </a:ext>
            </a:extLst>
          </p:cNvPr>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l-SI" altLang="sl-SI"/>
              <a:t>Kliknite, če želite urediti sloge besedila matrice</a:t>
            </a:r>
          </a:p>
          <a:p>
            <a:pPr lvl="1"/>
            <a:r>
              <a:rPr lang="sl-SI" altLang="sl-SI"/>
              <a:t>Druga raven</a:t>
            </a:r>
          </a:p>
          <a:p>
            <a:pPr lvl="2"/>
            <a:r>
              <a:rPr lang="sl-SI" altLang="sl-SI"/>
              <a:t>Tretja raven</a:t>
            </a:r>
          </a:p>
          <a:p>
            <a:pPr lvl="3"/>
            <a:r>
              <a:rPr lang="sl-SI" altLang="sl-SI"/>
              <a:t>Četrta raven</a:t>
            </a:r>
          </a:p>
          <a:p>
            <a:pPr lvl="4"/>
            <a:r>
              <a:rPr lang="sl-SI" altLang="sl-SI"/>
              <a:t>Peta raven</a:t>
            </a:r>
          </a:p>
        </p:txBody>
      </p:sp>
      <p:sp>
        <p:nvSpPr>
          <p:cNvPr id="142348" name="Rectangle 12">
            <a:extLst>
              <a:ext uri="{FF2B5EF4-FFF2-40B4-BE49-F238E27FC236}">
                <a16:creationId xmlns:a16="http://schemas.microsoft.com/office/drawing/2014/main" id="{514483AF-54B8-41F8-B01B-2D1444C211A8}"/>
              </a:ext>
            </a:extLst>
          </p:cNvPr>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effectLst>
                  <a:outerShdw blurRad="38100" dist="38100" dir="2700000" algn="tl">
                    <a:srgbClr val="010199"/>
                  </a:outerShdw>
                </a:effectLst>
              </a:defRPr>
            </a:lvl1pPr>
          </a:lstStyle>
          <a:p>
            <a:endParaRPr lang="sl-SI" altLang="sl-SI"/>
          </a:p>
        </p:txBody>
      </p:sp>
      <p:sp>
        <p:nvSpPr>
          <p:cNvPr id="142349" name="Rectangle 13">
            <a:extLst>
              <a:ext uri="{FF2B5EF4-FFF2-40B4-BE49-F238E27FC236}">
                <a16:creationId xmlns:a16="http://schemas.microsoft.com/office/drawing/2014/main" id="{11A4DA85-C590-44D6-A0B7-5576391D1B11}"/>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effectLst>
                  <a:outerShdw blurRad="38100" dist="38100" dir="2700000" algn="tl">
                    <a:srgbClr val="010199"/>
                  </a:outerShdw>
                </a:effectLst>
              </a:defRPr>
            </a:lvl1pPr>
          </a:lstStyle>
          <a:p>
            <a:endParaRPr lang="sl-SI" altLang="sl-SI"/>
          </a:p>
        </p:txBody>
      </p:sp>
      <p:sp>
        <p:nvSpPr>
          <p:cNvPr id="142350" name="Rectangle 14">
            <a:extLst>
              <a:ext uri="{FF2B5EF4-FFF2-40B4-BE49-F238E27FC236}">
                <a16:creationId xmlns:a16="http://schemas.microsoft.com/office/drawing/2014/main" id="{D77304AF-3694-4B02-B319-EBF7999FD59D}"/>
              </a:ext>
            </a:extLst>
          </p:cNvPr>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effectLst>
                  <a:outerShdw blurRad="38100" dist="38100" dir="2700000" algn="tl">
                    <a:srgbClr val="010199"/>
                  </a:outerShdw>
                </a:effectLst>
              </a:defRPr>
            </a:lvl1pPr>
          </a:lstStyle>
          <a:p>
            <a:fld id="{FB0C9532-8C4A-4187-980E-F822BE6667A9}" type="slidenum">
              <a:rPr lang="sl-SI" altLang="sl-SI"/>
              <a:pPr/>
              <a:t>‹#›</a:t>
            </a:fld>
            <a:endParaRPr lang="sl-SI" altLang="sl-SI"/>
          </a:p>
        </p:txBody>
      </p:sp>
    </p:spTree>
  </p:cSld>
  <p:clrMap bg1="dk2" tx1="lt1" bg2="dk1" tx2="lt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8" r:id="rId5"/>
    <p:sldLayoutId id="2147483749" r:id="rId6"/>
    <p:sldLayoutId id="2147483750" r:id="rId7"/>
    <p:sldLayoutId id="2147483751" r:id="rId8"/>
    <p:sldLayoutId id="2147483752" r:id="rId9"/>
    <p:sldLayoutId id="2147483753" r:id="rId10"/>
    <p:sldLayoutId id="2147483754" r:id="rId11"/>
    <p:sldLayoutId id="2147483755" r:id="rId12"/>
    <p:sldLayoutId id="2147483756" r:id="rId13"/>
    <p:sldLayoutId id="2147483757" r:id="rId14"/>
  </p:sldLayoutIdLs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142346"/>
                                        </p:tgtEl>
                                        <p:attrNameLst>
                                          <p:attrName>style.visibility</p:attrName>
                                        </p:attrNameLst>
                                      </p:cBhvr>
                                      <p:to>
                                        <p:strVal val="visible"/>
                                      </p:to>
                                    </p:set>
                                    <p:anim calcmode="lin" valueType="num">
                                      <p:cBhvr>
                                        <p:cTn id="7" dur="500" fill="hold"/>
                                        <p:tgtEl>
                                          <p:spTgt spid="142346"/>
                                        </p:tgtEl>
                                        <p:attrNameLst>
                                          <p:attrName>ppt_w</p:attrName>
                                        </p:attrNameLst>
                                      </p:cBhvr>
                                      <p:tavLst>
                                        <p:tav tm="0">
                                          <p:val>
                                            <p:fltVal val="0"/>
                                          </p:val>
                                        </p:tav>
                                        <p:tav tm="100000">
                                          <p:val>
                                            <p:strVal val="#ppt_w"/>
                                          </p:val>
                                        </p:tav>
                                      </p:tavLst>
                                    </p:anim>
                                    <p:anim calcmode="lin" valueType="num">
                                      <p:cBhvr>
                                        <p:cTn id="8" dur="500" fill="hold"/>
                                        <p:tgtEl>
                                          <p:spTgt spid="142346"/>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142347">
                                            <p:txEl>
                                              <p:pRg st="0" end="0"/>
                                            </p:txEl>
                                          </p:spTgt>
                                        </p:tgtEl>
                                        <p:attrNameLst>
                                          <p:attrName>style.visibility</p:attrName>
                                        </p:attrNameLst>
                                      </p:cBhvr>
                                      <p:to>
                                        <p:strVal val="visible"/>
                                      </p:to>
                                    </p:set>
                                    <p:anim calcmode="lin" valueType="num">
                                      <p:cBhvr>
                                        <p:cTn id="13" dur="500" fill="hold"/>
                                        <p:tgtEl>
                                          <p:spTgt spid="142347">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142347">
                                            <p:txEl>
                                              <p:pRg st="0" end="0"/>
                                            </p:txEl>
                                          </p:spTgt>
                                        </p:tgtEl>
                                        <p:attrNameLst>
                                          <p:attrName>ppt_h</p:attrName>
                                        </p:attrNameLst>
                                      </p:cBhvr>
                                      <p:tavLst>
                                        <p:tav tm="0">
                                          <p:val>
                                            <p:fltVal val="0"/>
                                          </p:val>
                                        </p:tav>
                                        <p:tav tm="100000">
                                          <p:val>
                                            <p:strVal val="#ppt_h"/>
                                          </p:val>
                                        </p:tav>
                                      </p:tavLst>
                                    </p:anim>
                                  </p:childTnLst>
                                </p:cTn>
                              </p:par>
                              <p:par>
                                <p:cTn id="15" presetID="23" presetClass="entr" presetSubtype="16" fill="hold" grpId="0" nodeType="withEffect">
                                  <p:stCondLst>
                                    <p:cond delay="0"/>
                                  </p:stCondLst>
                                  <p:childTnLst>
                                    <p:set>
                                      <p:cBhvr>
                                        <p:cTn id="16" dur="1" fill="hold">
                                          <p:stCondLst>
                                            <p:cond delay="0"/>
                                          </p:stCondLst>
                                        </p:cTn>
                                        <p:tgtEl>
                                          <p:spTgt spid="142347">
                                            <p:txEl>
                                              <p:pRg st="1" end="1"/>
                                            </p:txEl>
                                          </p:spTgt>
                                        </p:tgtEl>
                                        <p:attrNameLst>
                                          <p:attrName>style.visibility</p:attrName>
                                        </p:attrNameLst>
                                      </p:cBhvr>
                                      <p:to>
                                        <p:strVal val="visible"/>
                                      </p:to>
                                    </p:set>
                                    <p:anim calcmode="lin" valueType="num">
                                      <p:cBhvr>
                                        <p:cTn id="17" dur="500" fill="hold"/>
                                        <p:tgtEl>
                                          <p:spTgt spid="142347">
                                            <p:txEl>
                                              <p:pRg st="1" end="1"/>
                                            </p:txEl>
                                          </p:spTgt>
                                        </p:tgtEl>
                                        <p:attrNameLst>
                                          <p:attrName>ppt_w</p:attrName>
                                        </p:attrNameLst>
                                      </p:cBhvr>
                                      <p:tavLst>
                                        <p:tav tm="0">
                                          <p:val>
                                            <p:fltVal val="0"/>
                                          </p:val>
                                        </p:tav>
                                        <p:tav tm="100000">
                                          <p:val>
                                            <p:strVal val="#ppt_w"/>
                                          </p:val>
                                        </p:tav>
                                      </p:tavLst>
                                    </p:anim>
                                    <p:anim calcmode="lin" valueType="num">
                                      <p:cBhvr>
                                        <p:cTn id="18" dur="500" fill="hold"/>
                                        <p:tgtEl>
                                          <p:spTgt spid="142347">
                                            <p:txEl>
                                              <p:pRg st="1" end="1"/>
                                            </p:txEl>
                                          </p:spTgt>
                                        </p:tgtEl>
                                        <p:attrNameLst>
                                          <p:attrName>ppt_h</p:attrName>
                                        </p:attrNameLst>
                                      </p:cBhvr>
                                      <p:tavLst>
                                        <p:tav tm="0">
                                          <p:val>
                                            <p:fltVal val="0"/>
                                          </p:val>
                                        </p:tav>
                                        <p:tav tm="100000">
                                          <p:val>
                                            <p:strVal val="#ppt_h"/>
                                          </p:val>
                                        </p:tav>
                                      </p:tavLst>
                                    </p:anim>
                                  </p:childTnLst>
                                </p:cTn>
                              </p:par>
                              <p:par>
                                <p:cTn id="19" presetID="23" presetClass="entr" presetSubtype="16" fill="hold" grpId="0" nodeType="withEffect">
                                  <p:stCondLst>
                                    <p:cond delay="0"/>
                                  </p:stCondLst>
                                  <p:childTnLst>
                                    <p:set>
                                      <p:cBhvr>
                                        <p:cTn id="20" dur="1" fill="hold">
                                          <p:stCondLst>
                                            <p:cond delay="0"/>
                                          </p:stCondLst>
                                        </p:cTn>
                                        <p:tgtEl>
                                          <p:spTgt spid="142347">
                                            <p:txEl>
                                              <p:pRg st="2" end="2"/>
                                            </p:txEl>
                                          </p:spTgt>
                                        </p:tgtEl>
                                        <p:attrNameLst>
                                          <p:attrName>style.visibility</p:attrName>
                                        </p:attrNameLst>
                                      </p:cBhvr>
                                      <p:to>
                                        <p:strVal val="visible"/>
                                      </p:to>
                                    </p:set>
                                    <p:anim calcmode="lin" valueType="num">
                                      <p:cBhvr>
                                        <p:cTn id="21" dur="500" fill="hold"/>
                                        <p:tgtEl>
                                          <p:spTgt spid="142347">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142347">
                                            <p:txEl>
                                              <p:pRg st="2" end="2"/>
                                            </p:txEl>
                                          </p:spTgt>
                                        </p:tgtEl>
                                        <p:attrNameLst>
                                          <p:attrName>ppt_h</p:attrName>
                                        </p:attrNameLst>
                                      </p:cBhvr>
                                      <p:tavLst>
                                        <p:tav tm="0">
                                          <p:val>
                                            <p:fltVal val="0"/>
                                          </p:val>
                                        </p:tav>
                                        <p:tav tm="100000">
                                          <p:val>
                                            <p:strVal val="#ppt_h"/>
                                          </p:val>
                                        </p:tav>
                                      </p:tavLst>
                                    </p:anim>
                                  </p:childTnLst>
                                </p:cTn>
                              </p:par>
                              <p:par>
                                <p:cTn id="23" presetID="23" presetClass="entr" presetSubtype="16" fill="hold" grpId="0" nodeType="withEffect">
                                  <p:stCondLst>
                                    <p:cond delay="0"/>
                                  </p:stCondLst>
                                  <p:childTnLst>
                                    <p:set>
                                      <p:cBhvr>
                                        <p:cTn id="24" dur="1" fill="hold">
                                          <p:stCondLst>
                                            <p:cond delay="0"/>
                                          </p:stCondLst>
                                        </p:cTn>
                                        <p:tgtEl>
                                          <p:spTgt spid="142347">
                                            <p:txEl>
                                              <p:pRg st="3" end="3"/>
                                            </p:txEl>
                                          </p:spTgt>
                                        </p:tgtEl>
                                        <p:attrNameLst>
                                          <p:attrName>style.visibility</p:attrName>
                                        </p:attrNameLst>
                                      </p:cBhvr>
                                      <p:to>
                                        <p:strVal val="visible"/>
                                      </p:to>
                                    </p:set>
                                    <p:anim calcmode="lin" valueType="num">
                                      <p:cBhvr>
                                        <p:cTn id="25" dur="500" fill="hold"/>
                                        <p:tgtEl>
                                          <p:spTgt spid="142347">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142347">
                                            <p:txEl>
                                              <p:pRg st="3" end="3"/>
                                            </p:txEl>
                                          </p:spTgt>
                                        </p:tgtEl>
                                        <p:attrNameLst>
                                          <p:attrName>ppt_h</p:attrName>
                                        </p:attrNameLst>
                                      </p:cBhvr>
                                      <p:tavLst>
                                        <p:tav tm="0">
                                          <p:val>
                                            <p:fltVal val="0"/>
                                          </p:val>
                                        </p:tav>
                                        <p:tav tm="100000">
                                          <p:val>
                                            <p:strVal val="#ppt_h"/>
                                          </p:val>
                                        </p:tav>
                                      </p:tavLst>
                                    </p:anim>
                                  </p:childTnLst>
                                </p:cTn>
                              </p:par>
                              <p:par>
                                <p:cTn id="27" presetID="23" presetClass="entr" presetSubtype="16" fill="hold" grpId="0" nodeType="withEffect">
                                  <p:stCondLst>
                                    <p:cond delay="0"/>
                                  </p:stCondLst>
                                  <p:childTnLst>
                                    <p:set>
                                      <p:cBhvr>
                                        <p:cTn id="28" dur="1" fill="hold">
                                          <p:stCondLst>
                                            <p:cond delay="0"/>
                                          </p:stCondLst>
                                        </p:cTn>
                                        <p:tgtEl>
                                          <p:spTgt spid="142347">
                                            <p:txEl>
                                              <p:pRg st="4" end="4"/>
                                            </p:txEl>
                                          </p:spTgt>
                                        </p:tgtEl>
                                        <p:attrNameLst>
                                          <p:attrName>style.visibility</p:attrName>
                                        </p:attrNameLst>
                                      </p:cBhvr>
                                      <p:to>
                                        <p:strVal val="visible"/>
                                      </p:to>
                                    </p:set>
                                    <p:anim calcmode="lin" valueType="num">
                                      <p:cBhvr>
                                        <p:cTn id="29" dur="500" fill="hold"/>
                                        <p:tgtEl>
                                          <p:spTgt spid="142347">
                                            <p:txEl>
                                              <p:pRg st="4" end="4"/>
                                            </p:txEl>
                                          </p:spTgt>
                                        </p:tgtEl>
                                        <p:attrNameLst>
                                          <p:attrName>ppt_w</p:attrName>
                                        </p:attrNameLst>
                                      </p:cBhvr>
                                      <p:tavLst>
                                        <p:tav tm="0">
                                          <p:val>
                                            <p:fltVal val="0"/>
                                          </p:val>
                                        </p:tav>
                                        <p:tav tm="100000">
                                          <p:val>
                                            <p:strVal val="#ppt_w"/>
                                          </p:val>
                                        </p:tav>
                                      </p:tavLst>
                                    </p:anim>
                                    <p:anim calcmode="lin" valueType="num">
                                      <p:cBhvr>
                                        <p:cTn id="30" dur="500" fill="hold"/>
                                        <p:tgtEl>
                                          <p:spTgt spid="142347">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2346" grpId="0"/>
      <p:bldP spid="142347" grpId="0" build="p">
        <p:tmplLst>
          <p:tmpl lvl="1">
            <p:tnLst>
              <p:par>
                <p:cTn presetID="23" presetClass="entr" presetSubtype="16" fill="hold" nodeType="clickEffect">
                  <p:stCondLst>
                    <p:cond delay="0"/>
                  </p:stCondLst>
                  <p:childTnLst>
                    <p:set>
                      <p:cBhvr>
                        <p:cTn dur="1" fill="hold">
                          <p:stCondLst>
                            <p:cond delay="0"/>
                          </p:stCondLst>
                        </p:cTn>
                        <p:tgtEl>
                          <p:spTgt spid="142347"/>
                        </p:tgtEl>
                        <p:attrNameLst>
                          <p:attrName>style.visibility</p:attrName>
                        </p:attrNameLst>
                      </p:cBhvr>
                      <p:to>
                        <p:strVal val="visible"/>
                      </p:to>
                    </p:set>
                    <p:anim calcmode="lin" valueType="num">
                      <p:cBhvr>
                        <p:cTn dur="500" fill="hold"/>
                        <p:tgtEl>
                          <p:spTgt spid="142347"/>
                        </p:tgtEl>
                        <p:attrNameLst>
                          <p:attrName>ppt_w</p:attrName>
                        </p:attrNameLst>
                      </p:cBhvr>
                      <p:tavLst>
                        <p:tav tm="0">
                          <p:val>
                            <p:fltVal val="0"/>
                          </p:val>
                        </p:tav>
                        <p:tav tm="100000">
                          <p:val>
                            <p:strVal val="#ppt_w"/>
                          </p:val>
                        </p:tav>
                      </p:tavLst>
                    </p:anim>
                    <p:anim calcmode="lin" valueType="num">
                      <p:cBhvr>
                        <p:cTn dur="500" fill="hold"/>
                        <p:tgtEl>
                          <p:spTgt spid="142347"/>
                        </p:tgtEl>
                        <p:attrNameLst>
                          <p:attrName>ppt_h</p:attrName>
                        </p:attrNameLst>
                      </p:cBhvr>
                      <p:tavLst>
                        <p:tav tm="0">
                          <p:val>
                            <p:fltVal val="0"/>
                          </p:val>
                        </p:tav>
                        <p:tav tm="100000">
                          <p:val>
                            <p:strVal val="#ppt_h"/>
                          </p:val>
                        </p:tav>
                      </p:tavLst>
                    </p:anim>
                  </p:childTnLst>
                </p:cTn>
              </p:par>
            </p:tnLst>
          </p:tmpl>
          <p:tmpl lvl="2">
            <p:tnLst>
              <p:par>
                <p:cTn presetID="23" presetClass="entr" presetSubtype="16" fill="hold" nodeType="withEffect">
                  <p:stCondLst>
                    <p:cond delay="0"/>
                  </p:stCondLst>
                  <p:childTnLst>
                    <p:set>
                      <p:cBhvr>
                        <p:cTn dur="1" fill="hold">
                          <p:stCondLst>
                            <p:cond delay="0"/>
                          </p:stCondLst>
                        </p:cTn>
                        <p:tgtEl>
                          <p:spTgt spid="142347"/>
                        </p:tgtEl>
                        <p:attrNameLst>
                          <p:attrName>style.visibility</p:attrName>
                        </p:attrNameLst>
                      </p:cBhvr>
                      <p:to>
                        <p:strVal val="visible"/>
                      </p:to>
                    </p:set>
                    <p:anim calcmode="lin" valueType="num">
                      <p:cBhvr>
                        <p:cTn dur="500" fill="hold"/>
                        <p:tgtEl>
                          <p:spTgt spid="142347"/>
                        </p:tgtEl>
                        <p:attrNameLst>
                          <p:attrName>ppt_w</p:attrName>
                        </p:attrNameLst>
                      </p:cBhvr>
                      <p:tavLst>
                        <p:tav tm="0">
                          <p:val>
                            <p:fltVal val="0"/>
                          </p:val>
                        </p:tav>
                        <p:tav tm="100000">
                          <p:val>
                            <p:strVal val="#ppt_w"/>
                          </p:val>
                        </p:tav>
                      </p:tavLst>
                    </p:anim>
                    <p:anim calcmode="lin" valueType="num">
                      <p:cBhvr>
                        <p:cTn dur="500" fill="hold"/>
                        <p:tgtEl>
                          <p:spTgt spid="142347"/>
                        </p:tgtEl>
                        <p:attrNameLst>
                          <p:attrName>ppt_h</p:attrName>
                        </p:attrNameLst>
                      </p:cBhvr>
                      <p:tavLst>
                        <p:tav tm="0">
                          <p:val>
                            <p:fltVal val="0"/>
                          </p:val>
                        </p:tav>
                        <p:tav tm="100000">
                          <p:val>
                            <p:strVal val="#ppt_h"/>
                          </p:val>
                        </p:tav>
                      </p:tavLst>
                    </p:anim>
                  </p:childTnLst>
                </p:cTn>
              </p:par>
            </p:tnLst>
          </p:tmpl>
          <p:tmpl lvl="3">
            <p:tnLst>
              <p:par>
                <p:cTn presetID="23" presetClass="entr" presetSubtype="16" fill="hold" nodeType="withEffect">
                  <p:stCondLst>
                    <p:cond delay="0"/>
                  </p:stCondLst>
                  <p:childTnLst>
                    <p:set>
                      <p:cBhvr>
                        <p:cTn dur="1" fill="hold">
                          <p:stCondLst>
                            <p:cond delay="0"/>
                          </p:stCondLst>
                        </p:cTn>
                        <p:tgtEl>
                          <p:spTgt spid="142347"/>
                        </p:tgtEl>
                        <p:attrNameLst>
                          <p:attrName>style.visibility</p:attrName>
                        </p:attrNameLst>
                      </p:cBhvr>
                      <p:to>
                        <p:strVal val="visible"/>
                      </p:to>
                    </p:set>
                    <p:anim calcmode="lin" valueType="num">
                      <p:cBhvr>
                        <p:cTn dur="500" fill="hold"/>
                        <p:tgtEl>
                          <p:spTgt spid="142347"/>
                        </p:tgtEl>
                        <p:attrNameLst>
                          <p:attrName>ppt_w</p:attrName>
                        </p:attrNameLst>
                      </p:cBhvr>
                      <p:tavLst>
                        <p:tav tm="0">
                          <p:val>
                            <p:fltVal val="0"/>
                          </p:val>
                        </p:tav>
                        <p:tav tm="100000">
                          <p:val>
                            <p:strVal val="#ppt_w"/>
                          </p:val>
                        </p:tav>
                      </p:tavLst>
                    </p:anim>
                    <p:anim calcmode="lin" valueType="num">
                      <p:cBhvr>
                        <p:cTn dur="500" fill="hold"/>
                        <p:tgtEl>
                          <p:spTgt spid="142347"/>
                        </p:tgtEl>
                        <p:attrNameLst>
                          <p:attrName>ppt_h</p:attrName>
                        </p:attrNameLst>
                      </p:cBhvr>
                      <p:tavLst>
                        <p:tav tm="0">
                          <p:val>
                            <p:fltVal val="0"/>
                          </p:val>
                        </p:tav>
                        <p:tav tm="100000">
                          <p:val>
                            <p:strVal val="#ppt_h"/>
                          </p:val>
                        </p:tav>
                      </p:tavLst>
                    </p:anim>
                  </p:childTnLst>
                </p:cTn>
              </p:par>
            </p:tnLst>
          </p:tmpl>
          <p:tmpl lvl="4">
            <p:tnLst>
              <p:par>
                <p:cTn presetID="23" presetClass="entr" presetSubtype="16" fill="hold" nodeType="withEffect">
                  <p:stCondLst>
                    <p:cond delay="0"/>
                  </p:stCondLst>
                  <p:childTnLst>
                    <p:set>
                      <p:cBhvr>
                        <p:cTn dur="1" fill="hold">
                          <p:stCondLst>
                            <p:cond delay="0"/>
                          </p:stCondLst>
                        </p:cTn>
                        <p:tgtEl>
                          <p:spTgt spid="142347"/>
                        </p:tgtEl>
                        <p:attrNameLst>
                          <p:attrName>style.visibility</p:attrName>
                        </p:attrNameLst>
                      </p:cBhvr>
                      <p:to>
                        <p:strVal val="visible"/>
                      </p:to>
                    </p:set>
                    <p:anim calcmode="lin" valueType="num">
                      <p:cBhvr>
                        <p:cTn dur="500" fill="hold"/>
                        <p:tgtEl>
                          <p:spTgt spid="142347"/>
                        </p:tgtEl>
                        <p:attrNameLst>
                          <p:attrName>ppt_w</p:attrName>
                        </p:attrNameLst>
                      </p:cBhvr>
                      <p:tavLst>
                        <p:tav tm="0">
                          <p:val>
                            <p:fltVal val="0"/>
                          </p:val>
                        </p:tav>
                        <p:tav tm="100000">
                          <p:val>
                            <p:strVal val="#ppt_w"/>
                          </p:val>
                        </p:tav>
                      </p:tavLst>
                    </p:anim>
                    <p:anim calcmode="lin" valueType="num">
                      <p:cBhvr>
                        <p:cTn dur="500" fill="hold"/>
                        <p:tgtEl>
                          <p:spTgt spid="142347"/>
                        </p:tgtEl>
                        <p:attrNameLst>
                          <p:attrName>ppt_h</p:attrName>
                        </p:attrNameLst>
                      </p:cBhvr>
                      <p:tavLst>
                        <p:tav tm="0">
                          <p:val>
                            <p:fltVal val="0"/>
                          </p:val>
                        </p:tav>
                        <p:tav tm="100000">
                          <p:val>
                            <p:strVal val="#ppt_h"/>
                          </p:val>
                        </p:tav>
                      </p:tavLst>
                    </p:anim>
                  </p:childTnLst>
                </p:cTn>
              </p:par>
            </p:tnLst>
          </p:tmpl>
          <p:tmpl lvl="5">
            <p:tnLst>
              <p:par>
                <p:cTn presetID="23" presetClass="entr" presetSubtype="16" fill="hold" nodeType="withEffect">
                  <p:stCondLst>
                    <p:cond delay="0"/>
                  </p:stCondLst>
                  <p:childTnLst>
                    <p:set>
                      <p:cBhvr>
                        <p:cTn dur="1" fill="hold">
                          <p:stCondLst>
                            <p:cond delay="0"/>
                          </p:stCondLst>
                        </p:cTn>
                        <p:tgtEl>
                          <p:spTgt spid="142347"/>
                        </p:tgtEl>
                        <p:attrNameLst>
                          <p:attrName>style.visibility</p:attrName>
                        </p:attrNameLst>
                      </p:cBhvr>
                      <p:to>
                        <p:strVal val="visible"/>
                      </p:to>
                    </p:set>
                    <p:anim calcmode="lin" valueType="num">
                      <p:cBhvr>
                        <p:cTn dur="500" fill="hold"/>
                        <p:tgtEl>
                          <p:spTgt spid="142347"/>
                        </p:tgtEl>
                        <p:attrNameLst>
                          <p:attrName>ppt_w</p:attrName>
                        </p:attrNameLst>
                      </p:cBhvr>
                      <p:tavLst>
                        <p:tav tm="0">
                          <p:val>
                            <p:fltVal val="0"/>
                          </p:val>
                        </p:tav>
                        <p:tav tm="100000">
                          <p:val>
                            <p:strVal val="#ppt_w"/>
                          </p:val>
                        </p:tav>
                      </p:tavLst>
                    </p:anim>
                    <p:anim calcmode="lin" valueType="num">
                      <p:cBhvr>
                        <p:cTn dur="500" fill="hold"/>
                        <p:tgtEl>
                          <p:spTgt spid="142347"/>
                        </p:tgtEl>
                        <p:attrNameLst>
                          <p:attrName>ppt_h</p:attrName>
                        </p:attrNameLst>
                      </p:cBhvr>
                      <p:tavLst>
                        <p:tav tm="0">
                          <p:val>
                            <p:fltVal val="0"/>
                          </p:val>
                        </p:tav>
                        <p:tav tm="100000">
                          <p:val>
                            <p:strVal val="#ppt_h"/>
                          </p:val>
                        </p:tav>
                      </p:tavLst>
                    </p:anim>
                  </p:childTnLst>
                </p:cTn>
              </p:par>
            </p:tnLst>
          </p:tmpl>
        </p:tmplLst>
      </p:bldP>
    </p:bldLst>
  </p:timing>
  <p:txStyles>
    <p:titleStyle>
      <a:lvl1pPr algn="ctr" rtl="0" fontAlgn="base">
        <a:spcBef>
          <a:spcPct val="0"/>
        </a:spcBef>
        <a:spcAft>
          <a:spcPct val="0"/>
        </a:spcAft>
        <a:defRPr sz="4400" kern="1200">
          <a:solidFill>
            <a:schemeClr val="tx2"/>
          </a:solidFill>
          <a:effectLst>
            <a:outerShdw blurRad="38100" dist="38100" dir="2700000" algn="tl">
              <a:srgbClr val="FFFFFF"/>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FFFFFF"/>
            </a:outerShdw>
          </a:effectLst>
          <a:latin typeface="Arial" panose="020B0604020202020204" pitchFamily="34" charset="0"/>
        </a:defRPr>
      </a:lvl2pPr>
      <a:lvl3pPr algn="ctr" rtl="0" fontAlgn="base">
        <a:spcBef>
          <a:spcPct val="0"/>
        </a:spcBef>
        <a:spcAft>
          <a:spcPct val="0"/>
        </a:spcAft>
        <a:defRPr sz="4400">
          <a:solidFill>
            <a:schemeClr val="tx2"/>
          </a:solidFill>
          <a:effectLst>
            <a:outerShdw blurRad="38100" dist="38100" dir="2700000" algn="tl">
              <a:srgbClr val="FFFFFF"/>
            </a:outerShdw>
          </a:effectLst>
          <a:latin typeface="Arial" panose="020B0604020202020204" pitchFamily="34" charset="0"/>
        </a:defRPr>
      </a:lvl3pPr>
      <a:lvl4pPr algn="ctr" rtl="0" fontAlgn="base">
        <a:spcBef>
          <a:spcPct val="0"/>
        </a:spcBef>
        <a:spcAft>
          <a:spcPct val="0"/>
        </a:spcAft>
        <a:defRPr sz="4400">
          <a:solidFill>
            <a:schemeClr val="tx2"/>
          </a:solidFill>
          <a:effectLst>
            <a:outerShdw blurRad="38100" dist="38100" dir="2700000" algn="tl">
              <a:srgbClr val="FFFFFF"/>
            </a:outerShdw>
          </a:effectLst>
          <a:latin typeface="Arial" panose="020B0604020202020204" pitchFamily="34" charset="0"/>
        </a:defRPr>
      </a:lvl4pPr>
      <a:lvl5pPr algn="ctr" rtl="0" fontAlgn="base">
        <a:spcBef>
          <a:spcPct val="0"/>
        </a:spcBef>
        <a:spcAft>
          <a:spcPct val="0"/>
        </a:spcAft>
        <a:defRPr sz="4400">
          <a:solidFill>
            <a:schemeClr val="tx2"/>
          </a:solidFill>
          <a:effectLst>
            <a:outerShdw blurRad="38100" dist="38100" dir="2700000" algn="tl">
              <a:srgbClr val="FFFFFF"/>
            </a:outerShdw>
          </a:effectLst>
          <a:latin typeface="Arial" panose="020B0604020202020204" pitchFamily="34" charset="0"/>
        </a:defRPr>
      </a:lvl5pPr>
      <a:lvl6pPr marL="457200" algn="ctr" rtl="0" fontAlgn="base">
        <a:spcBef>
          <a:spcPct val="0"/>
        </a:spcBef>
        <a:spcAft>
          <a:spcPct val="0"/>
        </a:spcAft>
        <a:defRPr sz="4400">
          <a:solidFill>
            <a:schemeClr val="tx2"/>
          </a:solidFill>
          <a:effectLst>
            <a:outerShdw blurRad="38100" dist="38100" dir="2700000" algn="tl">
              <a:srgbClr val="FFFFFF"/>
            </a:outerShdw>
          </a:effectLst>
          <a:latin typeface="Arial" panose="020B0604020202020204" pitchFamily="34" charset="0"/>
        </a:defRPr>
      </a:lvl6pPr>
      <a:lvl7pPr marL="914400" algn="ctr" rtl="0" fontAlgn="base">
        <a:spcBef>
          <a:spcPct val="0"/>
        </a:spcBef>
        <a:spcAft>
          <a:spcPct val="0"/>
        </a:spcAft>
        <a:defRPr sz="4400">
          <a:solidFill>
            <a:schemeClr val="tx2"/>
          </a:solidFill>
          <a:effectLst>
            <a:outerShdw blurRad="38100" dist="38100" dir="2700000" algn="tl">
              <a:srgbClr val="FFFFFF"/>
            </a:outerShdw>
          </a:effectLst>
          <a:latin typeface="Arial" panose="020B0604020202020204" pitchFamily="34" charset="0"/>
        </a:defRPr>
      </a:lvl7pPr>
      <a:lvl8pPr marL="1371600" algn="ctr" rtl="0" fontAlgn="base">
        <a:spcBef>
          <a:spcPct val="0"/>
        </a:spcBef>
        <a:spcAft>
          <a:spcPct val="0"/>
        </a:spcAft>
        <a:defRPr sz="4400">
          <a:solidFill>
            <a:schemeClr val="tx2"/>
          </a:solidFill>
          <a:effectLst>
            <a:outerShdw blurRad="38100" dist="38100" dir="2700000" algn="tl">
              <a:srgbClr val="FFFFFF"/>
            </a:outerShdw>
          </a:effectLst>
          <a:latin typeface="Arial" panose="020B0604020202020204" pitchFamily="34" charset="0"/>
        </a:defRPr>
      </a:lvl8pPr>
      <a:lvl9pPr marL="1828800" algn="ctr" rtl="0" fontAlgn="base">
        <a:spcBef>
          <a:spcPct val="0"/>
        </a:spcBef>
        <a:spcAft>
          <a:spcPct val="0"/>
        </a:spcAft>
        <a:defRPr sz="4400">
          <a:solidFill>
            <a:schemeClr val="tx2"/>
          </a:solidFill>
          <a:effectLst>
            <a:outerShdw blurRad="38100" dist="38100" dir="2700000" algn="tl">
              <a:srgbClr val="FFFFFF"/>
            </a:outerShdw>
          </a:effectLst>
          <a:latin typeface="Arial" panose="020B0604020202020204" pitchFamily="34" charset="0"/>
        </a:defRPr>
      </a:lvl9pPr>
    </p:titleStyle>
    <p:bodyStyle>
      <a:lvl1pPr marL="342900" indent="-342900" algn="l" rtl="0" fontAlgn="base">
        <a:spcBef>
          <a:spcPct val="20000"/>
        </a:spcBef>
        <a:spcAft>
          <a:spcPct val="0"/>
        </a:spcAft>
        <a:buClr>
          <a:schemeClr val="hlink"/>
        </a:buClr>
        <a:buSzPct val="75000"/>
        <a:buFont typeface="Wingdings" panose="05000000000000000000" pitchFamily="2" charset="2"/>
        <a:buChar char="l"/>
        <a:defRPr sz="3200" kern="1200">
          <a:solidFill>
            <a:schemeClr val="tx1"/>
          </a:solidFill>
          <a:effectLst>
            <a:outerShdw blurRad="38100" dist="38100" dir="2700000" algn="tl">
              <a:srgbClr val="010199"/>
            </a:outerShdw>
          </a:effectLst>
          <a:latin typeface="+mn-lt"/>
          <a:ea typeface="+mn-ea"/>
          <a:cs typeface="+mn-cs"/>
        </a:defRPr>
      </a:lvl1pPr>
      <a:lvl2pPr marL="742950" indent="-285750" algn="l" rtl="0" fontAlgn="base">
        <a:spcBef>
          <a:spcPct val="20000"/>
        </a:spcBef>
        <a:spcAft>
          <a:spcPct val="0"/>
        </a:spcAft>
        <a:buClr>
          <a:schemeClr val="tx2"/>
        </a:buClr>
        <a:buSzPct val="75000"/>
        <a:buFont typeface="Wingdings" panose="05000000000000000000" pitchFamily="2" charset="2"/>
        <a:buChar char="l"/>
        <a:defRPr sz="2800" kern="1200">
          <a:solidFill>
            <a:schemeClr val="tx1"/>
          </a:solidFill>
          <a:effectLst>
            <a:outerShdw blurRad="38100" dist="38100" dir="2700000" algn="tl">
              <a:srgbClr val="010199"/>
            </a:outerShdw>
          </a:effectLst>
          <a:latin typeface="+mn-lt"/>
          <a:ea typeface="+mn-ea"/>
          <a:cs typeface="+mn-cs"/>
        </a:defRPr>
      </a:lvl2pPr>
      <a:lvl3pPr marL="1143000" indent="-228600" algn="l" rtl="0" fontAlgn="base">
        <a:spcBef>
          <a:spcPct val="20000"/>
        </a:spcBef>
        <a:spcAft>
          <a:spcPct val="0"/>
        </a:spcAft>
        <a:buClr>
          <a:schemeClr val="accent2"/>
        </a:buClr>
        <a:buSzPct val="75000"/>
        <a:buFont typeface="Wingdings" panose="05000000000000000000" pitchFamily="2" charset="2"/>
        <a:buChar char="l"/>
        <a:defRPr sz="2400" kern="1200">
          <a:solidFill>
            <a:schemeClr val="tx1"/>
          </a:solidFill>
          <a:effectLst>
            <a:outerShdw blurRad="38100" dist="38100" dir="2700000" algn="tl">
              <a:srgbClr val="010199"/>
            </a:outerShdw>
          </a:effectLst>
          <a:latin typeface="+mn-lt"/>
          <a:ea typeface="+mn-ea"/>
          <a:cs typeface="+mn-cs"/>
        </a:defRPr>
      </a:lvl3pPr>
      <a:lvl4pPr marL="1600200" indent="-228600" algn="l" rtl="0" fontAlgn="base">
        <a:spcBef>
          <a:spcPct val="20000"/>
        </a:spcBef>
        <a:spcAft>
          <a:spcPct val="0"/>
        </a:spcAft>
        <a:buClr>
          <a:schemeClr val="folHlink"/>
        </a:buClr>
        <a:buSzPct val="75000"/>
        <a:buFont typeface="Wingdings" panose="05000000000000000000" pitchFamily="2" charset="2"/>
        <a:buChar char="l"/>
        <a:defRPr sz="2000" kern="1200">
          <a:solidFill>
            <a:schemeClr val="tx1"/>
          </a:solidFill>
          <a:effectLst>
            <a:outerShdw blurRad="38100" dist="38100" dir="2700000" algn="tl">
              <a:srgbClr val="010199"/>
            </a:outerShdw>
          </a:effectLst>
          <a:latin typeface="+mn-lt"/>
          <a:ea typeface="+mn-ea"/>
          <a:cs typeface="+mn-cs"/>
        </a:defRPr>
      </a:lvl4pPr>
      <a:lvl5pPr marL="2057400" indent="-228600" algn="l" rtl="0" fontAlgn="base">
        <a:spcBef>
          <a:spcPct val="20000"/>
        </a:spcBef>
        <a:spcAft>
          <a:spcPct val="0"/>
        </a:spcAft>
        <a:buClr>
          <a:schemeClr val="tx1"/>
        </a:buClr>
        <a:buSzPct val="75000"/>
        <a:buFont typeface="Wingdings" panose="05000000000000000000" pitchFamily="2" charset="2"/>
        <a:buChar char="l"/>
        <a:defRPr sz="2000" kern="1200">
          <a:solidFill>
            <a:schemeClr val="tx1"/>
          </a:solidFill>
          <a:effectLst>
            <a:outerShdw blurRad="38100" dist="38100" dir="2700000" algn="tl">
              <a:srgbClr val="010199"/>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4.xml"/><Relationship Id="rId4" Type="http://schemas.openxmlformats.org/officeDocument/2006/relationships/image" Target="../media/image9.jpeg"/></Relationships>
</file>

<file path=ppt/slides/_rels/slide1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image" Target="../media/image12.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5">
            <a:extLst>
              <a:ext uri="{FF2B5EF4-FFF2-40B4-BE49-F238E27FC236}">
                <a16:creationId xmlns:a16="http://schemas.microsoft.com/office/drawing/2014/main" id="{0B598F79-3012-4230-9EB1-42BFF3AC1311}"/>
              </a:ext>
            </a:extLst>
          </p:cNvPr>
          <p:cNvSpPr>
            <a:spLocks noGrp="1" noChangeArrowheads="1"/>
          </p:cNvSpPr>
          <p:nvPr>
            <p:ph type="ctrTitle"/>
          </p:nvPr>
        </p:nvSpPr>
        <p:spPr/>
        <p:txBody>
          <a:bodyPr/>
          <a:lstStyle/>
          <a:p>
            <a:r>
              <a:rPr lang="sl-SI" altLang="sl-SI" sz="9600" b="1">
                <a:solidFill>
                  <a:schemeClr val="tx1"/>
                </a:solidFill>
                <a:effectLst>
                  <a:outerShdw blurRad="38100" dist="38100" dir="2700000" algn="tl">
                    <a:srgbClr val="010199"/>
                  </a:outerShdw>
                </a:effectLst>
                <a:latin typeface="Monotype Corsiva" panose="03010101010201010101" pitchFamily="66" charset="0"/>
              </a:rPr>
              <a:t>Črne luknje</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a:extLst>
              <a:ext uri="{FF2B5EF4-FFF2-40B4-BE49-F238E27FC236}">
                <a16:creationId xmlns:a16="http://schemas.microsoft.com/office/drawing/2014/main" id="{BC9156B4-29E1-4A59-ACDC-436CAE8DC590}"/>
              </a:ext>
            </a:extLst>
          </p:cNvPr>
          <p:cNvSpPr>
            <a:spLocks noGrp="1" noChangeArrowheads="1"/>
          </p:cNvSpPr>
          <p:nvPr>
            <p:ph type="title"/>
          </p:nvPr>
        </p:nvSpPr>
        <p:spPr/>
        <p:txBody>
          <a:bodyPr/>
          <a:lstStyle/>
          <a:p>
            <a:r>
              <a:rPr lang="sl-SI" altLang="sl-SI">
                <a:solidFill>
                  <a:srgbClr val="FF0000"/>
                </a:solidFill>
              </a:rPr>
              <a:t>Črne luknje tudi v naši galaksiji</a:t>
            </a:r>
            <a:r>
              <a:rPr lang="sl-SI" altLang="sl-SI"/>
              <a:t> </a:t>
            </a:r>
          </a:p>
        </p:txBody>
      </p:sp>
      <p:pic>
        <p:nvPicPr>
          <p:cNvPr id="105479" name="Picture 7" descr="milky">
            <a:extLst>
              <a:ext uri="{FF2B5EF4-FFF2-40B4-BE49-F238E27FC236}">
                <a16:creationId xmlns:a16="http://schemas.microsoft.com/office/drawing/2014/main" id="{7D16A791-8377-4FB3-B9E0-BD9A84D12F0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92500" y="2565400"/>
            <a:ext cx="5238750" cy="3810000"/>
          </a:xfrm>
          <a:prstGeom prst="rect">
            <a:avLst/>
          </a:prstGeom>
          <a:noFill/>
          <a:extLst>
            <a:ext uri="{909E8E84-426E-40DD-AFC4-6F175D3DCCD1}">
              <a14:hiddenFill xmlns:a14="http://schemas.microsoft.com/office/drawing/2010/main">
                <a:solidFill>
                  <a:srgbClr val="FFFFFF"/>
                </a:solidFill>
              </a14:hiddenFill>
            </a:ext>
          </a:extLst>
        </p:spPr>
      </p:pic>
      <p:pic>
        <p:nvPicPr>
          <p:cNvPr id="105481" name="Picture 9" descr="milky1">
            <a:extLst>
              <a:ext uri="{FF2B5EF4-FFF2-40B4-BE49-F238E27FC236}">
                <a16:creationId xmlns:a16="http://schemas.microsoft.com/office/drawing/2014/main" id="{AB419BEA-E518-49F7-8691-003CDD8DC26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5650" y="2565400"/>
            <a:ext cx="1905000" cy="3810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05481"/>
                                        </p:tgtEl>
                                        <p:attrNameLst>
                                          <p:attrName>style.visibility</p:attrName>
                                        </p:attrNameLst>
                                      </p:cBhvr>
                                      <p:to>
                                        <p:strVal val="visible"/>
                                      </p:to>
                                    </p:set>
                                    <p:animEffect transition="in" filter="blinds(horizontal)">
                                      <p:cBhvr>
                                        <p:cTn id="7" dur="500"/>
                                        <p:tgtEl>
                                          <p:spTgt spid="1054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22" name="Rectangle 6">
            <a:extLst>
              <a:ext uri="{FF2B5EF4-FFF2-40B4-BE49-F238E27FC236}">
                <a16:creationId xmlns:a16="http://schemas.microsoft.com/office/drawing/2014/main" id="{0382DB86-9FB9-4FB0-91E7-5311507B0108}"/>
              </a:ext>
            </a:extLst>
          </p:cNvPr>
          <p:cNvSpPr>
            <a:spLocks noGrp="1" noChangeArrowheads="1"/>
          </p:cNvSpPr>
          <p:nvPr>
            <p:ph sz="quarter" idx="1"/>
          </p:nvPr>
        </p:nvSpPr>
        <p:spPr/>
        <p:txBody>
          <a:bodyPr/>
          <a:lstStyle/>
          <a:p>
            <a:r>
              <a:rPr lang="sl-SI" altLang="sl-SI" sz="2000">
                <a:solidFill>
                  <a:srgbClr val="FF0000"/>
                </a:solidFill>
                <a:effectLst/>
                <a:latin typeface="Monotype Corsiva" panose="03010101010201010101" pitchFamily="66" charset="0"/>
              </a:rPr>
              <a:t>Srednje težke črne luknje</a:t>
            </a:r>
            <a:r>
              <a:rPr lang="sl-SI" altLang="sl-SI" sz="1800">
                <a:effectLst/>
                <a:latin typeface="Monotype Corsiva" panose="03010101010201010101" pitchFamily="66" charset="0"/>
              </a:rPr>
              <a:t> so verjetno posledica trkov zvezd. Njihov obstoj še ni povsem dokazan, vendar so v začetku leta 2004 z opazovanjem sosednjih galaksij našli sledi, ki kažejo na njihov obstoj.</a:t>
            </a:r>
          </a:p>
        </p:txBody>
      </p:sp>
      <p:pic>
        <p:nvPicPr>
          <p:cNvPr id="111620" name="Picture 4" descr="Pleiades_large">
            <a:extLst>
              <a:ext uri="{FF2B5EF4-FFF2-40B4-BE49-F238E27FC236}">
                <a16:creationId xmlns:a16="http://schemas.microsoft.com/office/drawing/2014/main" id="{1BCA6DD1-F2F0-4B1B-9104-68AA2C72D18C}"/>
              </a:ext>
            </a:extLst>
          </p:cNvPr>
          <p:cNvPicPr>
            <a:picLocks noGrp="1" noChangeAspect="1" noChangeArrowheads="1"/>
          </p:cNvPicPr>
          <p:nvPr>
            <p:ph type="body" sz="half" idx="3"/>
          </p:nvPr>
        </p:nvPicPr>
        <p:blipFill>
          <a:blip r:embed="rId2">
            <a:extLst>
              <a:ext uri="{28A0092B-C50C-407E-A947-70E740481C1C}">
                <a14:useLocalDpi xmlns:a14="http://schemas.microsoft.com/office/drawing/2010/main" val="0"/>
              </a:ext>
            </a:extLst>
          </a:blip>
          <a:srcRect/>
          <a:stretch>
            <a:fillRect/>
          </a:stretch>
        </p:blipFill>
        <p:spPr>
          <a:xfrm>
            <a:off x="4356100" y="3141663"/>
            <a:ext cx="4432300" cy="3324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7" name="Rectangle 3">
            <a:extLst>
              <a:ext uri="{FF2B5EF4-FFF2-40B4-BE49-F238E27FC236}">
                <a16:creationId xmlns:a16="http://schemas.microsoft.com/office/drawing/2014/main" id="{02706931-FA4D-467A-87D0-FCDC16C30238}"/>
              </a:ext>
            </a:extLst>
          </p:cNvPr>
          <p:cNvSpPr>
            <a:spLocks noGrp="1" noChangeArrowheads="1"/>
          </p:cNvSpPr>
          <p:nvPr>
            <p:ph type="body" idx="1"/>
          </p:nvPr>
        </p:nvSpPr>
        <p:spPr/>
        <p:txBody>
          <a:bodyPr/>
          <a:lstStyle/>
          <a:p>
            <a:pPr>
              <a:lnSpc>
                <a:spcPct val="80000"/>
              </a:lnSpc>
            </a:pPr>
            <a:r>
              <a:rPr lang="sl-SI" altLang="sl-SI" sz="2400" b="1">
                <a:solidFill>
                  <a:srgbClr val="FF0000"/>
                </a:solidFill>
                <a:effectLst/>
                <a:latin typeface="Monotype Corsiva" panose="03010101010201010101" pitchFamily="66" charset="0"/>
              </a:rPr>
              <a:t>Zvezdne</a:t>
            </a:r>
            <a:r>
              <a:rPr lang="sl-SI" altLang="sl-SI" sz="2400">
                <a:solidFill>
                  <a:srgbClr val="FF0000"/>
                </a:solidFill>
                <a:effectLst/>
                <a:latin typeface="Monotype Corsiva" panose="03010101010201010101" pitchFamily="66" charset="0"/>
              </a:rPr>
              <a:t> ali </a:t>
            </a:r>
            <a:r>
              <a:rPr lang="sl-SI" altLang="sl-SI" sz="2400" b="1">
                <a:solidFill>
                  <a:srgbClr val="FF0000"/>
                </a:solidFill>
                <a:effectLst/>
                <a:latin typeface="Monotype Corsiva" panose="03010101010201010101" pitchFamily="66" charset="0"/>
              </a:rPr>
              <a:t>stelarne črne luknje</a:t>
            </a:r>
            <a:r>
              <a:rPr lang="sl-SI" altLang="sl-SI" sz="2400">
                <a:effectLst/>
                <a:latin typeface="Monotype Corsiva" panose="03010101010201010101" pitchFamily="66" charset="0"/>
              </a:rPr>
              <a:t> so končna oblika razvoja zelo masivnih zvezd. Zvezde z od približno tremi Sončevimi masami (modre orjakinje) na koncu svojega življenja eksplodirajo kot supernove tipa II, ob čemer se ostanek zvezde gravitacijsko sesede v črno luknjo. Masa takšnih črnih lukenj je nekje med 3,00 pa vse do skoraj štiridesetkratne mase Sonca (odvisno od tega koliko snovi zvezde se je izgubilo v Vesolje ob eksploziji). Ker je njena gostota neskončna, se snov pri padanju nanjo močno stisne in segreje, pri tem pa seva rentgenske žarke. Črno luknjo obdaja akrecijski disk. Ker je ubežna hitrost velikanska in večja od svetlobne, temu skrajno nenavadnemu telesu ne pobegne niti svetloba. Črne luknje na nek čuden, še nerazumljen način vplivajo tudi na samo naravo časa, pomembno vlogo pa so imele tudi pri nastanku in pospešenem krčenju medzvezdnega plina v galaktičnih ravninah. Posledično bi lahko rekli, da so prav ta telesa veliko prispevala k nastanku življenja kot ga poznamo tudi na Zemlji.</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502" name="Rectangle 6">
            <a:extLst>
              <a:ext uri="{FF2B5EF4-FFF2-40B4-BE49-F238E27FC236}">
                <a16:creationId xmlns:a16="http://schemas.microsoft.com/office/drawing/2014/main" id="{A15736D8-128E-45DA-9DF1-E6E68AC68B21}"/>
              </a:ext>
            </a:extLst>
          </p:cNvPr>
          <p:cNvSpPr>
            <a:spLocks noGrp="1" noChangeArrowheads="1"/>
          </p:cNvSpPr>
          <p:nvPr>
            <p:ph type="title"/>
          </p:nvPr>
        </p:nvSpPr>
        <p:spPr/>
        <p:txBody>
          <a:bodyPr/>
          <a:lstStyle/>
          <a:p>
            <a:r>
              <a:rPr lang="sl-SI" altLang="sl-SI">
                <a:solidFill>
                  <a:srgbClr val="FF0000"/>
                </a:solidFill>
              </a:rPr>
              <a:t>Slike</a:t>
            </a:r>
          </a:p>
        </p:txBody>
      </p:sp>
      <p:sp>
        <p:nvSpPr>
          <p:cNvPr id="106520" name="Rectangle 24">
            <a:extLst>
              <a:ext uri="{FF2B5EF4-FFF2-40B4-BE49-F238E27FC236}">
                <a16:creationId xmlns:a16="http://schemas.microsoft.com/office/drawing/2014/main" id="{D1521D6F-2C7A-4FBF-99B2-568D5FA5745D}"/>
              </a:ext>
            </a:extLst>
          </p:cNvPr>
          <p:cNvSpPr>
            <a:spLocks noGrp="1" noChangeArrowheads="1"/>
          </p:cNvSpPr>
          <p:nvPr>
            <p:ph type="body" sz="half" idx="2"/>
          </p:nvPr>
        </p:nvSpPr>
        <p:spPr>
          <a:xfrm>
            <a:off x="6696075" y="5445125"/>
            <a:ext cx="2447925" cy="1117600"/>
          </a:xfrm>
        </p:spPr>
        <p:txBody>
          <a:bodyPr/>
          <a:lstStyle/>
          <a:p>
            <a:pPr>
              <a:lnSpc>
                <a:spcPct val="80000"/>
              </a:lnSpc>
            </a:pPr>
            <a:r>
              <a:rPr lang="sl-SI" altLang="sl-SI" sz="1600">
                <a:latin typeface="Monotype Corsiva" panose="03010101010201010101" pitchFamily="66" charset="0"/>
              </a:rPr>
              <a:t>Umetnikova upodobitev akrecijskega diska vroče plazme ki se vrti okoli črne luknje (slika NASA). </a:t>
            </a:r>
          </a:p>
        </p:txBody>
      </p:sp>
      <p:pic>
        <p:nvPicPr>
          <p:cNvPr id="106514" name="Picture 18" descr="crna1">
            <a:extLst>
              <a:ext uri="{FF2B5EF4-FFF2-40B4-BE49-F238E27FC236}">
                <a16:creationId xmlns:a16="http://schemas.microsoft.com/office/drawing/2014/main" id="{F1D11EFE-4006-4467-ACB2-C7D32C9DF93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388" y="549275"/>
            <a:ext cx="2857500" cy="2857500"/>
          </a:xfrm>
          <a:prstGeom prst="rect">
            <a:avLst/>
          </a:prstGeom>
          <a:noFill/>
          <a:extLst>
            <a:ext uri="{909E8E84-426E-40DD-AFC4-6F175D3DCCD1}">
              <a14:hiddenFill xmlns:a14="http://schemas.microsoft.com/office/drawing/2010/main">
                <a:solidFill>
                  <a:srgbClr val="FFFFFF"/>
                </a:solidFill>
              </a14:hiddenFill>
            </a:ext>
          </a:extLst>
        </p:spPr>
      </p:pic>
      <p:pic>
        <p:nvPicPr>
          <p:cNvPr id="106516" name="Picture 20" descr="crna3">
            <a:extLst>
              <a:ext uri="{FF2B5EF4-FFF2-40B4-BE49-F238E27FC236}">
                <a16:creationId xmlns:a16="http://schemas.microsoft.com/office/drawing/2014/main" id="{734FB3F1-ADEF-465B-BCE7-E674EC8F168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2138" y="3860800"/>
            <a:ext cx="2857500" cy="2857500"/>
          </a:xfrm>
          <a:prstGeom prst="rect">
            <a:avLst/>
          </a:prstGeom>
          <a:noFill/>
          <a:extLst>
            <a:ext uri="{909E8E84-426E-40DD-AFC4-6F175D3DCCD1}">
              <a14:hiddenFill xmlns:a14="http://schemas.microsoft.com/office/drawing/2010/main">
                <a:solidFill>
                  <a:srgbClr val="FFFFFF"/>
                </a:solidFill>
              </a14:hiddenFill>
            </a:ext>
          </a:extLst>
        </p:spPr>
      </p:pic>
      <p:pic>
        <p:nvPicPr>
          <p:cNvPr id="106518" name="Picture 22" descr="crna11">
            <a:extLst>
              <a:ext uri="{FF2B5EF4-FFF2-40B4-BE49-F238E27FC236}">
                <a16:creationId xmlns:a16="http://schemas.microsoft.com/office/drawing/2014/main" id="{21E98BB0-3F06-46BB-83B8-3EEA2697A01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84888" y="620713"/>
            <a:ext cx="2857500" cy="28575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mph" presetSubtype="0" fill="hold" nodeType="clickEffect">
                                  <p:stCondLst>
                                    <p:cond delay="0"/>
                                  </p:stCondLst>
                                  <p:childTnLst>
                                    <p:animScale>
                                      <p:cBhvr>
                                        <p:cTn id="6" dur="2000" fill="hold"/>
                                        <p:tgtEl>
                                          <p:spTgt spid="106516"/>
                                        </p:tgtEl>
                                      </p:cBhvr>
                                      <p:by x="150000" y="150000"/>
                                    </p:animScale>
                                  </p:childTnLst>
                                </p:cTn>
                              </p:par>
                            </p:childTnLst>
                          </p:cTn>
                        </p:par>
                      </p:childTnLst>
                    </p:cTn>
                  </p:par>
                  <p:par>
                    <p:cTn id="7" fill="hold" nodeType="clickPar">
                      <p:stCondLst>
                        <p:cond delay="indefinite"/>
                      </p:stCondLst>
                      <p:childTnLst>
                        <p:par>
                          <p:cTn id="8" fill="hold" nodeType="withGroup">
                            <p:stCondLst>
                              <p:cond delay="0"/>
                            </p:stCondLst>
                            <p:childTnLst>
                              <p:par>
                                <p:cTn id="9" presetID="6" presetClass="emph" presetSubtype="0" fill="hold" nodeType="clickEffect">
                                  <p:stCondLst>
                                    <p:cond delay="0"/>
                                  </p:stCondLst>
                                  <p:childTnLst>
                                    <p:animScale>
                                      <p:cBhvr>
                                        <p:cTn id="10" dur="2000" fill="hold"/>
                                        <p:tgtEl>
                                          <p:spTgt spid="106518"/>
                                        </p:tgtEl>
                                      </p:cBhvr>
                                      <p:by x="150000" y="150000"/>
                                    </p:animScale>
                                  </p:childTnLst>
                                </p:cTn>
                              </p:par>
                            </p:childTnLst>
                          </p:cTn>
                        </p:par>
                      </p:childTnLst>
                    </p:cTn>
                  </p:par>
                  <p:par>
                    <p:cTn id="11" fill="hold" nodeType="clickPar">
                      <p:stCondLst>
                        <p:cond delay="indefinite"/>
                      </p:stCondLst>
                      <p:childTnLst>
                        <p:par>
                          <p:cTn id="12" fill="hold" nodeType="withGroup">
                            <p:stCondLst>
                              <p:cond delay="0"/>
                            </p:stCondLst>
                            <p:childTnLst>
                              <p:par>
                                <p:cTn id="13" presetID="6" presetClass="emph" presetSubtype="0" fill="hold" nodeType="clickEffect">
                                  <p:stCondLst>
                                    <p:cond delay="0"/>
                                  </p:stCondLst>
                                  <p:childTnLst>
                                    <p:animScale>
                                      <p:cBhvr>
                                        <p:cTn id="14" dur="2000" fill="hold"/>
                                        <p:tgtEl>
                                          <p:spTgt spid="106514"/>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0597" name="Picture 5" descr="crna14">
            <a:extLst>
              <a:ext uri="{FF2B5EF4-FFF2-40B4-BE49-F238E27FC236}">
                <a16:creationId xmlns:a16="http://schemas.microsoft.com/office/drawing/2014/main" id="{C1A15D25-4D2E-4614-A02E-86D74E69F24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8625" y="3500438"/>
            <a:ext cx="2857500" cy="2857500"/>
          </a:xfrm>
          <a:prstGeom prst="rect">
            <a:avLst/>
          </a:prstGeom>
          <a:noFill/>
          <a:extLst>
            <a:ext uri="{909E8E84-426E-40DD-AFC4-6F175D3DCCD1}">
              <a14:hiddenFill xmlns:a14="http://schemas.microsoft.com/office/drawing/2010/main">
                <a:solidFill>
                  <a:srgbClr val="FFFFFF"/>
                </a:solidFill>
              </a14:hiddenFill>
            </a:ext>
          </a:extLst>
        </p:spPr>
      </p:pic>
      <p:pic>
        <p:nvPicPr>
          <p:cNvPr id="110599" name="Picture 7" descr="250px-Galaksija_ESO_269-57">
            <a:extLst>
              <a:ext uri="{FF2B5EF4-FFF2-40B4-BE49-F238E27FC236}">
                <a16:creationId xmlns:a16="http://schemas.microsoft.com/office/drawing/2014/main" id="{1EE1CDEF-1F7E-4E04-9515-2259937FC6F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87450" y="836613"/>
            <a:ext cx="2381250" cy="2409825"/>
          </a:xfrm>
          <a:prstGeom prst="rect">
            <a:avLst/>
          </a:prstGeom>
          <a:noFill/>
          <a:extLst>
            <a:ext uri="{909E8E84-426E-40DD-AFC4-6F175D3DCCD1}">
              <a14:hiddenFill xmlns:a14="http://schemas.microsoft.com/office/drawing/2010/main">
                <a:solidFill>
                  <a:srgbClr val="FFFFFF"/>
                </a:solidFill>
              </a14:hiddenFill>
            </a:ext>
          </a:extLst>
        </p:spPr>
      </p:pic>
      <p:pic>
        <p:nvPicPr>
          <p:cNvPr id="110603" name="Picture 11" descr="zvrste18">
            <a:extLst>
              <a:ext uri="{FF2B5EF4-FFF2-40B4-BE49-F238E27FC236}">
                <a16:creationId xmlns:a16="http://schemas.microsoft.com/office/drawing/2014/main" id="{D2E334CA-5D4C-4D40-9F38-FE4EBB8BCF2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92275" y="3683000"/>
            <a:ext cx="3024188" cy="26193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7" presetClass="entr" presetSubtype="4" fill="hold" nodeType="clickEffect">
                                  <p:stCondLst>
                                    <p:cond delay="0"/>
                                  </p:stCondLst>
                                  <p:childTnLst>
                                    <p:set>
                                      <p:cBhvr>
                                        <p:cTn id="6" dur="1" fill="hold">
                                          <p:stCondLst>
                                            <p:cond delay="0"/>
                                          </p:stCondLst>
                                        </p:cTn>
                                        <p:tgtEl>
                                          <p:spTgt spid="110597"/>
                                        </p:tgtEl>
                                        <p:attrNameLst>
                                          <p:attrName>style.visibility</p:attrName>
                                        </p:attrNameLst>
                                      </p:cBhvr>
                                      <p:to>
                                        <p:strVal val="visible"/>
                                      </p:to>
                                    </p:set>
                                    <p:anim calcmode="lin" valueType="num">
                                      <p:cBhvr additive="base">
                                        <p:cTn id="7" dur="5000" fill="hold"/>
                                        <p:tgtEl>
                                          <p:spTgt spid="110597"/>
                                        </p:tgtEl>
                                        <p:attrNameLst>
                                          <p:attrName>ppt_x</p:attrName>
                                        </p:attrNameLst>
                                      </p:cBhvr>
                                      <p:tavLst>
                                        <p:tav tm="0">
                                          <p:val>
                                            <p:strVal val="#ppt_x"/>
                                          </p:val>
                                        </p:tav>
                                        <p:tav tm="100000">
                                          <p:val>
                                            <p:strVal val="#ppt_x"/>
                                          </p:val>
                                        </p:tav>
                                      </p:tavLst>
                                    </p:anim>
                                    <p:anim calcmode="lin" valueType="num">
                                      <p:cBhvr additive="base">
                                        <p:cTn id="8" dur="5000" fill="hold"/>
                                        <p:tgtEl>
                                          <p:spTgt spid="110597"/>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8" presetClass="emph" presetSubtype="0" fill="hold" nodeType="clickEffect">
                                  <p:stCondLst>
                                    <p:cond delay="0"/>
                                  </p:stCondLst>
                                  <p:childTnLst>
                                    <p:animRot by="21600000">
                                      <p:cBhvr>
                                        <p:cTn id="12" dur="2000" fill="hold"/>
                                        <p:tgtEl>
                                          <p:spTgt spid="110599"/>
                                        </p:tgtEl>
                                        <p:attrNameLst>
                                          <p:attrName>r</p:attrName>
                                        </p:attrNameLst>
                                      </p:cBhvr>
                                    </p:animRot>
                                  </p:childTnLst>
                                </p:cTn>
                              </p:par>
                            </p:childTnLst>
                          </p:cTn>
                        </p:par>
                      </p:childTnLst>
                    </p:cTn>
                  </p:par>
                  <p:par>
                    <p:cTn id="13" fill="hold" nodeType="clickPar">
                      <p:stCondLst>
                        <p:cond delay="indefinite"/>
                      </p:stCondLst>
                      <p:childTnLst>
                        <p:par>
                          <p:cTn id="14" fill="hold" nodeType="withGroup">
                            <p:stCondLst>
                              <p:cond delay="0"/>
                            </p:stCondLst>
                            <p:childTnLst>
                              <p:par>
                                <p:cTn id="15" presetID="6" presetClass="emph" presetSubtype="0" fill="hold" nodeType="clickEffect">
                                  <p:stCondLst>
                                    <p:cond delay="0"/>
                                  </p:stCondLst>
                                  <p:childTnLst>
                                    <p:animScale>
                                      <p:cBhvr>
                                        <p:cTn id="16" dur="2000" fill="hold"/>
                                        <p:tgtEl>
                                          <p:spTgt spid="110599"/>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a:extLst>
              <a:ext uri="{FF2B5EF4-FFF2-40B4-BE49-F238E27FC236}">
                <a16:creationId xmlns:a16="http://schemas.microsoft.com/office/drawing/2014/main" id="{B25EEAB8-D72A-4A71-99E4-BB6DF2082F91}"/>
              </a:ext>
            </a:extLst>
          </p:cNvPr>
          <p:cNvSpPr>
            <a:spLocks noGrp="1" noChangeArrowheads="1"/>
          </p:cNvSpPr>
          <p:nvPr>
            <p:ph type="title"/>
          </p:nvPr>
        </p:nvSpPr>
        <p:spPr/>
        <p:txBody>
          <a:bodyPr/>
          <a:lstStyle/>
          <a:p>
            <a:r>
              <a:rPr lang="sl-SI" altLang="sl-SI">
                <a:solidFill>
                  <a:srgbClr val="FF0000"/>
                </a:solidFill>
              </a:rPr>
              <a:t>Di end</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76516805-9441-43DB-9FB8-A4198A691F3E}"/>
              </a:ext>
            </a:extLst>
          </p:cNvPr>
          <p:cNvSpPr>
            <a:spLocks noGrp="1" noChangeArrowheads="1"/>
          </p:cNvSpPr>
          <p:nvPr>
            <p:ph type="title"/>
          </p:nvPr>
        </p:nvSpPr>
        <p:spPr/>
        <p:txBody>
          <a:bodyPr/>
          <a:lstStyle/>
          <a:p>
            <a:r>
              <a:rPr lang="sl-SI" altLang="sl-SI" b="1">
                <a:solidFill>
                  <a:srgbClr val="FF0000"/>
                </a:solidFill>
              </a:rPr>
              <a:t>O črnih luknjah</a:t>
            </a:r>
            <a:r>
              <a:rPr lang="sl-SI" altLang="sl-SI"/>
              <a:t> </a:t>
            </a:r>
          </a:p>
        </p:txBody>
      </p:sp>
      <p:sp>
        <p:nvSpPr>
          <p:cNvPr id="6148" name="Rectangle 4">
            <a:extLst>
              <a:ext uri="{FF2B5EF4-FFF2-40B4-BE49-F238E27FC236}">
                <a16:creationId xmlns:a16="http://schemas.microsoft.com/office/drawing/2014/main" id="{7DC5046A-74BC-46A3-8C2B-430EB273A9E1}"/>
              </a:ext>
            </a:extLst>
          </p:cNvPr>
          <p:cNvSpPr>
            <a:spLocks noGrp="1" noChangeArrowheads="1"/>
          </p:cNvSpPr>
          <p:nvPr>
            <p:ph type="body" sz="half" idx="1"/>
          </p:nvPr>
        </p:nvSpPr>
        <p:spPr>
          <a:xfrm>
            <a:off x="457200" y="1268413"/>
            <a:ext cx="8218488" cy="4857750"/>
          </a:xfrm>
        </p:spPr>
        <p:txBody>
          <a:bodyPr/>
          <a:lstStyle/>
          <a:p>
            <a:pPr>
              <a:lnSpc>
                <a:spcPct val="90000"/>
              </a:lnSpc>
            </a:pPr>
            <a:endParaRPr lang="sl-SI" altLang="sl-SI" sz="2800">
              <a:latin typeface="Monotype Corsiva" panose="03010101010201010101" pitchFamily="66" charset="0"/>
            </a:endParaRPr>
          </a:p>
          <a:p>
            <a:pPr>
              <a:lnSpc>
                <a:spcPct val="90000"/>
              </a:lnSpc>
            </a:pPr>
            <a:r>
              <a:rPr lang="sl-SI" altLang="sl-SI" sz="2800">
                <a:latin typeface="Monotype Corsiva" panose="03010101010201010101" pitchFamily="66" charset="0"/>
              </a:rPr>
              <a:t>Črna luknja je odprtina v vesolju, do katere je prišlo zaradi gravitacijskega kolapsa, področje, ki pogoltne materijo in iz katerega ne more uiti ničesar, niti svetloba ne. Naš čas na Zemlji gre nezadržno naprej. Če bi vesoljec padel v črno luknjo, bi ga posrkala neskončnost in ga iztrgala iz eksistence. Okoli črne luknje se nahaja prepad, ki ima nekaj kilometrov premera in kjer prostor ne obstaja. Tu je gravitacija močnejša kot kjerkoli drugje v vesolju. Nič ji ne more uiti. V bližini črnih lukenj se gravitacijska s približevanjem središču zelo hitro veča. </a:t>
            </a:r>
          </a:p>
          <a:p>
            <a:pPr>
              <a:lnSpc>
                <a:spcPct val="90000"/>
              </a:lnSpc>
            </a:pPr>
            <a:endParaRPr lang="sl-SI" altLang="sl-SI" sz="2800">
              <a:latin typeface="Monotype Corsiva" panose="03010101010201010101" pitchFamily="66" charset="0"/>
            </a:endParaRP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5">
            <a:extLst>
              <a:ext uri="{FF2B5EF4-FFF2-40B4-BE49-F238E27FC236}">
                <a16:creationId xmlns:a16="http://schemas.microsoft.com/office/drawing/2014/main" id="{C7604B25-FACE-43FC-85FD-CB876EF26352}"/>
              </a:ext>
            </a:extLst>
          </p:cNvPr>
          <p:cNvSpPr>
            <a:spLocks noGrp="1" noChangeArrowheads="1"/>
          </p:cNvSpPr>
          <p:nvPr>
            <p:ph type="title"/>
          </p:nvPr>
        </p:nvSpPr>
        <p:spPr/>
        <p:txBody>
          <a:bodyPr/>
          <a:lstStyle/>
          <a:p>
            <a:r>
              <a:rPr lang="sl-SI" altLang="sl-SI" b="1">
                <a:solidFill>
                  <a:srgbClr val="FF0000"/>
                </a:solidFill>
              </a:rPr>
              <a:t>Nastanek črne luknje</a:t>
            </a:r>
            <a:r>
              <a:rPr lang="sl-SI" altLang="sl-SI"/>
              <a:t> </a:t>
            </a:r>
          </a:p>
        </p:txBody>
      </p:sp>
      <p:pic>
        <p:nvPicPr>
          <p:cNvPr id="8196" name="Picture 4" descr="razlaga-crna2">
            <a:extLst>
              <a:ext uri="{FF2B5EF4-FFF2-40B4-BE49-F238E27FC236}">
                <a16:creationId xmlns:a16="http://schemas.microsoft.com/office/drawing/2014/main" id="{F7C6FBA4-17AF-4979-9AE3-D67FE8D53914}"/>
              </a:ext>
            </a:extLst>
          </p:cNvPr>
          <p:cNvPicPr>
            <a:picLocks noGrp="1" noChangeAspect="1" noChangeArrowheads="1"/>
          </p:cNvPicPr>
          <p:nvPr>
            <p:ph type="body" idx="4294967295"/>
          </p:nvPr>
        </p:nvPicPr>
        <p:blipFill>
          <a:blip r:embed="rId2">
            <a:extLst>
              <a:ext uri="{28A0092B-C50C-407E-A947-70E740481C1C}">
                <a14:useLocalDpi xmlns:a14="http://schemas.microsoft.com/office/drawing/2010/main" val="0"/>
              </a:ext>
            </a:extLst>
          </a:blip>
          <a:srcRect/>
          <a:stretch>
            <a:fillRect/>
          </a:stretch>
        </p:blipFill>
        <p:spPr>
          <a:xfrm>
            <a:off x="468313" y="2276475"/>
            <a:ext cx="8208962" cy="38877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1443F3FD-6077-418B-AC2A-FEB5026E1A6D}"/>
              </a:ext>
            </a:extLst>
          </p:cNvPr>
          <p:cNvSpPr>
            <a:spLocks noGrp="1" noChangeArrowheads="1"/>
          </p:cNvSpPr>
          <p:nvPr>
            <p:ph type="title"/>
          </p:nvPr>
        </p:nvSpPr>
        <p:spPr>
          <a:xfrm>
            <a:off x="457200" y="836613"/>
            <a:ext cx="8229600" cy="1223962"/>
          </a:xfrm>
        </p:spPr>
        <p:txBody>
          <a:bodyPr/>
          <a:lstStyle/>
          <a:p>
            <a:r>
              <a:rPr lang="sl-SI" altLang="sl-SI" sz="4000" b="1">
                <a:solidFill>
                  <a:srgbClr val="FF0000"/>
                </a:solidFill>
              </a:rPr>
              <a:t>Zgodovina črnih lukenj</a:t>
            </a:r>
            <a:br>
              <a:rPr lang="sl-SI" altLang="sl-SI" sz="4000">
                <a:solidFill>
                  <a:srgbClr val="FF0000"/>
                </a:solidFill>
              </a:rPr>
            </a:br>
            <a:br>
              <a:rPr lang="sl-SI" altLang="sl-SI" sz="4000"/>
            </a:br>
            <a:endParaRPr lang="sl-SI" altLang="sl-SI" sz="4000"/>
          </a:p>
        </p:txBody>
      </p:sp>
      <p:sp>
        <p:nvSpPr>
          <p:cNvPr id="9219" name="Rectangle 3">
            <a:extLst>
              <a:ext uri="{FF2B5EF4-FFF2-40B4-BE49-F238E27FC236}">
                <a16:creationId xmlns:a16="http://schemas.microsoft.com/office/drawing/2014/main" id="{DB0911D9-EB59-429B-A5CB-27B3C0090A5C}"/>
              </a:ext>
            </a:extLst>
          </p:cNvPr>
          <p:cNvSpPr>
            <a:spLocks noGrp="1" noChangeArrowheads="1"/>
          </p:cNvSpPr>
          <p:nvPr>
            <p:ph type="body" idx="1"/>
          </p:nvPr>
        </p:nvSpPr>
        <p:spPr/>
        <p:txBody>
          <a:bodyPr/>
          <a:lstStyle/>
          <a:p>
            <a:pPr marL="609600" indent="-609600"/>
            <a:r>
              <a:rPr lang="sl-SI" altLang="sl-SI" sz="1800">
                <a:latin typeface="Monotype Corsiva" panose="03010101010201010101" pitchFamily="66" charset="0"/>
              </a:rPr>
              <a:t>Prvič je črno luknjo omenil francoski astronom Pierre Laplace v knjigi Zasnova sistema sveta. </a:t>
            </a:r>
          </a:p>
          <a:p>
            <a:pPr marL="609600" indent="-609600"/>
            <a:r>
              <a:rPr lang="sl-SI" altLang="sl-SI" sz="1800">
                <a:latin typeface="Monotype Corsiva" panose="03010101010201010101" pitchFamily="66" charset="0"/>
              </a:rPr>
              <a:t>V njej je postavil osupljivo in protislovno teorijo, da najsvetlejših zvezd morda sploh ne vidimo. </a:t>
            </a:r>
          </a:p>
          <a:p>
            <a:pPr marL="609600" indent="-609600">
              <a:buFont typeface="Wingdings" panose="05000000000000000000" pitchFamily="2" charset="2"/>
              <a:buNone/>
            </a:pPr>
            <a:endParaRPr lang="sl-SI" altLang="sl-SI" sz="1800">
              <a:latin typeface="Monotype Corsiva" panose="03010101010201010101" pitchFamily="66" charset="0"/>
            </a:endParaRPr>
          </a:p>
          <a:p>
            <a:pPr marL="609600" indent="-609600"/>
            <a:r>
              <a:rPr lang="sl-SI" altLang="sl-SI" sz="2000">
                <a:latin typeface="Monotype Corsiva" panose="03010101010201010101" pitchFamily="66" charset="0"/>
              </a:rPr>
              <a:t>Laplace je to tezo izpeljal iz Newtonovega gravitacijskega zakona. Če bi imela neka zvezda enako gostoto kot Zemlja, bi bila njena masa tako velika, da njeni površinski gravitaciji svetloba ne bi mogla uiti. Ker take težke zvezde proizvajajo veliko svetlobe, je Laplace sklepal, da so najsvetlejše zvezde nevidne. </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a:extLst>
              <a:ext uri="{FF2B5EF4-FFF2-40B4-BE49-F238E27FC236}">
                <a16:creationId xmlns:a16="http://schemas.microsoft.com/office/drawing/2014/main" id="{847D9B37-1D2A-4DBE-AE69-16A8B9B037A9}"/>
              </a:ext>
            </a:extLst>
          </p:cNvPr>
          <p:cNvSpPr>
            <a:spLocks noGrp="1" noChangeArrowheads="1"/>
          </p:cNvSpPr>
          <p:nvPr>
            <p:ph type="body" idx="1"/>
          </p:nvPr>
        </p:nvSpPr>
        <p:spPr>
          <a:xfrm>
            <a:off x="539750" y="1268413"/>
            <a:ext cx="8229600" cy="4525962"/>
          </a:xfrm>
        </p:spPr>
        <p:txBody>
          <a:bodyPr/>
          <a:lstStyle/>
          <a:p>
            <a:r>
              <a:rPr lang="sl-SI" altLang="sl-SI" sz="2800">
                <a:latin typeface="Monotype Corsiva" panose="03010101010201010101" pitchFamily="66" charset="0"/>
              </a:rPr>
              <a:t>V njegovi teoriji o gravitaciji, ki ji ne more uiti svetloba, je zajeta misel astronomije. Danes so mnenja, da zvezde s tako veliko gostoto sploh ne obstajajo. Črna luknja naj ne bi nastala zaradi neznanske eksplozije, kot je mislil Laplace, temveč zaradi kateklizemske implozije, pri kateri se je snov sesula sama vase in se nepredstavljivo zgostila. Glavni vir za raziskave o črni luknji ni Laplaceov, temveč Einsteinov. V svoji splošni teoriji relativnosti, ki ji je objavil leta 1916, je Newtonovo gravitacijsko silo nadomestil s popolnoma novo tezo o popačenju prostora in časa. </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4" name="Picture 6" descr="CygX1_mirabel_labc2">
            <a:extLst>
              <a:ext uri="{FF2B5EF4-FFF2-40B4-BE49-F238E27FC236}">
                <a16:creationId xmlns:a16="http://schemas.microsoft.com/office/drawing/2014/main" id="{A6B89242-A4EA-4C7F-B9D3-629CA81F77A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288" y="1412875"/>
            <a:ext cx="5400675" cy="4141788"/>
          </a:xfrm>
          <a:prstGeom prst="rect">
            <a:avLst/>
          </a:prstGeom>
          <a:noFill/>
          <a:extLst>
            <a:ext uri="{909E8E84-426E-40DD-AFC4-6F175D3DCCD1}">
              <a14:hiddenFill xmlns:a14="http://schemas.microsoft.com/office/drawing/2010/main">
                <a:solidFill>
                  <a:srgbClr val="FFFFFF"/>
                </a:solidFill>
              </a14:hiddenFill>
            </a:ext>
          </a:extLst>
        </p:spPr>
      </p:pic>
      <p:sp>
        <p:nvSpPr>
          <p:cNvPr id="12301" name="Rectangle 13">
            <a:extLst>
              <a:ext uri="{FF2B5EF4-FFF2-40B4-BE49-F238E27FC236}">
                <a16:creationId xmlns:a16="http://schemas.microsoft.com/office/drawing/2014/main" id="{5C30423F-71D6-4FFC-AE53-67C25DDEE9FF}"/>
              </a:ext>
            </a:extLst>
          </p:cNvPr>
          <p:cNvSpPr>
            <a:spLocks noGrp="1" noChangeArrowheads="1"/>
          </p:cNvSpPr>
          <p:nvPr>
            <p:ph type="body" sz="half" idx="3"/>
          </p:nvPr>
        </p:nvSpPr>
        <p:spPr>
          <a:xfrm>
            <a:off x="6011863" y="908050"/>
            <a:ext cx="2674937" cy="5218113"/>
          </a:xfrm>
        </p:spPr>
        <p:txBody>
          <a:bodyPr/>
          <a:lstStyle/>
          <a:p>
            <a:r>
              <a:rPr lang="sl-SI" altLang="sl-SI" sz="2800"/>
              <a:t>Dve najbolj znani :Cyg X-1 in Cyg OB3.</a:t>
            </a:r>
          </a:p>
          <a:p>
            <a:endParaRPr lang="sl-SI" altLang="sl-SI" sz="2800">
              <a:solidFill>
                <a:srgbClr val="000000"/>
              </a:solidFill>
              <a:effectLst>
                <a:outerShdw blurRad="38100" dist="38100" dir="2700000" algn="tl">
                  <a:srgbClr val="FFFFFF"/>
                </a:outerShdw>
              </a:effectLst>
            </a:endParaRP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3DDFA36D-807C-4D97-B3E0-AB74F909D70C}"/>
              </a:ext>
            </a:extLst>
          </p:cNvPr>
          <p:cNvSpPr>
            <a:spLocks noGrp="1" noChangeArrowheads="1"/>
          </p:cNvSpPr>
          <p:nvPr>
            <p:ph type="title"/>
          </p:nvPr>
        </p:nvSpPr>
        <p:spPr/>
        <p:txBody>
          <a:bodyPr/>
          <a:lstStyle/>
          <a:p>
            <a:r>
              <a:rPr lang="sl-SI" altLang="sl-SI" b="1">
                <a:solidFill>
                  <a:srgbClr val="FF0000"/>
                </a:solidFill>
              </a:rPr>
              <a:t>Ali sploh obstajajo???</a:t>
            </a:r>
            <a:r>
              <a:rPr lang="sl-SI" altLang="sl-SI"/>
              <a:t> </a:t>
            </a:r>
          </a:p>
        </p:txBody>
      </p:sp>
      <p:sp>
        <p:nvSpPr>
          <p:cNvPr id="16387" name="Rectangle 3">
            <a:extLst>
              <a:ext uri="{FF2B5EF4-FFF2-40B4-BE49-F238E27FC236}">
                <a16:creationId xmlns:a16="http://schemas.microsoft.com/office/drawing/2014/main" id="{327AA73F-40CD-4C54-9551-304511391563}"/>
              </a:ext>
            </a:extLst>
          </p:cNvPr>
          <p:cNvSpPr>
            <a:spLocks noGrp="1" noChangeArrowheads="1"/>
          </p:cNvSpPr>
          <p:nvPr>
            <p:ph type="body" idx="1"/>
          </p:nvPr>
        </p:nvSpPr>
        <p:spPr/>
        <p:txBody>
          <a:bodyPr/>
          <a:lstStyle/>
          <a:p>
            <a:pPr>
              <a:lnSpc>
                <a:spcPct val="90000"/>
              </a:lnSpc>
            </a:pPr>
            <a:br>
              <a:rPr lang="sl-SI" altLang="sl-SI" sz="1800"/>
            </a:br>
            <a:r>
              <a:rPr lang="sl-SI" altLang="sl-SI" sz="2000">
                <a:latin typeface="Monotype Corsiva" panose="03010101010201010101" pitchFamily="66" charset="0"/>
              </a:rPr>
              <a:t>Skoraj gotovo. V številnih dvojnih zvezdah, kjer je težo zvezdo mogoče ugotoviti s proučevanjem njenega gibanja so odkrili zelo goste zvezde, za katere se zdi, da imajo preveliko maso,četudi bi bile nevtronske zvezde. Kako je mogoče, da je črna luknja svetla?No, črna luknja seveda ni svetla, tako se nam zdi zaradi oddaljenosti. Črna luknja je odprtina v vesolju, do katere je prišlo zaradi gravitacijskega kolapsa, področje, ki pogoltne materijo in iz katerega ne more uiti ničesar, niti svetloba ne. Naš čas na Zemlji gre nezadržno naprej.Če bi vesoljec padel v črno luknjo, bi ga posrkala neskončnost in ga iztrgala iz eksistence. Okoli črne luknje se nahaja prepad, ki ima nekaj kilometrov premera in kjer prostor ne obstaja. Tu je gravitacija močnejša kot kjerkoli drugje v vesolju. Ničesar ji ne more uiti.</a:t>
            </a:r>
            <a:r>
              <a:rPr lang="sl-SI" altLang="sl-SI" sz="2000"/>
              <a:t> </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a:extLst>
              <a:ext uri="{FF2B5EF4-FFF2-40B4-BE49-F238E27FC236}">
                <a16:creationId xmlns:a16="http://schemas.microsoft.com/office/drawing/2014/main" id="{1AF636E3-61D5-47AC-B6D0-8CCCABAD408C}"/>
              </a:ext>
            </a:extLst>
          </p:cNvPr>
          <p:cNvSpPr>
            <a:spLocks noGrp="1" noChangeArrowheads="1"/>
          </p:cNvSpPr>
          <p:nvPr>
            <p:ph type="title"/>
          </p:nvPr>
        </p:nvSpPr>
        <p:spPr>
          <a:xfrm>
            <a:off x="539750" y="476250"/>
            <a:ext cx="8064500" cy="792163"/>
          </a:xfrm>
        </p:spPr>
        <p:txBody>
          <a:bodyPr/>
          <a:lstStyle/>
          <a:p>
            <a:r>
              <a:rPr lang="sl-SI" altLang="sl-SI" sz="4000" b="1">
                <a:solidFill>
                  <a:srgbClr val="FF0000"/>
                </a:solidFill>
              </a:rPr>
              <a:t>Posledice padca v črno luknjo (1.del)</a:t>
            </a:r>
            <a:br>
              <a:rPr lang="sl-SI" altLang="sl-SI" sz="4000" b="1">
                <a:solidFill>
                  <a:srgbClr val="FF0000"/>
                </a:solidFill>
              </a:rPr>
            </a:br>
            <a:endParaRPr lang="sl-SI" altLang="sl-SI" sz="4000" b="1">
              <a:solidFill>
                <a:srgbClr val="FF0000"/>
              </a:solidFill>
            </a:endParaRPr>
          </a:p>
        </p:txBody>
      </p:sp>
      <p:sp>
        <p:nvSpPr>
          <p:cNvPr id="103427" name="Rectangle 3">
            <a:extLst>
              <a:ext uri="{FF2B5EF4-FFF2-40B4-BE49-F238E27FC236}">
                <a16:creationId xmlns:a16="http://schemas.microsoft.com/office/drawing/2014/main" id="{5F9E3775-6113-415C-B52E-AFFC0EC8F594}"/>
              </a:ext>
            </a:extLst>
          </p:cNvPr>
          <p:cNvSpPr>
            <a:spLocks noGrp="1" noChangeArrowheads="1"/>
          </p:cNvSpPr>
          <p:nvPr>
            <p:ph type="body" idx="1"/>
          </p:nvPr>
        </p:nvSpPr>
        <p:spPr>
          <a:xfrm>
            <a:off x="179388" y="1125538"/>
            <a:ext cx="8964612" cy="4708525"/>
          </a:xfrm>
        </p:spPr>
        <p:txBody>
          <a:bodyPr/>
          <a:lstStyle/>
          <a:p>
            <a:pPr>
              <a:lnSpc>
                <a:spcPct val="80000"/>
              </a:lnSpc>
            </a:pPr>
            <a:r>
              <a:rPr lang="sl-SI" altLang="sl-SI" sz="2000">
                <a:latin typeface="Monotype Corsiva" panose="03010101010201010101" pitchFamily="66" charset="0"/>
              </a:rPr>
              <a:t>Zamislimo si, da bi osamljeni astronavt rad naredil samomor s skokom v črno luknjo. Z nogami naprej bi se vrgel proti črni luknji in mirno čakal na neizbežen konec. Ker bi na njegove noge delovala občutno večja sila, kot na trup in glavo, bi se noge zaradi tega pospeševale hitreje od trupa in astronavtu bi se zdelo, kot da mu jih hoče neka nevidna sila odtrgati od telesa. Z bližanjem središču bi postajale pline sile, kot pravijo trganju nog fiziki, samo še močnejše. Najprej bi ga razčetverile, potem pa še zmlele v gručo atomov. Krvavega mrcvarjenja z vesoljske ladje seveda ne bi mogli opazovati, ker bi se zelo verjetno dogajalo že onkraj horizonta dogodkov. Mnogi astrofiziki mislijo, da bi se vesoljec, ki bi padel v črno luknjo, znašel v nenavadnem, tujem vesolju, ki ni le v drugi časovni razsežnosti, temveč so v njem obrnjeni tudi osnovni naravni zakoni. Moderna astronomija pa je na osnovi Einsteinove teorije relativnosti izdelala hipotezo o tem, kaj bi se lahko zgodilo. Recimo, da se vesoljec približuje enostavni črni luknji. Ni nujno, da bi črna luknja posesala vse, kar se giblje v njeni okolici. Vesoljska ladja bi lahko letela do zunanjega roba, kjer vesoljca odloži. Potem prižge rakete in se oddalji ali pa spet odleti v krožnico, medtem ko s svojo centrifugalno silo izravna svojo gravitacijo. Nenavadne stvari pa se zgodijo, ko se vesoljec približuje zunanjemu robu, dogajalni meji črne luknje. Teorija relativnosti pravi, da čas teče toliko počasneje, kolikor močnejša je gravitacija. Gravitacija črne luknje je močnejša kot kjer koli drugje v vesolju. Kolikor manjša je oddaljenost vesoljca od dogajalne meje, toliko počasneje mu teče čas. Če je denimo oddaljen od luknje le še eno sekundo, bi se mu čas vlekel tako, da bi se nam zdel neskončen. Vseeno je, kako dolgo čakamo, konca nikakor ne bi hotelo biti. Vesoljcu pa čas teče pravilno. Kar se nam zdi neskončno dolgo, je njemu sekunda. In ko izgine za obzorjem , ga ne bomo videli nikoli več. </a:t>
            </a:r>
          </a:p>
          <a:p>
            <a:pPr>
              <a:lnSpc>
                <a:spcPct val="80000"/>
              </a:lnSpc>
            </a:pPr>
            <a:endParaRPr lang="sl-SI" altLang="sl-SI" sz="2000">
              <a:latin typeface="Monotype Corsiva" panose="03010101010201010101" pitchFamily="66"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4453" name="Picture 5" descr="crna7">
            <a:extLst>
              <a:ext uri="{FF2B5EF4-FFF2-40B4-BE49-F238E27FC236}">
                <a16:creationId xmlns:a16="http://schemas.microsoft.com/office/drawing/2014/main" id="{1B61F43B-35F8-4F2F-848F-4B7D1F1FBAB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95738" y="0"/>
            <a:ext cx="5148262" cy="6858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0" presetClass="path" presetSubtype="0" accel="50000" decel="50000" fill="hold" nodeType="clickEffect">
                                  <p:stCondLst>
                                    <p:cond delay="0"/>
                                  </p:stCondLst>
                                  <p:childTnLst>
                                    <p:animMotion origin="layout" path="M -0.54235 -0.23039 C -0.53419 -0.24681 -0.52274 -0.25977 -0.5118 -0.27272 C -0.50485 -0.28082 -0.49791 -0.28891 -0.49166 -0.29794 C -0.47933 -0.31598 -0.4934 -0.30233 -0.4776 -0.31991 C -0.47117 -0.32708 -0.46423 -0.33333 -0.45763 -0.34027 C -0.4486 -0.34952 -0.4328 -0.36988 -0.42135 -0.37473 C -0.41128 -0.3789 -0.40051 -0.37959 -0.39062 -0.38422 C -0.37048 -0.3826 -0.37308 -0.38931 -0.36944 -0.37311 C -0.36978 -0.36271 -0.36944 -0.3523 -0.37048 -0.34189 C -0.371 -0.33703 -0.3769 -0.32593 -0.37881 -0.3213 C -0.38263 -0.31205 -0.38749 -0.29932 -0.39409 -0.29308 C -0.39635 -0.28452 -0.4026 -0.28151 -0.4059 -0.27434 C -0.41388 -0.25745 -0.40954 -0.26578 -0.41874 -0.24936 C -0.42221 -0.24357 -0.42326 -0.23571 -0.42482 -0.229 C -0.4276 -0.2172 -0.43142 -0.20124 -0.43645 -0.1913 C -0.43767 -0.18135 -0.43888 -0.17395 -0.43888 -0.16308 C -0.43888 -0.15429 -0.43819 -0.14526 -0.43767 -0.13647 C -0.43662 -0.11704 -0.43142 -0.07402 -0.41405 -0.06754 C -0.3934 -0.04903 -0.40989 -0.06129 -0.35763 -0.06268 C -0.32777 -0.06939 -0.29721 -0.06847 -0.26701 -0.07055 C -0.24999 -0.08651 -0.20381 -0.0798 -0.1953 -0.08003 C -0.17256 -0.08535 -0.15659 -0.08975 -0.13298 -0.0909 C -0.10971 -0.09391 -0.10208 -0.09368 -0.07291 -0.09252 C -0.0118 -0.09414 0.04792 -0.09622 0.10938 -0.09715 C 0.11806 -0.09854 0.12657 -0.10062 0.13525 -0.10201 C 0.1724 -0.10016 0.2073 -0.10085 0.2448 -0.10201 C 0.30122 -0.10085 0.33421 -0.09761 0.38595 -0.08952 C 0.39515 -0.08443 0.3941 -0.07934 0.39775 -0.06754 C 0.39949 -0.06222 0.40174 -0.05713 0.40348 -0.05181 C 0.40487 -0.04765 0.40591 -0.04348 0.40713 -0.03932 C 0.39897 -0.0148 0.38004 -0.00393 0.36112 0.00625 C 0.22692 0.07865 0.19272 0.10549 0.05539 0.12052 C 0.00174 0.12631 -0.05208 0.12261 -0.10607 0.12376 C -0.30329 0.10688 -0.50086 0.09369 -0.69531 0.04373 C -0.70815 0.0354 -0.72291 0.031 -0.73402 0.01874 C -0.74062 0.01134 -0.7335 -0.02683 -0.72933 -0.03932 C -0.7111 -0.09299 -0.68263 -0.14318 -0.64583 -0.17719 C -0.53801 -0.27642 -0.4118 -0.3095 -0.28593 -0.33703 C -0.2401 -0.33125 -0.1934 -0.33171 -0.14826 -0.31991 C -0.05902 -0.29655 0.03525 -0.24196 0.1165 -0.18968 C 0.22761 -0.11797 0.20608 -0.14087 0.24827 -0.09414 C 0.20226 -0.23247 0.07744 -0.30673 -0.02933 -0.32778 C -0.04947 -0.33171 -0.07013 -0.32986 -0.09062 -0.33078 C -0.10954 -0.32616 -0.12899 -0.32477 -0.14704 -0.31667 C -0.24756 -0.2718 -0.31944 -0.14434 -0.34947 -0.0141 C -0.34912 -0.00115 -0.35017 0.01227 -0.34826 0.02499 C -0.34235 0.06593 -0.31787 0.0775 -0.29062 0.07981 C -0.22395 0.07449 -0.1684 0.07241 -0.11197 0.02337 C -0.07708 -0.03793 -0.03454 -0.08998 0.00713 -0.14272 C 0.04706 -0.19338 0.08542 -0.25051 0.14237 -0.26185 C 0.14983 -0.26139 0.15747 -0.26254 0.16476 -0.26023 C 0.16511 -0.26023 0.17692 -0.23478 0.17761 -0.23363 C 0.18525 -0.15567 0.16424 -0.05204 0.1106 -0.00786 C 0.10782 -0.00323 0.10504 0.00139 0.10244 0.00625 C 0.10157 0.00787 0.10001 0.01088 0.10001 0.01088 C 0.09827 0.02175 0.09879 0.01597 0.09879 0.02823 L 5.27778E-6 7.12468E-6 " pathEditMode="relative" ptsTypes="fffffffffffffffffffffffffffffffffffffffffffffffffffffffAA">
                                      <p:cBhvr>
                                        <p:cTn id="6" dur="2000" fill="hold"/>
                                        <p:tgtEl>
                                          <p:spTgt spid="104453"/>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Krožnica">
  <a:themeElements>
    <a:clrScheme name="Krožnica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fontScheme name="Krožnic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Krožnica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Krožnica 2">
        <a:dk1>
          <a:srgbClr val="008000"/>
        </a:dk1>
        <a:lt1>
          <a:srgbClr val="FFFFFF"/>
        </a:lt1>
        <a:dk2>
          <a:srgbClr val="003300"/>
        </a:dk2>
        <a:lt2>
          <a:srgbClr val="C0C0C0"/>
        </a:lt2>
        <a:accent1>
          <a:srgbClr val="99CC00"/>
        </a:accent1>
        <a:accent2>
          <a:srgbClr val="527C3A"/>
        </a:accent2>
        <a:accent3>
          <a:srgbClr val="AAADAA"/>
        </a:accent3>
        <a:accent4>
          <a:srgbClr val="DADADA"/>
        </a:accent4>
        <a:accent5>
          <a:srgbClr val="CAE2AA"/>
        </a:accent5>
        <a:accent6>
          <a:srgbClr val="497034"/>
        </a:accent6>
        <a:hlink>
          <a:srgbClr val="33CC33"/>
        </a:hlink>
        <a:folHlink>
          <a:srgbClr val="C1FF83"/>
        </a:folHlink>
      </a:clrScheme>
      <a:clrMap bg1="dk2" tx1="lt1" bg2="dk1" tx2="lt2" accent1="accent1" accent2="accent2" accent3="accent3" accent4="accent4" accent5="accent5" accent6="accent6" hlink="hlink" folHlink="folHlink"/>
    </a:extraClrScheme>
    <a:extraClrScheme>
      <a:clrScheme name="Krožnica 3">
        <a:dk1>
          <a:srgbClr val="000066"/>
        </a:dk1>
        <a:lt1>
          <a:srgbClr val="FFFFFF"/>
        </a:lt1>
        <a:dk2>
          <a:srgbClr val="000099"/>
        </a:dk2>
        <a:lt2>
          <a:srgbClr val="9FBFFF"/>
        </a:lt2>
        <a:accent1>
          <a:srgbClr val="0099CC"/>
        </a:accent1>
        <a:accent2>
          <a:srgbClr val="00CC66"/>
        </a:accent2>
        <a:accent3>
          <a:srgbClr val="AAAACA"/>
        </a:accent3>
        <a:accent4>
          <a:srgbClr val="DADADA"/>
        </a:accent4>
        <a:accent5>
          <a:srgbClr val="AACAE2"/>
        </a:accent5>
        <a:accent6>
          <a:srgbClr val="00B95C"/>
        </a:accent6>
        <a:hlink>
          <a:srgbClr val="00FFFF"/>
        </a:hlink>
        <a:folHlink>
          <a:srgbClr val="CDE6FF"/>
        </a:folHlink>
      </a:clrScheme>
      <a:clrMap bg1="dk2" tx1="lt1" bg2="dk1" tx2="lt2" accent1="accent1" accent2="accent2" accent3="accent3" accent4="accent4" accent5="accent5" accent6="accent6" hlink="hlink" folHlink="folHlink"/>
    </a:extraClrScheme>
    <a:extraClrScheme>
      <a:clrScheme name="Krožnica 4">
        <a:dk1>
          <a:srgbClr val="00ACA8"/>
        </a:dk1>
        <a:lt1>
          <a:srgbClr val="FFFFFF"/>
        </a:lt1>
        <a:dk2>
          <a:srgbClr val="006666"/>
        </a:dk2>
        <a:lt2>
          <a:srgbClr val="FFFF99"/>
        </a:lt2>
        <a:accent1>
          <a:srgbClr val="0099CC"/>
        </a:accent1>
        <a:accent2>
          <a:srgbClr val="6D6FC7"/>
        </a:accent2>
        <a:accent3>
          <a:srgbClr val="AAB8B8"/>
        </a:accent3>
        <a:accent4>
          <a:srgbClr val="DADADA"/>
        </a:accent4>
        <a:accent5>
          <a:srgbClr val="AACAE2"/>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Krožnica 5">
        <a:dk1>
          <a:srgbClr val="BA0023"/>
        </a:dk1>
        <a:lt1>
          <a:srgbClr val="FFFFFF"/>
        </a:lt1>
        <a:dk2>
          <a:srgbClr val="800000"/>
        </a:dk2>
        <a:lt2>
          <a:srgbClr val="FFFF99"/>
        </a:lt2>
        <a:accent1>
          <a:srgbClr val="FF6600"/>
        </a:accent1>
        <a:accent2>
          <a:srgbClr val="C5543D"/>
        </a:accent2>
        <a:accent3>
          <a:srgbClr val="C0AAAA"/>
        </a:accent3>
        <a:accent4>
          <a:srgbClr val="DADADA"/>
        </a:accent4>
        <a:accent5>
          <a:srgbClr val="FFB8AA"/>
        </a:accent5>
        <a:accent6>
          <a:srgbClr val="B24B36"/>
        </a:accent6>
        <a:hlink>
          <a:srgbClr val="FFFF00"/>
        </a:hlink>
        <a:folHlink>
          <a:srgbClr val="FF9900"/>
        </a:folHlink>
      </a:clrScheme>
      <a:clrMap bg1="dk2" tx1="lt1" bg2="dk1" tx2="lt2" accent1="accent1" accent2="accent2" accent3="accent3" accent4="accent4" accent5="accent5" accent6="accent6" hlink="hlink" folHlink="folHlink"/>
    </a:extraClrScheme>
    <a:extraClrScheme>
      <a:clrScheme name="Krožnica 6">
        <a:dk1>
          <a:srgbClr val="6D776E"/>
        </a:dk1>
        <a:lt1>
          <a:srgbClr val="FFFFFF"/>
        </a:lt1>
        <a:dk2>
          <a:srgbClr val="575863"/>
        </a:dk2>
        <a:lt2>
          <a:srgbClr val="DDDDDD"/>
        </a:lt2>
        <a:accent1>
          <a:srgbClr val="0099CC"/>
        </a:accent1>
        <a:accent2>
          <a:srgbClr val="939EA9"/>
        </a:accent2>
        <a:accent3>
          <a:srgbClr val="B4B4B7"/>
        </a:accent3>
        <a:accent4>
          <a:srgbClr val="DADADA"/>
        </a:accent4>
        <a:accent5>
          <a:srgbClr val="AACAE2"/>
        </a:accent5>
        <a:accent6>
          <a:srgbClr val="858F99"/>
        </a:accent6>
        <a:hlink>
          <a:srgbClr val="FFCC00"/>
        </a:hlink>
        <a:folHlink>
          <a:srgbClr val="BD8949"/>
        </a:folHlink>
      </a:clrScheme>
      <a:clrMap bg1="dk2" tx1="lt1" bg2="dk1" tx2="lt2" accent1="accent1" accent2="accent2" accent3="accent3" accent4="accent4" accent5="accent5" accent6="accent6" hlink="hlink" folHlink="folHlink"/>
    </a:extraClrScheme>
    <a:extraClrScheme>
      <a:clrScheme name="Krožnica 7">
        <a:dk1>
          <a:srgbClr val="A28A84"/>
        </a:dk1>
        <a:lt1>
          <a:srgbClr val="FFFFFF"/>
        </a:lt1>
        <a:dk2>
          <a:srgbClr val="765E58"/>
        </a:dk2>
        <a:lt2>
          <a:srgbClr val="DDDDDD"/>
        </a:lt2>
        <a:accent1>
          <a:srgbClr val="CC6600"/>
        </a:accent1>
        <a:accent2>
          <a:srgbClr val="CC9900"/>
        </a:accent2>
        <a:accent3>
          <a:srgbClr val="BDB6B4"/>
        </a:accent3>
        <a:accent4>
          <a:srgbClr val="DADADA"/>
        </a:accent4>
        <a:accent5>
          <a:srgbClr val="E2B8AA"/>
        </a:accent5>
        <a:accent6>
          <a:srgbClr val="B98A00"/>
        </a:accent6>
        <a:hlink>
          <a:srgbClr val="FFCC00"/>
        </a:hlink>
        <a:folHlink>
          <a:srgbClr val="FFFFBD"/>
        </a:folHlink>
      </a:clrScheme>
      <a:clrMap bg1="dk2" tx1="lt1" bg2="dk1" tx2="lt2" accent1="accent1" accent2="accent2" accent3="accent3" accent4="accent4" accent5="accent5" accent6="accent6" hlink="hlink" folHlink="folHlink"/>
    </a:extraClrScheme>
    <a:extraClrScheme>
      <a:clrScheme name="Krožnica 8">
        <a:dk1>
          <a:srgbClr val="000000"/>
        </a:dk1>
        <a:lt1>
          <a:srgbClr val="C5D9ED"/>
        </a:lt1>
        <a:dk2>
          <a:srgbClr val="000000"/>
        </a:dk2>
        <a:lt2>
          <a:srgbClr val="FFFFFF"/>
        </a:lt2>
        <a:accent1>
          <a:srgbClr val="F3F6FF"/>
        </a:accent1>
        <a:accent2>
          <a:srgbClr val="33CCCC"/>
        </a:accent2>
        <a:accent3>
          <a:srgbClr val="DFE9F4"/>
        </a:accent3>
        <a:accent4>
          <a:srgbClr val="000000"/>
        </a:accent4>
        <a:accent5>
          <a:srgbClr val="F8FAFF"/>
        </a:accent5>
        <a:accent6>
          <a:srgbClr val="2DB9B9"/>
        </a:accent6>
        <a:hlink>
          <a:srgbClr val="0000FF"/>
        </a:hlink>
        <a:folHlink>
          <a:srgbClr val="006699"/>
        </a:folHlink>
      </a:clrScheme>
      <a:clrMap bg1="lt1" tx1="dk1" bg2="lt2" tx2="dk2" accent1="accent1" accent2="accent2" accent3="accent3" accent4="accent4" accent5="accent5" accent6="accent6" hlink="hlink" folHlink="folHlink"/>
    </a:extraClrScheme>
    <a:extraClrScheme>
      <a:clrScheme name="Krožnica 9">
        <a:dk1>
          <a:srgbClr val="FFFFFF"/>
        </a:dk1>
        <a:lt1>
          <a:srgbClr val="FFFFFF"/>
        </a:lt1>
        <a:dk2>
          <a:srgbClr val="AAAAC6"/>
        </a:dk2>
        <a:lt2>
          <a:srgbClr val="FFFFCC"/>
        </a:lt2>
        <a:accent1>
          <a:srgbClr val="66667E"/>
        </a:accent1>
        <a:accent2>
          <a:srgbClr val="629157"/>
        </a:accent2>
        <a:accent3>
          <a:srgbClr val="D2D2DF"/>
        </a:accent3>
        <a:accent4>
          <a:srgbClr val="DADADA"/>
        </a:accent4>
        <a:accent5>
          <a:srgbClr val="B8B8C0"/>
        </a:accent5>
        <a:accent6>
          <a:srgbClr val="58834E"/>
        </a:accent6>
        <a:hlink>
          <a:srgbClr val="6600CC"/>
        </a:hlink>
        <a:folHlink>
          <a:srgbClr val="3399FF"/>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Orbit</Template>
  <TotalTime>0</TotalTime>
  <Words>953</Words>
  <Application>Microsoft Office PowerPoint</Application>
  <PresentationFormat>On-screen Show (4:3)</PresentationFormat>
  <Paragraphs>22</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Monotype Corsiva</vt:lpstr>
      <vt:lpstr>Wingdings</vt:lpstr>
      <vt:lpstr>Krožnica</vt:lpstr>
      <vt:lpstr>Črne luknje</vt:lpstr>
      <vt:lpstr>O črnih luknjah </vt:lpstr>
      <vt:lpstr>Nastanek črne luknje </vt:lpstr>
      <vt:lpstr>Zgodovina črnih lukenj  </vt:lpstr>
      <vt:lpstr>PowerPoint Presentation</vt:lpstr>
      <vt:lpstr>PowerPoint Presentation</vt:lpstr>
      <vt:lpstr>Ali sploh obstajajo??? </vt:lpstr>
      <vt:lpstr>Posledice padca v črno luknjo (1.del) </vt:lpstr>
      <vt:lpstr>PowerPoint Presentation</vt:lpstr>
      <vt:lpstr>Črne luknje tudi v naši galaksiji </vt:lpstr>
      <vt:lpstr>PowerPoint Presentation</vt:lpstr>
      <vt:lpstr>PowerPoint Presentation</vt:lpstr>
      <vt:lpstr>Slike</vt:lpstr>
      <vt:lpstr>PowerPoint Presentation</vt:lpstr>
      <vt:lpstr>Di end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2019-05-30T09:24:09Z</dcterms:created>
  <dcterms:modified xsi:type="dcterms:W3CDTF">2019-05-30T09:24:09Z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URL">
    <vt:lpwstr>https://dijaski.net</vt:lpwstr>
  </property>
</Properties>
</file>