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3"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66" r:id="rId14"/>
    <p:sldId id="267" r:id="rId15"/>
    <p:sldId id="270" r:id="rId16"/>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70" autoAdjust="0"/>
  </p:normalViewPr>
  <p:slideViewPr>
    <p:cSldViewPr>
      <p:cViewPr varScale="1">
        <p:scale>
          <a:sx n="106" d="100"/>
          <a:sy n="106" d="100"/>
        </p:scale>
        <p:origin x="16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4764134-53A6-445B-BBCC-4AB604E7427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l-SI" altLang="sl-SI"/>
          </a:p>
        </p:txBody>
      </p:sp>
      <p:sp>
        <p:nvSpPr>
          <p:cNvPr id="5123" name="Rectangle 3">
            <a:extLst>
              <a:ext uri="{FF2B5EF4-FFF2-40B4-BE49-F238E27FC236}">
                <a16:creationId xmlns:a16="http://schemas.microsoft.com/office/drawing/2014/main" id="{5708835E-3281-4804-BCA4-49235AB4142F}"/>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l-SI" altLang="sl-SI"/>
          </a:p>
        </p:txBody>
      </p:sp>
      <p:sp>
        <p:nvSpPr>
          <p:cNvPr id="5124" name="Rectangle 4">
            <a:extLst>
              <a:ext uri="{FF2B5EF4-FFF2-40B4-BE49-F238E27FC236}">
                <a16:creationId xmlns:a16="http://schemas.microsoft.com/office/drawing/2014/main" id="{437802F7-8002-47BF-803D-69F0313B468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DB8FADB6-811D-44E4-A0BB-88F69FCD7176}"/>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5126" name="Rectangle 6">
            <a:extLst>
              <a:ext uri="{FF2B5EF4-FFF2-40B4-BE49-F238E27FC236}">
                <a16:creationId xmlns:a16="http://schemas.microsoft.com/office/drawing/2014/main" id="{8E3DF142-B8B0-44EA-A100-82A613758648}"/>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l-SI" altLang="sl-SI"/>
          </a:p>
        </p:txBody>
      </p:sp>
      <p:sp>
        <p:nvSpPr>
          <p:cNvPr id="5127" name="Rectangle 7">
            <a:extLst>
              <a:ext uri="{FF2B5EF4-FFF2-40B4-BE49-F238E27FC236}">
                <a16:creationId xmlns:a16="http://schemas.microsoft.com/office/drawing/2014/main" id="{6B8C9FA4-8919-422B-96D8-D322A10354BB}"/>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2363C25-A291-4E1E-A3AC-0E1163D33480}"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143362" name="Group 2">
            <a:extLst>
              <a:ext uri="{FF2B5EF4-FFF2-40B4-BE49-F238E27FC236}">
                <a16:creationId xmlns:a16="http://schemas.microsoft.com/office/drawing/2014/main" id="{1929FB38-F025-436F-8585-F9DE61B383B1}"/>
              </a:ext>
            </a:extLst>
          </p:cNvPr>
          <p:cNvGrpSpPr>
            <a:grpSpLocks/>
          </p:cNvGrpSpPr>
          <p:nvPr/>
        </p:nvGrpSpPr>
        <p:grpSpPr bwMode="auto">
          <a:xfrm>
            <a:off x="0" y="3902075"/>
            <a:ext cx="3400425" cy="2949575"/>
            <a:chOff x="0" y="2458"/>
            <a:chExt cx="2142" cy="1858"/>
          </a:xfrm>
        </p:grpSpPr>
        <p:sp>
          <p:nvSpPr>
            <p:cNvPr id="143363" name="Freeform 3">
              <a:extLst>
                <a:ext uri="{FF2B5EF4-FFF2-40B4-BE49-F238E27FC236}">
                  <a16:creationId xmlns:a16="http://schemas.microsoft.com/office/drawing/2014/main" id="{6A4562E4-E0CA-44E8-8227-14D11247DD47}"/>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43364" name="Freeform 4">
              <a:extLst>
                <a:ext uri="{FF2B5EF4-FFF2-40B4-BE49-F238E27FC236}">
                  <a16:creationId xmlns:a16="http://schemas.microsoft.com/office/drawing/2014/main" id="{2785F729-20E1-470E-9F4B-31A7CF73AAD0}"/>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43365" name="Freeform 5">
              <a:extLst>
                <a:ext uri="{FF2B5EF4-FFF2-40B4-BE49-F238E27FC236}">
                  <a16:creationId xmlns:a16="http://schemas.microsoft.com/office/drawing/2014/main" id="{797805AA-39C7-4DE2-A0D5-17E8BB28CD32}"/>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43366" name="Freeform 6">
              <a:extLst>
                <a:ext uri="{FF2B5EF4-FFF2-40B4-BE49-F238E27FC236}">
                  <a16:creationId xmlns:a16="http://schemas.microsoft.com/office/drawing/2014/main" id="{77E070C1-5ACD-4443-8C43-601D89C98905}"/>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43367" name="Oval 7">
              <a:extLst>
                <a:ext uri="{FF2B5EF4-FFF2-40B4-BE49-F238E27FC236}">
                  <a16:creationId xmlns:a16="http://schemas.microsoft.com/office/drawing/2014/main" id="{D0CB0368-8D81-45C8-9B3E-DE26F848EA2B}"/>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43368" name="Oval 8">
              <a:extLst>
                <a:ext uri="{FF2B5EF4-FFF2-40B4-BE49-F238E27FC236}">
                  <a16:creationId xmlns:a16="http://schemas.microsoft.com/office/drawing/2014/main" id="{C0A40DC0-2B34-4DB1-8184-26100E0F1283}"/>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43369" name="Oval 9">
              <a:extLst>
                <a:ext uri="{FF2B5EF4-FFF2-40B4-BE49-F238E27FC236}">
                  <a16:creationId xmlns:a16="http://schemas.microsoft.com/office/drawing/2014/main" id="{F66BD784-CA0D-49BC-8537-5BC794CFB118}"/>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143370" name="Rectangle 10">
            <a:extLst>
              <a:ext uri="{FF2B5EF4-FFF2-40B4-BE49-F238E27FC236}">
                <a16:creationId xmlns:a16="http://schemas.microsoft.com/office/drawing/2014/main" id="{1AF65CDF-1F03-4154-A87F-4A2B132057C5}"/>
              </a:ext>
            </a:extLst>
          </p:cNvPr>
          <p:cNvSpPr>
            <a:spLocks noGrp="1" noChangeArrowheads="1"/>
          </p:cNvSpPr>
          <p:nvPr>
            <p:ph type="ctrTitle" sz="quarter"/>
          </p:nvPr>
        </p:nvSpPr>
        <p:spPr>
          <a:xfrm>
            <a:off x="685800" y="1873250"/>
            <a:ext cx="7772400" cy="1555750"/>
          </a:xfrm>
        </p:spPr>
        <p:txBody>
          <a:bodyPr/>
          <a:lstStyle>
            <a:lvl1pPr>
              <a:defRPr sz="4800"/>
            </a:lvl1pPr>
          </a:lstStyle>
          <a:p>
            <a:pPr lvl="0"/>
            <a:r>
              <a:rPr lang="sl-SI" altLang="sl-SI" noProof="0"/>
              <a:t>Kliknite, če želite urediti slog naslova matrice</a:t>
            </a:r>
          </a:p>
        </p:txBody>
      </p:sp>
      <p:sp>
        <p:nvSpPr>
          <p:cNvPr id="143371" name="Rectangle 11">
            <a:extLst>
              <a:ext uri="{FF2B5EF4-FFF2-40B4-BE49-F238E27FC236}">
                <a16:creationId xmlns:a16="http://schemas.microsoft.com/office/drawing/2014/main" id="{547EB723-B9EA-4066-9CCB-966BE1A84441}"/>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Kliknite, če želite urediti slog podnaslova matrice</a:t>
            </a:r>
          </a:p>
        </p:txBody>
      </p:sp>
      <p:sp>
        <p:nvSpPr>
          <p:cNvPr id="143372" name="Rectangle 12">
            <a:extLst>
              <a:ext uri="{FF2B5EF4-FFF2-40B4-BE49-F238E27FC236}">
                <a16:creationId xmlns:a16="http://schemas.microsoft.com/office/drawing/2014/main" id="{39362A59-ECD7-47AC-9791-92E8E5670890}"/>
              </a:ext>
            </a:extLst>
          </p:cNvPr>
          <p:cNvSpPr>
            <a:spLocks noGrp="1" noChangeArrowheads="1"/>
          </p:cNvSpPr>
          <p:nvPr>
            <p:ph type="dt" sz="quarter" idx="2"/>
          </p:nvPr>
        </p:nvSpPr>
        <p:spPr/>
        <p:txBody>
          <a:bodyPr/>
          <a:lstStyle>
            <a:lvl1pPr>
              <a:defRPr/>
            </a:lvl1pPr>
          </a:lstStyle>
          <a:p>
            <a:endParaRPr lang="sl-SI" altLang="sl-SI"/>
          </a:p>
        </p:txBody>
      </p:sp>
      <p:sp>
        <p:nvSpPr>
          <p:cNvPr id="143373" name="Rectangle 13">
            <a:extLst>
              <a:ext uri="{FF2B5EF4-FFF2-40B4-BE49-F238E27FC236}">
                <a16:creationId xmlns:a16="http://schemas.microsoft.com/office/drawing/2014/main" id="{6CA46735-523F-4363-B5EE-620F07707EF5}"/>
              </a:ext>
            </a:extLst>
          </p:cNvPr>
          <p:cNvSpPr>
            <a:spLocks noGrp="1" noChangeArrowheads="1"/>
          </p:cNvSpPr>
          <p:nvPr>
            <p:ph type="ftr" sz="quarter" idx="3"/>
          </p:nvPr>
        </p:nvSpPr>
        <p:spPr/>
        <p:txBody>
          <a:bodyPr/>
          <a:lstStyle>
            <a:lvl1pPr>
              <a:defRPr/>
            </a:lvl1pPr>
          </a:lstStyle>
          <a:p>
            <a:endParaRPr lang="sl-SI" altLang="sl-SI"/>
          </a:p>
        </p:txBody>
      </p:sp>
      <p:sp>
        <p:nvSpPr>
          <p:cNvPr id="143374" name="Rectangle 14">
            <a:extLst>
              <a:ext uri="{FF2B5EF4-FFF2-40B4-BE49-F238E27FC236}">
                <a16:creationId xmlns:a16="http://schemas.microsoft.com/office/drawing/2014/main" id="{C543C528-AEDF-4091-8055-A8404CC3921D}"/>
              </a:ext>
            </a:extLst>
          </p:cNvPr>
          <p:cNvSpPr>
            <a:spLocks noGrp="1" noChangeArrowheads="1"/>
          </p:cNvSpPr>
          <p:nvPr>
            <p:ph type="sldNum" sz="quarter" idx="4"/>
          </p:nvPr>
        </p:nvSpPr>
        <p:spPr/>
        <p:txBody>
          <a:bodyPr/>
          <a:lstStyle>
            <a:lvl1pPr>
              <a:defRPr/>
            </a:lvl1pPr>
          </a:lstStyle>
          <a:p>
            <a:fld id="{BC624EE3-E02C-4CE7-AC44-DEA827B74687}" type="slidenum">
              <a:rPr lang="sl-SI" altLang="sl-SI"/>
              <a:pPr/>
              <a:t>‹#›</a:t>
            </a:fld>
            <a:endParaRPr lang="sl-SI" alt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43370"/>
                                        </p:tgtEl>
                                        <p:attrNameLst>
                                          <p:attrName>style.visibility</p:attrName>
                                        </p:attrNameLst>
                                      </p:cBhvr>
                                      <p:to>
                                        <p:strVal val="visible"/>
                                      </p:to>
                                    </p:set>
                                    <p:anim calcmode="lin" valueType="num">
                                      <p:cBhvr>
                                        <p:cTn id="7" dur="500" fill="hold"/>
                                        <p:tgtEl>
                                          <p:spTgt spid="143370"/>
                                        </p:tgtEl>
                                        <p:attrNameLst>
                                          <p:attrName>ppt_w</p:attrName>
                                        </p:attrNameLst>
                                      </p:cBhvr>
                                      <p:tavLst>
                                        <p:tav tm="0">
                                          <p:val>
                                            <p:fltVal val="0"/>
                                          </p:val>
                                        </p:tav>
                                        <p:tav tm="100000">
                                          <p:val>
                                            <p:strVal val="#ppt_w"/>
                                          </p:val>
                                        </p:tav>
                                      </p:tavLst>
                                    </p:anim>
                                    <p:anim calcmode="lin" valueType="num">
                                      <p:cBhvr>
                                        <p:cTn id="8" dur="500" fill="hold"/>
                                        <p:tgtEl>
                                          <p:spTgt spid="14337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43371">
                                            <p:txEl>
                                              <p:pRg st="0" end="0"/>
                                            </p:txEl>
                                          </p:spTgt>
                                        </p:tgtEl>
                                        <p:attrNameLst>
                                          <p:attrName>style.visibility</p:attrName>
                                        </p:attrNameLst>
                                      </p:cBhvr>
                                      <p:to>
                                        <p:strVal val="visible"/>
                                      </p:to>
                                    </p:set>
                                    <p:anim calcmode="lin" valueType="num">
                                      <p:cBhvr>
                                        <p:cTn id="13" dur="500" fill="hold"/>
                                        <p:tgtEl>
                                          <p:spTgt spid="143371">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4337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0" grpId="0"/>
      <p:bldP spid="143371" grpId="0" build="p">
        <p:tmplLst>
          <p:tmpl lvl="1">
            <p:tnLst>
              <p:par>
                <p:cTn presetID="23" presetClass="entr" presetSubtype="16" fill="hold" nodeType="clickEffect">
                  <p:stCondLst>
                    <p:cond delay="0"/>
                  </p:stCondLst>
                  <p:childTnLst>
                    <p:set>
                      <p:cBhvr>
                        <p:cTn dur="1" fill="hold">
                          <p:stCondLst>
                            <p:cond delay="0"/>
                          </p:stCondLst>
                        </p:cTn>
                        <p:tgtEl>
                          <p:spTgt spid="143371"/>
                        </p:tgtEl>
                        <p:attrNameLst>
                          <p:attrName>style.visibility</p:attrName>
                        </p:attrNameLst>
                      </p:cBhvr>
                      <p:to>
                        <p:strVal val="visible"/>
                      </p:to>
                    </p:set>
                    <p:anim calcmode="lin" valueType="num">
                      <p:cBhvr>
                        <p:cTn dur="500" fill="hold"/>
                        <p:tgtEl>
                          <p:spTgt spid="143371"/>
                        </p:tgtEl>
                        <p:attrNameLst>
                          <p:attrName>ppt_w</p:attrName>
                        </p:attrNameLst>
                      </p:cBhvr>
                      <p:tavLst>
                        <p:tav tm="0">
                          <p:val>
                            <p:fltVal val="0"/>
                          </p:val>
                        </p:tav>
                        <p:tav tm="100000">
                          <p:val>
                            <p:strVal val="#ppt_w"/>
                          </p:val>
                        </p:tav>
                      </p:tavLst>
                    </p:anim>
                    <p:anim calcmode="lin" valueType="num">
                      <p:cBhvr>
                        <p:cTn dur="500" fill="hold"/>
                        <p:tgtEl>
                          <p:spTgt spid="143371"/>
                        </p:tgtEl>
                        <p:attrNameLst>
                          <p:attrName>ppt_h</p:attrName>
                        </p:attrNameLst>
                      </p:cBhvr>
                      <p:tavLst>
                        <p:tav tm="0">
                          <p:val>
                            <p:fltVal val="0"/>
                          </p:val>
                        </p:tav>
                        <p:tav tm="100000">
                          <p:val>
                            <p:strVal val="#ppt_h"/>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A16AF-2614-4897-94BC-E2E78A7B8971}"/>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E1674F3-4EC0-4E33-882A-C67580A1E0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18F57B9-C54F-4C23-A770-E7C6E4D76DE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1847BA1-6E50-443A-9DA2-EB3A82970E4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270BFF3-83F1-4CE2-ADBB-E4E8AD4488D6}"/>
              </a:ext>
            </a:extLst>
          </p:cNvPr>
          <p:cNvSpPr>
            <a:spLocks noGrp="1"/>
          </p:cNvSpPr>
          <p:nvPr>
            <p:ph type="sldNum" sz="quarter" idx="12"/>
          </p:nvPr>
        </p:nvSpPr>
        <p:spPr/>
        <p:txBody>
          <a:bodyPr/>
          <a:lstStyle>
            <a:lvl1pPr>
              <a:defRPr/>
            </a:lvl1pPr>
          </a:lstStyle>
          <a:p>
            <a:fld id="{B452FF2A-3B3E-402E-8323-C3E0460A53E1}" type="slidenum">
              <a:rPr lang="sl-SI" altLang="sl-SI"/>
              <a:pPr/>
              <a:t>‹#›</a:t>
            </a:fld>
            <a:endParaRPr lang="sl-SI" altLang="sl-SI"/>
          </a:p>
        </p:txBody>
      </p:sp>
    </p:spTree>
    <p:extLst>
      <p:ext uri="{BB962C8B-B14F-4D97-AF65-F5344CB8AC3E}">
        <p14:creationId xmlns:p14="http://schemas.microsoft.com/office/powerpoint/2010/main" val="2017135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1A026A-BA6D-4CA4-8831-8B65B7830C04}"/>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A7F57C03-B747-48B5-9784-62A3B7D958FE}"/>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C581092-834D-4F90-8FD4-A2CA06D84A6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BA41E3A-5A31-4704-B5A1-DECDEC4A620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CEA9F5B-D6E6-4712-8783-95CB945571B6}"/>
              </a:ext>
            </a:extLst>
          </p:cNvPr>
          <p:cNvSpPr>
            <a:spLocks noGrp="1"/>
          </p:cNvSpPr>
          <p:nvPr>
            <p:ph type="sldNum" sz="quarter" idx="12"/>
          </p:nvPr>
        </p:nvSpPr>
        <p:spPr/>
        <p:txBody>
          <a:bodyPr/>
          <a:lstStyle>
            <a:lvl1pPr>
              <a:defRPr/>
            </a:lvl1pPr>
          </a:lstStyle>
          <a:p>
            <a:fld id="{9921CE51-3EA2-4FBD-BA15-BE714C34DFAB}" type="slidenum">
              <a:rPr lang="sl-SI" altLang="sl-SI"/>
              <a:pPr/>
              <a:t>‹#›</a:t>
            </a:fld>
            <a:endParaRPr lang="sl-SI" altLang="sl-SI"/>
          </a:p>
        </p:txBody>
      </p:sp>
    </p:spTree>
    <p:extLst>
      <p:ext uri="{BB962C8B-B14F-4D97-AF65-F5344CB8AC3E}">
        <p14:creationId xmlns:p14="http://schemas.microsoft.com/office/powerpoint/2010/main" val="493197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8D61D-986A-4328-879B-9AD5FBFB4F0B}"/>
              </a:ext>
            </a:extLst>
          </p:cNvPr>
          <p:cNvSpPr>
            <a:spLocks noGrp="1"/>
          </p:cNvSpPr>
          <p:nvPr>
            <p:ph type="title"/>
          </p:nvPr>
        </p:nvSpPr>
        <p:spPr>
          <a:xfrm>
            <a:off x="457200" y="277813"/>
            <a:ext cx="8229600" cy="1139825"/>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D1328E08-FA9B-46E3-A538-6066E6181D7E}"/>
              </a:ext>
            </a:extLst>
          </p:cNvPr>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453882ED-AF88-4869-A68C-1D895DB9154A}"/>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8CE3704A-B3CA-4449-B641-9E2EBA6C8994}"/>
              </a:ext>
            </a:extLst>
          </p:cNvPr>
          <p:cNvSpPr>
            <a:spLocks noGrp="1"/>
          </p:cNvSpPr>
          <p:nvPr>
            <p:ph type="dt" sz="half" idx="10"/>
          </p:nvPr>
        </p:nvSpPr>
        <p:spPr>
          <a:xfrm>
            <a:off x="457200" y="6248400"/>
            <a:ext cx="2133600" cy="45720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6C629CAE-90B7-44BB-8FB0-59F4F236D4B6}"/>
              </a:ext>
            </a:extLst>
          </p:cNvPr>
          <p:cNvSpPr>
            <a:spLocks noGrp="1"/>
          </p:cNvSpPr>
          <p:nvPr>
            <p:ph type="ftr" sz="quarter" idx="11"/>
          </p:nvPr>
        </p:nvSpPr>
        <p:spPr>
          <a:xfrm>
            <a:off x="3124200" y="6248400"/>
            <a:ext cx="2895600" cy="45720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736AB45-7DC7-4AB9-992F-B3B901CF0BFF}"/>
              </a:ext>
            </a:extLst>
          </p:cNvPr>
          <p:cNvSpPr>
            <a:spLocks noGrp="1"/>
          </p:cNvSpPr>
          <p:nvPr>
            <p:ph type="sldNum" sz="quarter" idx="12"/>
          </p:nvPr>
        </p:nvSpPr>
        <p:spPr>
          <a:xfrm>
            <a:off x="6553200" y="6248400"/>
            <a:ext cx="2133600" cy="457200"/>
          </a:xfrm>
        </p:spPr>
        <p:txBody>
          <a:bodyPr/>
          <a:lstStyle>
            <a:lvl1pPr>
              <a:defRPr/>
            </a:lvl1pPr>
          </a:lstStyle>
          <a:p>
            <a:fld id="{2A48A4EB-61CD-4566-8BA9-2A78DB450E61}" type="slidenum">
              <a:rPr lang="sl-SI" altLang="sl-SI"/>
              <a:pPr/>
              <a:t>‹#›</a:t>
            </a:fld>
            <a:endParaRPr lang="sl-SI" altLang="sl-SI"/>
          </a:p>
        </p:txBody>
      </p:sp>
    </p:spTree>
    <p:extLst>
      <p:ext uri="{BB962C8B-B14F-4D97-AF65-F5344CB8AC3E}">
        <p14:creationId xmlns:p14="http://schemas.microsoft.com/office/powerpoint/2010/main" val="2149760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EA4F4-FE41-402F-811F-E188B3BAFE4D}"/>
              </a:ext>
            </a:extLst>
          </p:cNvPr>
          <p:cNvSpPr>
            <a:spLocks noGrp="1"/>
          </p:cNvSpPr>
          <p:nvPr>
            <p:ph type="title"/>
          </p:nvPr>
        </p:nvSpPr>
        <p:spPr>
          <a:xfrm>
            <a:off x="457200" y="277813"/>
            <a:ext cx="8229600" cy="1139825"/>
          </a:xfrm>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F84E5565-E774-425B-85CE-B53D526655D5}"/>
              </a:ext>
            </a:extLst>
          </p:cNvPr>
          <p:cNvSpPr>
            <a:spLocks noGrp="1"/>
          </p:cNvSpPr>
          <p:nvPr>
            <p:ph sz="quarter" idx="1"/>
          </p:nvPr>
        </p:nvSpPr>
        <p:spPr>
          <a:xfrm>
            <a:off x="457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8CBEDE1E-135E-4D77-A8E8-47DB5BA5D5A5}"/>
              </a:ext>
            </a:extLst>
          </p:cNvPr>
          <p:cNvSpPr>
            <a:spLocks noGrp="1"/>
          </p:cNvSpPr>
          <p:nvPr>
            <p:ph sz="quarter" idx="2"/>
          </p:nvPr>
        </p:nvSpPr>
        <p:spPr>
          <a:xfrm>
            <a:off x="457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FA01B547-05DA-4EA6-A967-B9CC5BA241CF}"/>
              </a:ext>
            </a:extLst>
          </p:cNvPr>
          <p:cNvSpPr>
            <a:spLocks noGrp="1"/>
          </p:cNvSpPr>
          <p:nvPr>
            <p:ph type="body" sz="half" idx="3"/>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Date Placeholder 5">
            <a:extLst>
              <a:ext uri="{FF2B5EF4-FFF2-40B4-BE49-F238E27FC236}">
                <a16:creationId xmlns:a16="http://schemas.microsoft.com/office/drawing/2014/main" id="{F30030F2-760A-4DDF-9396-6A55EE25301D}"/>
              </a:ext>
            </a:extLst>
          </p:cNvPr>
          <p:cNvSpPr>
            <a:spLocks noGrp="1"/>
          </p:cNvSpPr>
          <p:nvPr>
            <p:ph type="dt" sz="half" idx="10"/>
          </p:nvPr>
        </p:nvSpPr>
        <p:spPr>
          <a:xfrm>
            <a:off x="457200" y="6248400"/>
            <a:ext cx="2133600" cy="457200"/>
          </a:xfrm>
        </p:spPr>
        <p:txBody>
          <a:bodyPr/>
          <a:lstStyle>
            <a:lvl1pPr>
              <a:defRPr/>
            </a:lvl1pPr>
          </a:lstStyle>
          <a:p>
            <a:endParaRPr lang="sl-SI" altLang="sl-SI"/>
          </a:p>
        </p:txBody>
      </p:sp>
      <p:sp>
        <p:nvSpPr>
          <p:cNvPr id="7" name="Footer Placeholder 6">
            <a:extLst>
              <a:ext uri="{FF2B5EF4-FFF2-40B4-BE49-F238E27FC236}">
                <a16:creationId xmlns:a16="http://schemas.microsoft.com/office/drawing/2014/main" id="{B696FE8C-7CBA-4DDC-B181-3C3D928B10EA}"/>
              </a:ext>
            </a:extLst>
          </p:cNvPr>
          <p:cNvSpPr>
            <a:spLocks noGrp="1"/>
          </p:cNvSpPr>
          <p:nvPr>
            <p:ph type="ftr" sz="quarter" idx="11"/>
          </p:nvPr>
        </p:nvSpPr>
        <p:spPr>
          <a:xfrm>
            <a:off x="3124200" y="6248400"/>
            <a:ext cx="2895600" cy="457200"/>
          </a:xfrm>
        </p:spPr>
        <p:txBody>
          <a:bodyPr/>
          <a:lstStyle>
            <a:lvl1pPr>
              <a:defRPr/>
            </a:lvl1pPr>
          </a:lstStyle>
          <a:p>
            <a:endParaRPr lang="sl-SI" altLang="sl-SI"/>
          </a:p>
        </p:txBody>
      </p:sp>
      <p:sp>
        <p:nvSpPr>
          <p:cNvPr id="8" name="Slide Number Placeholder 7">
            <a:extLst>
              <a:ext uri="{FF2B5EF4-FFF2-40B4-BE49-F238E27FC236}">
                <a16:creationId xmlns:a16="http://schemas.microsoft.com/office/drawing/2014/main" id="{5348FE2C-1AB1-4CF6-974C-CC65B8524B66}"/>
              </a:ext>
            </a:extLst>
          </p:cNvPr>
          <p:cNvSpPr>
            <a:spLocks noGrp="1"/>
          </p:cNvSpPr>
          <p:nvPr>
            <p:ph type="sldNum" sz="quarter" idx="12"/>
          </p:nvPr>
        </p:nvSpPr>
        <p:spPr>
          <a:xfrm>
            <a:off x="6553200" y="6248400"/>
            <a:ext cx="2133600" cy="457200"/>
          </a:xfrm>
        </p:spPr>
        <p:txBody>
          <a:bodyPr/>
          <a:lstStyle>
            <a:lvl1pPr>
              <a:defRPr/>
            </a:lvl1pPr>
          </a:lstStyle>
          <a:p>
            <a:fld id="{9ADAB1A0-0BD0-41A2-9264-18219E8A6F57}" type="slidenum">
              <a:rPr lang="sl-SI" altLang="sl-SI"/>
              <a:pPr/>
              <a:t>‹#›</a:t>
            </a:fld>
            <a:endParaRPr lang="sl-SI" altLang="sl-SI"/>
          </a:p>
        </p:txBody>
      </p:sp>
    </p:spTree>
    <p:extLst>
      <p:ext uri="{BB962C8B-B14F-4D97-AF65-F5344CB8AC3E}">
        <p14:creationId xmlns:p14="http://schemas.microsoft.com/office/powerpoint/2010/main" val="3108534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D56A-F96C-4E71-832A-AFFBD2FBE26E}"/>
              </a:ext>
            </a:extLst>
          </p:cNvPr>
          <p:cNvSpPr>
            <a:spLocks noGrp="1"/>
          </p:cNvSpPr>
          <p:nvPr>
            <p:ph type="title"/>
          </p:nvPr>
        </p:nvSpPr>
        <p:spPr>
          <a:xfrm>
            <a:off x="457200" y="277813"/>
            <a:ext cx="8229600" cy="1139825"/>
          </a:xfrm>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B10AF232-5EC2-41E4-B009-A527C30E79E5}"/>
              </a:ext>
            </a:extLst>
          </p:cNvPr>
          <p:cNvSpPr>
            <a:spLocks noGrp="1"/>
          </p:cNvSpPr>
          <p:nvPr>
            <p:ph sz="quarter" idx="1"/>
          </p:nvPr>
        </p:nvSpPr>
        <p:spPr>
          <a:xfrm>
            <a:off x="457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86FC67A0-8A96-469B-B725-924055D0F688}"/>
              </a:ext>
            </a:extLst>
          </p:cNvPr>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E1109252-4751-4880-A06F-930F570B41A0}"/>
              </a:ext>
            </a:extLst>
          </p:cNvPr>
          <p:cNvSpPr>
            <a:spLocks noGrp="1"/>
          </p:cNvSpPr>
          <p:nvPr>
            <p:ph type="body" sz="half" idx="3"/>
          </p:nvPr>
        </p:nvSpPr>
        <p:spPr>
          <a:xfrm>
            <a:off x="457200" y="3941763"/>
            <a:ext cx="8229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Date Placeholder 5">
            <a:extLst>
              <a:ext uri="{FF2B5EF4-FFF2-40B4-BE49-F238E27FC236}">
                <a16:creationId xmlns:a16="http://schemas.microsoft.com/office/drawing/2014/main" id="{61736EF7-3CBB-431F-8381-89105E7EA955}"/>
              </a:ext>
            </a:extLst>
          </p:cNvPr>
          <p:cNvSpPr>
            <a:spLocks noGrp="1"/>
          </p:cNvSpPr>
          <p:nvPr>
            <p:ph type="dt" sz="half" idx="10"/>
          </p:nvPr>
        </p:nvSpPr>
        <p:spPr>
          <a:xfrm>
            <a:off x="457200" y="6248400"/>
            <a:ext cx="2133600" cy="457200"/>
          </a:xfrm>
        </p:spPr>
        <p:txBody>
          <a:bodyPr/>
          <a:lstStyle>
            <a:lvl1pPr>
              <a:defRPr/>
            </a:lvl1pPr>
          </a:lstStyle>
          <a:p>
            <a:endParaRPr lang="sl-SI" altLang="sl-SI"/>
          </a:p>
        </p:txBody>
      </p:sp>
      <p:sp>
        <p:nvSpPr>
          <p:cNvPr id="7" name="Footer Placeholder 6">
            <a:extLst>
              <a:ext uri="{FF2B5EF4-FFF2-40B4-BE49-F238E27FC236}">
                <a16:creationId xmlns:a16="http://schemas.microsoft.com/office/drawing/2014/main" id="{6871F699-8271-497B-B914-ED60A25BE39B}"/>
              </a:ext>
            </a:extLst>
          </p:cNvPr>
          <p:cNvSpPr>
            <a:spLocks noGrp="1"/>
          </p:cNvSpPr>
          <p:nvPr>
            <p:ph type="ftr" sz="quarter" idx="11"/>
          </p:nvPr>
        </p:nvSpPr>
        <p:spPr>
          <a:xfrm>
            <a:off x="3124200" y="6248400"/>
            <a:ext cx="2895600" cy="457200"/>
          </a:xfrm>
        </p:spPr>
        <p:txBody>
          <a:bodyPr/>
          <a:lstStyle>
            <a:lvl1pPr>
              <a:defRPr/>
            </a:lvl1pPr>
          </a:lstStyle>
          <a:p>
            <a:endParaRPr lang="sl-SI" altLang="sl-SI"/>
          </a:p>
        </p:txBody>
      </p:sp>
      <p:sp>
        <p:nvSpPr>
          <p:cNvPr id="8" name="Slide Number Placeholder 7">
            <a:extLst>
              <a:ext uri="{FF2B5EF4-FFF2-40B4-BE49-F238E27FC236}">
                <a16:creationId xmlns:a16="http://schemas.microsoft.com/office/drawing/2014/main" id="{B4D9D45D-AE05-43CD-A570-67826E3E63A1}"/>
              </a:ext>
            </a:extLst>
          </p:cNvPr>
          <p:cNvSpPr>
            <a:spLocks noGrp="1"/>
          </p:cNvSpPr>
          <p:nvPr>
            <p:ph type="sldNum" sz="quarter" idx="12"/>
          </p:nvPr>
        </p:nvSpPr>
        <p:spPr>
          <a:xfrm>
            <a:off x="6553200" y="6248400"/>
            <a:ext cx="2133600" cy="457200"/>
          </a:xfrm>
        </p:spPr>
        <p:txBody>
          <a:bodyPr/>
          <a:lstStyle>
            <a:lvl1pPr>
              <a:defRPr/>
            </a:lvl1pPr>
          </a:lstStyle>
          <a:p>
            <a:fld id="{71B30B93-4963-474D-BCCF-861707CC8C28}" type="slidenum">
              <a:rPr lang="sl-SI" altLang="sl-SI"/>
              <a:pPr/>
              <a:t>‹#›</a:t>
            </a:fld>
            <a:endParaRPr lang="sl-SI" altLang="sl-SI"/>
          </a:p>
        </p:txBody>
      </p:sp>
    </p:spTree>
    <p:extLst>
      <p:ext uri="{BB962C8B-B14F-4D97-AF65-F5344CB8AC3E}">
        <p14:creationId xmlns:p14="http://schemas.microsoft.com/office/powerpoint/2010/main" val="2943728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68E7A-EA16-4904-896C-B1FCDE677D1A}"/>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91E5F97B-6B78-4A4A-8722-C765A664DF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7BA127F-9F70-4DA1-A9C5-B1534FA59BA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0C02407-6F43-44D3-BAE5-507968108A0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61B8A07-0B9C-442D-AAB4-05F12B1B4C54}"/>
              </a:ext>
            </a:extLst>
          </p:cNvPr>
          <p:cNvSpPr>
            <a:spLocks noGrp="1"/>
          </p:cNvSpPr>
          <p:nvPr>
            <p:ph type="sldNum" sz="quarter" idx="12"/>
          </p:nvPr>
        </p:nvSpPr>
        <p:spPr/>
        <p:txBody>
          <a:bodyPr/>
          <a:lstStyle>
            <a:lvl1pPr>
              <a:defRPr/>
            </a:lvl1pPr>
          </a:lstStyle>
          <a:p>
            <a:fld id="{5106C7C7-D8DB-4338-B6AA-1D7B150AA806}" type="slidenum">
              <a:rPr lang="sl-SI" altLang="sl-SI"/>
              <a:pPr/>
              <a:t>‹#›</a:t>
            </a:fld>
            <a:endParaRPr lang="sl-SI" altLang="sl-SI"/>
          </a:p>
        </p:txBody>
      </p:sp>
    </p:spTree>
    <p:extLst>
      <p:ext uri="{BB962C8B-B14F-4D97-AF65-F5344CB8AC3E}">
        <p14:creationId xmlns:p14="http://schemas.microsoft.com/office/powerpoint/2010/main" val="1145848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2EF55-4337-4B5C-90B9-827B806D120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97B518AF-CB9B-4783-BCA0-B631A26B72D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A2589BF-DB0D-4692-9FC3-9E6138B6426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E5522C7-AD73-415A-B4F9-9972D148A7D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576C32A-A281-45A5-87D1-473532ECA416}"/>
              </a:ext>
            </a:extLst>
          </p:cNvPr>
          <p:cNvSpPr>
            <a:spLocks noGrp="1"/>
          </p:cNvSpPr>
          <p:nvPr>
            <p:ph type="sldNum" sz="quarter" idx="12"/>
          </p:nvPr>
        </p:nvSpPr>
        <p:spPr/>
        <p:txBody>
          <a:bodyPr/>
          <a:lstStyle>
            <a:lvl1pPr>
              <a:defRPr/>
            </a:lvl1pPr>
          </a:lstStyle>
          <a:p>
            <a:fld id="{86A860EE-BD57-4132-B91E-7C3C4F86EEC0}" type="slidenum">
              <a:rPr lang="sl-SI" altLang="sl-SI"/>
              <a:pPr/>
              <a:t>‹#›</a:t>
            </a:fld>
            <a:endParaRPr lang="sl-SI" altLang="sl-SI"/>
          </a:p>
        </p:txBody>
      </p:sp>
    </p:spTree>
    <p:extLst>
      <p:ext uri="{BB962C8B-B14F-4D97-AF65-F5344CB8AC3E}">
        <p14:creationId xmlns:p14="http://schemas.microsoft.com/office/powerpoint/2010/main" val="2844581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F8352-46B5-4BFE-9214-4EEC44603653}"/>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5F23FD04-E7D6-41B8-BC12-97116545F3ED}"/>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EE14AFF2-16D9-444A-B0B3-B50D1E235D59}"/>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D59EE6CE-D049-4A9A-9B30-A17E6B6C3F27}"/>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9283AAB-63F7-42F1-9778-F75B090544B8}"/>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D55D9A4-6FCD-44DB-90FC-1900CF533FF3}"/>
              </a:ext>
            </a:extLst>
          </p:cNvPr>
          <p:cNvSpPr>
            <a:spLocks noGrp="1"/>
          </p:cNvSpPr>
          <p:nvPr>
            <p:ph type="sldNum" sz="quarter" idx="12"/>
          </p:nvPr>
        </p:nvSpPr>
        <p:spPr/>
        <p:txBody>
          <a:bodyPr/>
          <a:lstStyle>
            <a:lvl1pPr>
              <a:defRPr/>
            </a:lvl1pPr>
          </a:lstStyle>
          <a:p>
            <a:fld id="{AE4EAC51-162A-4827-B17D-FCB663EE4415}" type="slidenum">
              <a:rPr lang="sl-SI" altLang="sl-SI"/>
              <a:pPr/>
              <a:t>‹#›</a:t>
            </a:fld>
            <a:endParaRPr lang="sl-SI" altLang="sl-SI"/>
          </a:p>
        </p:txBody>
      </p:sp>
    </p:spTree>
    <p:extLst>
      <p:ext uri="{BB962C8B-B14F-4D97-AF65-F5344CB8AC3E}">
        <p14:creationId xmlns:p14="http://schemas.microsoft.com/office/powerpoint/2010/main" val="3407324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68605-6BBA-4D38-87B5-BDF3B5281D15}"/>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E8AEEE45-60EC-46DE-B66F-DA9EC783150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17EE55-32A7-4E1A-B8AF-148A9B106AC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A25F1B38-7708-4861-8101-F51968D629C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C26993-1D2F-4595-A02D-C8A8C1C416E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B2E0DFDE-F9ED-4F45-B2DB-B3C758A67154}"/>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E39F9A27-CC4A-492D-90C0-3238DACEEA0B}"/>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738B3BAB-6840-469E-8A45-BB646934CFD3}"/>
              </a:ext>
            </a:extLst>
          </p:cNvPr>
          <p:cNvSpPr>
            <a:spLocks noGrp="1"/>
          </p:cNvSpPr>
          <p:nvPr>
            <p:ph type="sldNum" sz="quarter" idx="12"/>
          </p:nvPr>
        </p:nvSpPr>
        <p:spPr/>
        <p:txBody>
          <a:bodyPr/>
          <a:lstStyle>
            <a:lvl1pPr>
              <a:defRPr/>
            </a:lvl1pPr>
          </a:lstStyle>
          <a:p>
            <a:fld id="{438E6013-73AD-4476-BCAC-0ED469F6B187}" type="slidenum">
              <a:rPr lang="sl-SI" altLang="sl-SI"/>
              <a:pPr/>
              <a:t>‹#›</a:t>
            </a:fld>
            <a:endParaRPr lang="sl-SI" altLang="sl-SI"/>
          </a:p>
        </p:txBody>
      </p:sp>
    </p:spTree>
    <p:extLst>
      <p:ext uri="{BB962C8B-B14F-4D97-AF65-F5344CB8AC3E}">
        <p14:creationId xmlns:p14="http://schemas.microsoft.com/office/powerpoint/2010/main" val="3045334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9CF94-E18F-4DDE-B24B-F0804941A014}"/>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AA21E68B-515D-44F6-B08D-1E4949F30C46}"/>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DF725C35-15C2-4BBF-BDEB-EC90D16D0C72}"/>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26F38D14-FF12-4CF8-BD62-A286FD5708DB}"/>
              </a:ext>
            </a:extLst>
          </p:cNvPr>
          <p:cNvSpPr>
            <a:spLocks noGrp="1"/>
          </p:cNvSpPr>
          <p:nvPr>
            <p:ph type="sldNum" sz="quarter" idx="12"/>
          </p:nvPr>
        </p:nvSpPr>
        <p:spPr/>
        <p:txBody>
          <a:bodyPr/>
          <a:lstStyle>
            <a:lvl1pPr>
              <a:defRPr/>
            </a:lvl1pPr>
          </a:lstStyle>
          <a:p>
            <a:fld id="{73DD3093-AAFB-4D8A-9D13-4CF2866066FB}" type="slidenum">
              <a:rPr lang="sl-SI" altLang="sl-SI"/>
              <a:pPr/>
              <a:t>‹#›</a:t>
            </a:fld>
            <a:endParaRPr lang="sl-SI" altLang="sl-SI"/>
          </a:p>
        </p:txBody>
      </p:sp>
    </p:spTree>
    <p:extLst>
      <p:ext uri="{BB962C8B-B14F-4D97-AF65-F5344CB8AC3E}">
        <p14:creationId xmlns:p14="http://schemas.microsoft.com/office/powerpoint/2010/main" val="635365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37C9EB-09C8-44EF-BEA2-0D80960F840A}"/>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7F532451-36F8-4034-B5F2-AB5C01577439}"/>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582AA799-1508-4993-9744-F3D5A9728960}"/>
              </a:ext>
            </a:extLst>
          </p:cNvPr>
          <p:cNvSpPr>
            <a:spLocks noGrp="1"/>
          </p:cNvSpPr>
          <p:nvPr>
            <p:ph type="sldNum" sz="quarter" idx="12"/>
          </p:nvPr>
        </p:nvSpPr>
        <p:spPr/>
        <p:txBody>
          <a:bodyPr/>
          <a:lstStyle>
            <a:lvl1pPr>
              <a:defRPr/>
            </a:lvl1pPr>
          </a:lstStyle>
          <a:p>
            <a:fld id="{62038BB1-87C6-4A05-BF77-0FFB19D45A02}" type="slidenum">
              <a:rPr lang="sl-SI" altLang="sl-SI"/>
              <a:pPr/>
              <a:t>‹#›</a:t>
            </a:fld>
            <a:endParaRPr lang="sl-SI" altLang="sl-SI"/>
          </a:p>
        </p:txBody>
      </p:sp>
    </p:spTree>
    <p:extLst>
      <p:ext uri="{BB962C8B-B14F-4D97-AF65-F5344CB8AC3E}">
        <p14:creationId xmlns:p14="http://schemas.microsoft.com/office/powerpoint/2010/main" val="2810389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85BC-6346-47F1-B965-C9BEE375FEF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042E86A7-E7FA-4043-B3DB-4ED96B1A3E1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FE8969CB-C031-4347-98D4-196D178916C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6E92F4-27D4-421B-928E-5A73907F72DE}"/>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D4CD208-D9FF-49E0-A373-A228A18847C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2B43160E-8D9D-4BA3-BC8F-32F2CA402C47}"/>
              </a:ext>
            </a:extLst>
          </p:cNvPr>
          <p:cNvSpPr>
            <a:spLocks noGrp="1"/>
          </p:cNvSpPr>
          <p:nvPr>
            <p:ph type="sldNum" sz="quarter" idx="12"/>
          </p:nvPr>
        </p:nvSpPr>
        <p:spPr/>
        <p:txBody>
          <a:bodyPr/>
          <a:lstStyle>
            <a:lvl1pPr>
              <a:defRPr/>
            </a:lvl1pPr>
          </a:lstStyle>
          <a:p>
            <a:fld id="{A12E3BEB-EC3B-45D3-A82F-5D02626AA304}" type="slidenum">
              <a:rPr lang="sl-SI" altLang="sl-SI"/>
              <a:pPr/>
              <a:t>‹#›</a:t>
            </a:fld>
            <a:endParaRPr lang="sl-SI" altLang="sl-SI"/>
          </a:p>
        </p:txBody>
      </p:sp>
    </p:spTree>
    <p:extLst>
      <p:ext uri="{BB962C8B-B14F-4D97-AF65-F5344CB8AC3E}">
        <p14:creationId xmlns:p14="http://schemas.microsoft.com/office/powerpoint/2010/main" val="418372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BA8A8-CDD7-45AB-9C72-E1C26EE0368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E53750CA-1D1A-4BD2-BB91-47D30FF42C1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D721566A-C087-4371-9528-BCB13C878F6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B3865F-5EE8-4760-A9A4-3047A350B5B4}"/>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B5F73735-CE92-42AD-A4CE-023776BE4F39}"/>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73AD9DDB-7126-44A1-8829-0E3FABBCB680}"/>
              </a:ext>
            </a:extLst>
          </p:cNvPr>
          <p:cNvSpPr>
            <a:spLocks noGrp="1"/>
          </p:cNvSpPr>
          <p:nvPr>
            <p:ph type="sldNum" sz="quarter" idx="12"/>
          </p:nvPr>
        </p:nvSpPr>
        <p:spPr/>
        <p:txBody>
          <a:bodyPr/>
          <a:lstStyle>
            <a:lvl1pPr>
              <a:defRPr/>
            </a:lvl1pPr>
          </a:lstStyle>
          <a:p>
            <a:fld id="{81CEEFC3-BE45-427D-B1F3-87E27735F416}" type="slidenum">
              <a:rPr lang="sl-SI" altLang="sl-SI"/>
              <a:pPr/>
              <a:t>‹#›</a:t>
            </a:fld>
            <a:endParaRPr lang="sl-SI" altLang="sl-SI"/>
          </a:p>
        </p:txBody>
      </p:sp>
    </p:spTree>
    <p:extLst>
      <p:ext uri="{BB962C8B-B14F-4D97-AF65-F5344CB8AC3E}">
        <p14:creationId xmlns:p14="http://schemas.microsoft.com/office/powerpoint/2010/main" val="2024754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2338" name="Group 2">
            <a:extLst>
              <a:ext uri="{FF2B5EF4-FFF2-40B4-BE49-F238E27FC236}">
                <a16:creationId xmlns:a16="http://schemas.microsoft.com/office/drawing/2014/main" id="{ACAD6C37-CC43-4EFE-B9E2-85CB7AA1AAA6}"/>
              </a:ext>
            </a:extLst>
          </p:cNvPr>
          <p:cNvGrpSpPr>
            <a:grpSpLocks/>
          </p:cNvGrpSpPr>
          <p:nvPr/>
        </p:nvGrpSpPr>
        <p:grpSpPr bwMode="auto">
          <a:xfrm>
            <a:off x="0" y="3902075"/>
            <a:ext cx="3400425" cy="2949575"/>
            <a:chOff x="0" y="2458"/>
            <a:chExt cx="2142" cy="1858"/>
          </a:xfrm>
        </p:grpSpPr>
        <p:sp>
          <p:nvSpPr>
            <p:cNvPr id="142339" name="Freeform 3">
              <a:extLst>
                <a:ext uri="{FF2B5EF4-FFF2-40B4-BE49-F238E27FC236}">
                  <a16:creationId xmlns:a16="http://schemas.microsoft.com/office/drawing/2014/main" id="{8721249D-0A3F-4EC6-9B24-6B410EF04AEF}"/>
                </a:ext>
              </a:extLst>
            </p:cNvPr>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42340" name="Freeform 4">
              <a:extLst>
                <a:ext uri="{FF2B5EF4-FFF2-40B4-BE49-F238E27FC236}">
                  <a16:creationId xmlns:a16="http://schemas.microsoft.com/office/drawing/2014/main" id="{EE61C6AF-D223-4AB7-87B4-F5C6D398D422}"/>
                </a:ext>
              </a:extLst>
            </p:cNvPr>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42341" name="Freeform 5">
              <a:extLst>
                <a:ext uri="{FF2B5EF4-FFF2-40B4-BE49-F238E27FC236}">
                  <a16:creationId xmlns:a16="http://schemas.microsoft.com/office/drawing/2014/main" id="{EA9ECD9A-F5C7-4585-B67C-A12585D69E30}"/>
                </a:ext>
              </a:extLst>
            </p:cNvPr>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42342" name="Freeform 6">
              <a:extLst>
                <a:ext uri="{FF2B5EF4-FFF2-40B4-BE49-F238E27FC236}">
                  <a16:creationId xmlns:a16="http://schemas.microsoft.com/office/drawing/2014/main" id="{A85D1D00-57ED-4EB3-940A-73CA97520C55}"/>
                </a:ext>
              </a:extLst>
            </p:cNvPr>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142343" name="Oval 7">
              <a:extLst>
                <a:ext uri="{FF2B5EF4-FFF2-40B4-BE49-F238E27FC236}">
                  <a16:creationId xmlns:a16="http://schemas.microsoft.com/office/drawing/2014/main" id="{B567714D-37BE-49C6-ADD1-87E13DB4D82F}"/>
                </a:ext>
              </a:extLst>
            </p:cNvPr>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42344" name="Oval 8">
              <a:extLst>
                <a:ext uri="{FF2B5EF4-FFF2-40B4-BE49-F238E27FC236}">
                  <a16:creationId xmlns:a16="http://schemas.microsoft.com/office/drawing/2014/main" id="{9B0E6DE3-E27D-49EA-9E8F-119AFA388FB1}"/>
                </a:ext>
              </a:extLst>
            </p:cNvPr>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142345" name="Oval 9">
              <a:extLst>
                <a:ext uri="{FF2B5EF4-FFF2-40B4-BE49-F238E27FC236}">
                  <a16:creationId xmlns:a16="http://schemas.microsoft.com/office/drawing/2014/main" id="{6247AE88-2DFF-4971-A4B7-36716F6E6AF9}"/>
                </a:ext>
              </a:extLst>
            </p:cNvPr>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142346" name="Rectangle 10">
            <a:extLst>
              <a:ext uri="{FF2B5EF4-FFF2-40B4-BE49-F238E27FC236}">
                <a16:creationId xmlns:a16="http://schemas.microsoft.com/office/drawing/2014/main" id="{D328FF70-2ACF-4469-BA50-36A7C03165A2}"/>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sl-SI" altLang="sl-SI"/>
              <a:t>Kliknite, če želite urediti slog naslova matrice</a:t>
            </a:r>
          </a:p>
        </p:txBody>
      </p:sp>
      <p:sp>
        <p:nvSpPr>
          <p:cNvPr id="142347" name="Rectangle 11">
            <a:extLst>
              <a:ext uri="{FF2B5EF4-FFF2-40B4-BE49-F238E27FC236}">
                <a16:creationId xmlns:a16="http://schemas.microsoft.com/office/drawing/2014/main" id="{9ACEFBF5-8FEA-47CD-AA62-23C494CFD561}"/>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42348" name="Rectangle 12">
            <a:extLst>
              <a:ext uri="{FF2B5EF4-FFF2-40B4-BE49-F238E27FC236}">
                <a16:creationId xmlns:a16="http://schemas.microsoft.com/office/drawing/2014/main" id="{514483AF-54B8-41F8-B01B-2D1444C211A8}"/>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endParaRPr lang="sl-SI" altLang="sl-SI"/>
          </a:p>
        </p:txBody>
      </p:sp>
      <p:sp>
        <p:nvSpPr>
          <p:cNvPr id="142349" name="Rectangle 13">
            <a:extLst>
              <a:ext uri="{FF2B5EF4-FFF2-40B4-BE49-F238E27FC236}">
                <a16:creationId xmlns:a16="http://schemas.microsoft.com/office/drawing/2014/main" id="{11A4DA85-C590-44D6-A0B7-5576391D1B11}"/>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endParaRPr lang="sl-SI" altLang="sl-SI"/>
          </a:p>
        </p:txBody>
      </p:sp>
      <p:sp>
        <p:nvSpPr>
          <p:cNvPr id="142350" name="Rectangle 14">
            <a:extLst>
              <a:ext uri="{FF2B5EF4-FFF2-40B4-BE49-F238E27FC236}">
                <a16:creationId xmlns:a16="http://schemas.microsoft.com/office/drawing/2014/main" id="{D77304AF-3694-4B02-B319-EBF7999FD59D}"/>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fld id="{FB0C9532-8C4A-4187-980E-F822BE6667A9}"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42346"/>
                                        </p:tgtEl>
                                        <p:attrNameLst>
                                          <p:attrName>style.visibility</p:attrName>
                                        </p:attrNameLst>
                                      </p:cBhvr>
                                      <p:to>
                                        <p:strVal val="visible"/>
                                      </p:to>
                                    </p:set>
                                    <p:anim calcmode="lin" valueType="num">
                                      <p:cBhvr>
                                        <p:cTn id="7" dur="500" fill="hold"/>
                                        <p:tgtEl>
                                          <p:spTgt spid="142346"/>
                                        </p:tgtEl>
                                        <p:attrNameLst>
                                          <p:attrName>ppt_w</p:attrName>
                                        </p:attrNameLst>
                                      </p:cBhvr>
                                      <p:tavLst>
                                        <p:tav tm="0">
                                          <p:val>
                                            <p:fltVal val="0"/>
                                          </p:val>
                                        </p:tav>
                                        <p:tav tm="100000">
                                          <p:val>
                                            <p:strVal val="#ppt_w"/>
                                          </p:val>
                                        </p:tav>
                                      </p:tavLst>
                                    </p:anim>
                                    <p:anim calcmode="lin" valueType="num">
                                      <p:cBhvr>
                                        <p:cTn id="8" dur="500" fill="hold"/>
                                        <p:tgtEl>
                                          <p:spTgt spid="14234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42347">
                                            <p:txEl>
                                              <p:pRg st="0" end="0"/>
                                            </p:txEl>
                                          </p:spTgt>
                                        </p:tgtEl>
                                        <p:attrNameLst>
                                          <p:attrName>style.visibility</p:attrName>
                                        </p:attrNameLst>
                                      </p:cBhvr>
                                      <p:to>
                                        <p:strVal val="visible"/>
                                      </p:to>
                                    </p:set>
                                    <p:anim calcmode="lin" valueType="num">
                                      <p:cBhvr>
                                        <p:cTn id="13" dur="500" fill="hold"/>
                                        <p:tgtEl>
                                          <p:spTgt spid="14234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42347">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142347">
                                            <p:txEl>
                                              <p:pRg st="1" end="1"/>
                                            </p:txEl>
                                          </p:spTgt>
                                        </p:tgtEl>
                                        <p:attrNameLst>
                                          <p:attrName>style.visibility</p:attrName>
                                        </p:attrNameLst>
                                      </p:cBhvr>
                                      <p:to>
                                        <p:strVal val="visible"/>
                                      </p:to>
                                    </p:set>
                                    <p:anim calcmode="lin" valueType="num">
                                      <p:cBhvr>
                                        <p:cTn id="17" dur="500" fill="hold"/>
                                        <p:tgtEl>
                                          <p:spTgt spid="14234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42347">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142347">
                                            <p:txEl>
                                              <p:pRg st="2" end="2"/>
                                            </p:txEl>
                                          </p:spTgt>
                                        </p:tgtEl>
                                        <p:attrNameLst>
                                          <p:attrName>style.visibility</p:attrName>
                                        </p:attrNameLst>
                                      </p:cBhvr>
                                      <p:to>
                                        <p:strVal val="visible"/>
                                      </p:to>
                                    </p:set>
                                    <p:anim calcmode="lin" valueType="num">
                                      <p:cBhvr>
                                        <p:cTn id="21" dur="500" fill="hold"/>
                                        <p:tgtEl>
                                          <p:spTgt spid="14234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142347">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142347">
                                            <p:txEl>
                                              <p:pRg st="3" end="3"/>
                                            </p:txEl>
                                          </p:spTgt>
                                        </p:tgtEl>
                                        <p:attrNameLst>
                                          <p:attrName>style.visibility</p:attrName>
                                        </p:attrNameLst>
                                      </p:cBhvr>
                                      <p:to>
                                        <p:strVal val="visible"/>
                                      </p:to>
                                    </p:set>
                                    <p:anim calcmode="lin" valueType="num">
                                      <p:cBhvr>
                                        <p:cTn id="25" dur="500" fill="hold"/>
                                        <p:tgtEl>
                                          <p:spTgt spid="142347">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42347">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142347">
                                            <p:txEl>
                                              <p:pRg st="4" end="4"/>
                                            </p:txEl>
                                          </p:spTgt>
                                        </p:tgtEl>
                                        <p:attrNameLst>
                                          <p:attrName>style.visibility</p:attrName>
                                        </p:attrNameLst>
                                      </p:cBhvr>
                                      <p:to>
                                        <p:strVal val="visible"/>
                                      </p:to>
                                    </p:set>
                                    <p:anim calcmode="lin" valueType="num">
                                      <p:cBhvr>
                                        <p:cTn id="29" dur="500" fill="hold"/>
                                        <p:tgtEl>
                                          <p:spTgt spid="142347">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142347">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46" grpId="0"/>
      <p:bldP spid="142347" grpId="0" build="p">
        <p:tmplLst>
          <p:tmpl lvl="1">
            <p:tnLst>
              <p:par>
                <p:cTn presetID="23" presetClass="entr" presetSubtype="16" fill="hold" nodeType="clickEffect">
                  <p:stCondLst>
                    <p:cond delay="0"/>
                  </p:stCondLst>
                  <p:childTnLst>
                    <p:set>
                      <p:cBhvr>
                        <p:cTn dur="1" fill="hold">
                          <p:stCondLst>
                            <p:cond delay="0"/>
                          </p:stCondLst>
                        </p:cTn>
                        <p:tgtEl>
                          <p:spTgt spid="142347"/>
                        </p:tgtEl>
                        <p:attrNameLst>
                          <p:attrName>style.visibility</p:attrName>
                        </p:attrNameLst>
                      </p:cBhvr>
                      <p:to>
                        <p:strVal val="visible"/>
                      </p:to>
                    </p:set>
                    <p:anim calcmode="lin" valueType="num">
                      <p:cBhvr>
                        <p:cTn dur="500" fill="hold"/>
                        <p:tgtEl>
                          <p:spTgt spid="142347"/>
                        </p:tgtEl>
                        <p:attrNameLst>
                          <p:attrName>ppt_w</p:attrName>
                        </p:attrNameLst>
                      </p:cBhvr>
                      <p:tavLst>
                        <p:tav tm="0">
                          <p:val>
                            <p:fltVal val="0"/>
                          </p:val>
                        </p:tav>
                        <p:tav tm="100000">
                          <p:val>
                            <p:strVal val="#ppt_w"/>
                          </p:val>
                        </p:tav>
                      </p:tavLst>
                    </p:anim>
                    <p:anim calcmode="lin" valueType="num">
                      <p:cBhvr>
                        <p:cTn dur="500" fill="hold"/>
                        <p:tgtEl>
                          <p:spTgt spid="142347"/>
                        </p:tgtEl>
                        <p:attrNameLst>
                          <p:attrName>ppt_h</p:attrName>
                        </p:attrNameLst>
                      </p:cBhvr>
                      <p:tavLst>
                        <p:tav tm="0">
                          <p:val>
                            <p:fltVal val="0"/>
                          </p:val>
                        </p:tav>
                        <p:tav tm="100000">
                          <p:val>
                            <p:strVal val="#ppt_h"/>
                          </p:val>
                        </p:tav>
                      </p:tavLst>
                    </p:anim>
                  </p:childTnLst>
                </p:cTn>
              </p:par>
            </p:tnLst>
          </p:tmpl>
          <p:tmpl lvl="2">
            <p:tnLst>
              <p:par>
                <p:cTn presetID="23" presetClass="entr" presetSubtype="16" fill="hold" nodeType="withEffect">
                  <p:stCondLst>
                    <p:cond delay="0"/>
                  </p:stCondLst>
                  <p:childTnLst>
                    <p:set>
                      <p:cBhvr>
                        <p:cTn dur="1" fill="hold">
                          <p:stCondLst>
                            <p:cond delay="0"/>
                          </p:stCondLst>
                        </p:cTn>
                        <p:tgtEl>
                          <p:spTgt spid="142347"/>
                        </p:tgtEl>
                        <p:attrNameLst>
                          <p:attrName>style.visibility</p:attrName>
                        </p:attrNameLst>
                      </p:cBhvr>
                      <p:to>
                        <p:strVal val="visible"/>
                      </p:to>
                    </p:set>
                    <p:anim calcmode="lin" valueType="num">
                      <p:cBhvr>
                        <p:cTn dur="500" fill="hold"/>
                        <p:tgtEl>
                          <p:spTgt spid="142347"/>
                        </p:tgtEl>
                        <p:attrNameLst>
                          <p:attrName>ppt_w</p:attrName>
                        </p:attrNameLst>
                      </p:cBhvr>
                      <p:tavLst>
                        <p:tav tm="0">
                          <p:val>
                            <p:fltVal val="0"/>
                          </p:val>
                        </p:tav>
                        <p:tav tm="100000">
                          <p:val>
                            <p:strVal val="#ppt_w"/>
                          </p:val>
                        </p:tav>
                      </p:tavLst>
                    </p:anim>
                    <p:anim calcmode="lin" valueType="num">
                      <p:cBhvr>
                        <p:cTn dur="500" fill="hold"/>
                        <p:tgtEl>
                          <p:spTgt spid="142347"/>
                        </p:tgtEl>
                        <p:attrNameLst>
                          <p:attrName>ppt_h</p:attrName>
                        </p:attrNameLst>
                      </p:cBhvr>
                      <p:tavLst>
                        <p:tav tm="0">
                          <p:val>
                            <p:fltVal val="0"/>
                          </p:val>
                        </p:tav>
                        <p:tav tm="100000">
                          <p:val>
                            <p:strVal val="#ppt_h"/>
                          </p:val>
                        </p:tav>
                      </p:tavLst>
                    </p:anim>
                  </p:childTnLst>
                </p:cTn>
              </p:par>
            </p:tnLst>
          </p:tmpl>
          <p:tmpl lvl="3">
            <p:tnLst>
              <p:par>
                <p:cTn presetID="23" presetClass="entr" presetSubtype="16" fill="hold" nodeType="withEffect">
                  <p:stCondLst>
                    <p:cond delay="0"/>
                  </p:stCondLst>
                  <p:childTnLst>
                    <p:set>
                      <p:cBhvr>
                        <p:cTn dur="1" fill="hold">
                          <p:stCondLst>
                            <p:cond delay="0"/>
                          </p:stCondLst>
                        </p:cTn>
                        <p:tgtEl>
                          <p:spTgt spid="142347"/>
                        </p:tgtEl>
                        <p:attrNameLst>
                          <p:attrName>style.visibility</p:attrName>
                        </p:attrNameLst>
                      </p:cBhvr>
                      <p:to>
                        <p:strVal val="visible"/>
                      </p:to>
                    </p:set>
                    <p:anim calcmode="lin" valueType="num">
                      <p:cBhvr>
                        <p:cTn dur="500" fill="hold"/>
                        <p:tgtEl>
                          <p:spTgt spid="142347"/>
                        </p:tgtEl>
                        <p:attrNameLst>
                          <p:attrName>ppt_w</p:attrName>
                        </p:attrNameLst>
                      </p:cBhvr>
                      <p:tavLst>
                        <p:tav tm="0">
                          <p:val>
                            <p:fltVal val="0"/>
                          </p:val>
                        </p:tav>
                        <p:tav tm="100000">
                          <p:val>
                            <p:strVal val="#ppt_w"/>
                          </p:val>
                        </p:tav>
                      </p:tavLst>
                    </p:anim>
                    <p:anim calcmode="lin" valueType="num">
                      <p:cBhvr>
                        <p:cTn dur="500" fill="hold"/>
                        <p:tgtEl>
                          <p:spTgt spid="142347"/>
                        </p:tgtEl>
                        <p:attrNameLst>
                          <p:attrName>ppt_h</p:attrName>
                        </p:attrNameLst>
                      </p:cBhvr>
                      <p:tavLst>
                        <p:tav tm="0">
                          <p:val>
                            <p:fltVal val="0"/>
                          </p:val>
                        </p:tav>
                        <p:tav tm="100000">
                          <p:val>
                            <p:strVal val="#ppt_h"/>
                          </p:val>
                        </p:tav>
                      </p:tavLst>
                    </p:anim>
                  </p:childTnLst>
                </p:cTn>
              </p:par>
            </p:tnLst>
          </p:tmpl>
          <p:tmpl lvl="4">
            <p:tnLst>
              <p:par>
                <p:cTn presetID="23" presetClass="entr" presetSubtype="16" fill="hold" nodeType="withEffect">
                  <p:stCondLst>
                    <p:cond delay="0"/>
                  </p:stCondLst>
                  <p:childTnLst>
                    <p:set>
                      <p:cBhvr>
                        <p:cTn dur="1" fill="hold">
                          <p:stCondLst>
                            <p:cond delay="0"/>
                          </p:stCondLst>
                        </p:cTn>
                        <p:tgtEl>
                          <p:spTgt spid="142347"/>
                        </p:tgtEl>
                        <p:attrNameLst>
                          <p:attrName>style.visibility</p:attrName>
                        </p:attrNameLst>
                      </p:cBhvr>
                      <p:to>
                        <p:strVal val="visible"/>
                      </p:to>
                    </p:set>
                    <p:anim calcmode="lin" valueType="num">
                      <p:cBhvr>
                        <p:cTn dur="500" fill="hold"/>
                        <p:tgtEl>
                          <p:spTgt spid="142347"/>
                        </p:tgtEl>
                        <p:attrNameLst>
                          <p:attrName>ppt_w</p:attrName>
                        </p:attrNameLst>
                      </p:cBhvr>
                      <p:tavLst>
                        <p:tav tm="0">
                          <p:val>
                            <p:fltVal val="0"/>
                          </p:val>
                        </p:tav>
                        <p:tav tm="100000">
                          <p:val>
                            <p:strVal val="#ppt_w"/>
                          </p:val>
                        </p:tav>
                      </p:tavLst>
                    </p:anim>
                    <p:anim calcmode="lin" valueType="num">
                      <p:cBhvr>
                        <p:cTn dur="500" fill="hold"/>
                        <p:tgtEl>
                          <p:spTgt spid="142347"/>
                        </p:tgtEl>
                        <p:attrNameLst>
                          <p:attrName>ppt_h</p:attrName>
                        </p:attrNameLst>
                      </p:cBhvr>
                      <p:tavLst>
                        <p:tav tm="0">
                          <p:val>
                            <p:fltVal val="0"/>
                          </p:val>
                        </p:tav>
                        <p:tav tm="100000">
                          <p:val>
                            <p:strVal val="#ppt_h"/>
                          </p:val>
                        </p:tav>
                      </p:tavLst>
                    </p:anim>
                  </p:childTnLst>
                </p:cTn>
              </p:par>
            </p:tnLst>
          </p:tmpl>
          <p:tmpl lvl="5">
            <p:tnLst>
              <p:par>
                <p:cTn presetID="23" presetClass="entr" presetSubtype="16" fill="hold" nodeType="withEffect">
                  <p:stCondLst>
                    <p:cond delay="0"/>
                  </p:stCondLst>
                  <p:childTnLst>
                    <p:set>
                      <p:cBhvr>
                        <p:cTn dur="1" fill="hold">
                          <p:stCondLst>
                            <p:cond delay="0"/>
                          </p:stCondLst>
                        </p:cTn>
                        <p:tgtEl>
                          <p:spTgt spid="142347"/>
                        </p:tgtEl>
                        <p:attrNameLst>
                          <p:attrName>style.visibility</p:attrName>
                        </p:attrNameLst>
                      </p:cBhvr>
                      <p:to>
                        <p:strVal val="visible"/>
                      </p:to>
                    </p:set>
                    <p:anim calcmode="lin" valueType="num">
                      <p:cBhvr>
                        <p:cTn dur="500" fill="hold"/>
                        <p:tgtEl>
                          <p:spTgt spid="142347"/>
                        </p:tgtEl>
                        <p:attrNameLst>
                          <p:attrName>ppt_w</p:attrName>
                        </p:attrNameLst>
                      </p:cBhvr>
                      <p:tavLst>
                        <p:tav tm="0">
                          <p:val>
                            <p:fltVal val="0"/>
                          </p:val>
                        </p:tav>
                        <p:tav tm="100000">
                          <p:val>
                            <p:strVal val="#ppt_w"/>
                          </p:val>
                        </p:tav>
                      </p:tavLst>
                    </p:anim>
                    <p:anim calcmode="lin" valueType="num">
                      <p:cBhvr>
                        <p:cTn dur="500" fill="hold"/>
                        <p:tgtEl>
                          <p:spTgt spid="142347"/>
                        </p:tgtEl>
                        <p:attrNameLst>
                          <p:attrName>ppt_h</p:attrName>
                        </p:attrNameLst>
                      </p:cBhvr>
                      <p:tavLst>
                        <p:tav tm="0">
                          <p:val>
                            <p:fltVal val="0"/>
                          </p:val>
                        </p:tav>
                        <p:tav tm="100000">
                          <p:val>
                            <p:strVal val="#ppt_h"/>
                          </p:val>
                        </p:tav>
                      </p:tavLst>
                    </p:anim>
                  </p:childTnLst>
                </p:cTn>
              </p:par>
            </p:tnLst>
          </p:tmpl>
        </p:tmplLst>
      </p:bldP>
    </p:bldLst>
  </p:timing>
  <p:txStyles>
    <p:titleStyle>
      <a:lvl1pPr algn="ctr" rtl="0" fontAlgn="base">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75000"/>
        <a:buFont typeface="Wingdings" panose="05000000000000000000" pitchFamily="2" charset="2"/>
        <a:buChar char="l"/>
        <a:defRPr sz="3200" kern="1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l"/>
        <a:defRPr sz="2800" kern="1200">
          <a:solidFill>
            <a:schemeClr val="tx1"/>
          </a:solidFill>
          <a:effectLst>
            <a:outerShdw blurRad="38100" dist="38100" dir="2700000" algn="tl">
              <a:srgbClr val="010199"/>
            </a:outerShdw>
          </a:effectLst>
          <a:latin typeface="+mn-lt"/>
          <a:ea typeface="+mn-ea"/>
          <a:cs typeface="+mn-cs"/>
        </a:defRPr>
      </a:lvl2pPr>
      <a:lvl3pPr marL="1143000" indent="-228600" algn="l" rtl="0" fontAlgn="base">
        <a:spcBef>
          <a:spcPct val="20000"/>
        </a:spcBef>
        <a:spcAft>
          <a:spcPct val="0"/>
        </a:spcAft>
        <a:buClr>
          <a:schemeClr val="accent2"/>
        </a:buClr>
        <a:buSzPct val="75000"/>
        <a:buFont typeface="Wingdings" panose="05000000000000000000" pitchFamily="2" charset="2"/>
        <a:buChar char="l"/>
        <a:defRPr sz="2400" kern="1200">
          <a:solidFill>
            <a:schemeClr val="tx1"/>
          </a:solidFill>
          <a:effectLst>
            <a:outerShdw blurRad="38100" dist="38100" dir="2700000" algn="tl">
              <a:srgbClr val="010199"/>
            </a:outerShdw>
          </a:effectLst>
          <a:latin typeface="+mn-lt"/>
          <a:ea typeface="+mn-ea"/>
          <a:cs typeface="+mn-cs"/>
        </a:defRPr>
      </a:lvl3pPr>
      <a:lvl4pPr marL="1600200" indent="-228600" algn="l" rtl="0" fontAlgn="base">
        <a:spcBef>
          <a:spcPct val="20000"/>
        </a:spcBef>
        <a:spcAft>
          <a:spcPct val="0"/>
        </a:spcAft>
        <a:buClr>
          <a:schemeClr val="folHlink"/>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4pPr>
      <a:lvl5pPr marL="2057400"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effectLst>
            <a:outerShdw blurRad="38100" dist="38100" dir="2700000" algn="tl">
              <a:srgbClr val="010199"/>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a:extLst>
              <a:ext uri="{FF2B5EF4-FFF2-40B4-BE49-F238E27FC236}">
                <a16:creationId xmlns:a16="http://schemas.microsoft.com/office/drawing/2014/main" id="{0B598F79-3012-4230-9EB1-42BFF3AC1311}"/>
              </a:ext>
            </a:extLst>
          </p:cNvPr>
          <p:cNvSpPr>
            <a:spLocks noGrp="1" noChangeArrowheads="1"/>
          </p:cNvSpPr>
          <p:nvPr>
            <p:ph type="ctrTitle"/>
          </p:nvPr>
        </p:nvSpPr>
        <p:spPr/>
        <p:txBody>
          <a:bodyPr/>
          <a:lstStyle/>
          <a:p>
            <a:r>
              <a:rPr lang="sl-SI" altLang="sl-SI" sz="9600" b="1">
                <a:solidFill>
                  <a:schemeClr val="tx1"/>
                </a:solidFill>
                <a:effectLst>
                  <a:outerShdw blurRad="38100" dist="38100" dir="2700000" algn="tl">
                    <a:srgbClr val="010199"/>
                  </a:outerShdw>
                </a:effectLst>
                <a:latin typeface="Monotype Corsiva" panose="03010101010201010101" pitchFamily="66" charset="0"/>
              </a:rPr>
              <a:t>Črne luknje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BC9156B4-29E1-4A59-ACDC-436CAE8DC590}"/>
              </a:ext>
            </a:extLst>
          </p:cNvPr>
          <p:cNvSpPr>
            <a:spLocks noGrp="1" noChangeArrowheads="1"/>
          </p:cNvSpPr>
          <p:nvPr>
            <p:ph type="title"/>
          </p:nvPr>
        </p:nvSpPr>
        <p:spPr/>
        <p:txBody>
          <a:bodyPr/>
          <a:lstStyle/>
          <a:p>
            <a:r>
              <a:rPr lang="sl-SI" altLang="sl-SI">
                <a:solidFill>
                  <a:srgbClr val="FF0000"/>
                </a:solidFill>
              </a:rPr>
              <a:t>Črne luknje tudi v naši galaksiji</a:t>
            </a:r>
            <a:r>
              <a:rPr lang="sl-SI" altLang="sl-SI"/>
              <a:t> </a:t>
            </a:r>
          </a:p>
        </p:txBody>
      </p:sp>
      <p:pic>
        <p:nvPicPr>
          <p:cNvPr id="105479" name="Picture 7" descr="milky">
            <a:extLst>
              <a:ext uri="{FF2B5EF4-FFF2-40B4-BE49-F238E27FC236}">
                <a16:creationId xmlns:a16="http://schemas.microsoft.com/office/drawing/2014/main" id="{7D16A791-8377-4FB3-B9E0-BD9A84D12F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00" y="2565400"/>
            <a:ext cx="5238750" cy="3810000"/>
          </a:xfrm>
          <a:prstGeom prst="rect">
            <a:avLst/>
          </a:prstGeom>
          <a:noFill/>
          <a:extLst>
            <a:ext uri="{909E8E84-426E-40DD-AFC4-6F175D3DCCD1}">
              <a14:hiddenFill xmlns:a14="http://schemas.microsoft.com/office/drawing/2010/main">
                <a:solidFill>
                  <a:srgbClr val="FFFFFF"/>
                </a:solidFill>
              </a14:hiddenFill>
            </a:ext>
          </a:extLst>
        </p:spPr>
      </p:pic>
      <p:pic>
        <p:nvPicPr>
          <p:cNvPr id="105481" name="Picture 9" descr="milky1">
            <a:extLst>
              <a:ext uri="{FF2B5EF4-FFF2-40B4-BE49-F238E27FC236}">
                <a16:creationId xmlns:a16="http://schemas.microsoft.com/office/drawing/2014/main" id="{AB419BEA-E518-49F7-8691-003CDD8DC2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2565400"/>
            <a:ext cx="1905000" cy="381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5481"/>
                                        </p:tgtEl>
                                        <p:attrNameLst>
                                          <p:attrName>style.visibility</p:attrName>
                                        </p:attrNameLst>
                                      </p:cBhvr>
                                      <p:to>
                                        <p:strVal val="visible"/>
                                      </p:to>
                                    </p:set>
                                    <p:animEffect transition="in" filter="blinds(horizontal)">
                                      <p:cBhvr>
                                        <p:cTn id="7" dur="500"/>
                                        <p:tgtEl>
                                          <p:spTgt spid="1054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2" name="Rectangle 6">
            <a:extLst>
              <a:ext uri="{FF2B5EF4-FFF2-40B4-BE49-F238E27FC236}">
                <a16:creationId xmlns:a16="http://schemas.microsoft.com/office/drawing/2014/main" id="{0382DB86-9FB9-4FB0-91E7-5311507B0108}"/>
              </a:ext>
            </a:extLst>
          </p:cNvPr>
          <p:cNvSpPr>
            <a:spLocks noGrp="1" noChangeArrowheads="1"/>
          </p:cNvSpPr>
          <p:nvPr>
            <p:ph sz="quarter" idx="1"/>
          </p:nvPr>
        </p:nvSpPr>
        <p:spPr/>
        <p:txBody>
          <a:bodyPr/>
          <a:lstStyle/>
          <a:p>
            <a:r>
              <a:rPr lang="sl-SI" altLang="sl-SI" sz="2000">
                <a:solidFill>
                  <a:srgbClr val="FF0000"/>
                </a:solidFill>
                <a:effectLst/>
                <a:latin typeface="Monotype Corsiva" panose="03010101010201010101" pitchFamily="66" charset="0"/>
              </a:rPr>
              <a:t>Srednje težke črne luknje</a:t>
            </a:r>
            <a:r>
              <a:rPr lang="sl-SI" altLang="sl-SI" sz="1800">
                <a:effectLst/>
                <a:latin typeface="Monotype Corsiva" panose="03010101010201010101" pitchFamily="66" charset="0"/>
              </a:rPr>
              <a:t> so verjetno posledica trkov zvezd. Njihov obstoj še ni povsem dokazan, vendar so v začetku leta 2004 z opazovanjem sosednjih galaksij našli sledi, ki kažejo na njihov obstoj.</a:t>
            </a:r>
          </a:p>
        </p:txBody>
      </p:sp>
      <p:pic>
        <p:nvPicPr>
          <p:cNvPr id="111620" name="Picture 4" descr="Pleiades_large">
            <a:extLst>
              <a:ext uri="{FF2B5EF4-FFF2-40B4-BE49-F238E27FC236}">
                <a16:creationId xmlns:a16="http://schemas.microsoft.com/office/drawing/2014/main" id="{1BCA6DD1-F2F0-4B1B-9104-68AA2C72D18C}"/>
              </a:ext>
            </a:extLst>
          </p:cNvPr>
          <p:cNvPicPr>
            <a:picLocks noGrp="1" noChangeAspect="1" noChangeArrowheads="1"/>
          </p:cNvPicPr>
          <p:nvPr>
            <p:ph type="body" sz="half" idx="3"/>
          </p:nvPr>
        </p:nvPicPr>
        <p:blipFill>
          <a:blip r:embed="rId2">
            <a:extLst>
              <a:ext uri="{28A0092B-C50C-407E-A947-70E740481C1C}">
                <a14:useLocalDpi xmlns:a14="http://schemas.microsoft.com/office/drawing/2010/main" val="0"/>
              </a:ext>
            </a:extLst>
          </a:blip>
          <a:srcRect/>
          <a:stretch>
            <a:fillRect/>
          </a:stretch>
        </p:blipFill>
        <p:spPr>
          <a:xfrm>
            <a:off x="4356100" y="3141663"/>
            <a:ext cx="4432300" cy="3324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a:extLst>
              <a:ext uri="{FF2B5EF4-FFF2-40B4-BE49-F238E27FC236}">
                <a16:creationId xmlns:a16="http://schemas.microsoft.com/office/drawing/2014/main" id="{02706931-FA4D-467A-87D0-FCDC16C30238}"/>
              </a:ext>
            </a:extLst>
          </p:cNvPr>
          <p:cNvSpPr>
            <a:spLocks noGrp="1" noChangeArrowheads="1"/>
          </p:cNvSpPr>
          <p:nvPr>
            <p:ph type="body" idx="1"/>
          </p:nvPr>
        </p:nvSpPr>
        <p:spPr/>
        <p:txBody>
          <a:bodyPr/>
          <a:lstStyle/>
          <a:p>
            <a:pPr>
              <a:lnSpc>
                <a:spcPct val="80000"/>
              </a:lnSpc>
            </a:pPr>
            <a:r>
              <a:rPr lang="sl-SI" altLang="sl-SI" sz="2400" b="1">
                <a:solidFill>
                  <a:srgbClr val="FF0000"/>
                </a:solidFill>
                <a:effectLst/>
                <a:latin typeface="Monotype Corsiva" panose="03010101010201010101" pitchFamily="66" charset="0"/>
              </a:rPr>
              <a:t>Zvezdne</a:t>
            </a:r>
            <a:r>
              <a:rPr lang="sl-SI" altLang="sl-SI" sz="2400">
                <a:solidFill>
                  <a:srgbClr val="FF0000"/>
                </a:solidFill>
                <a:effectLst/>
                <a:latin typeface="Monotype Corsiva" panose="03010101010201010101" pitchFamily="66" charset="0"/>
              </a:rPr>
              <a:t> ali </a:t>
            </a:r>
            <a:r>
              <a:rPr lang="sl-SI" altLang="sl-SI" sz="2400" b="1">
                <a:solidFill>
                  <a:srgbClr val="FF0000"/>
                </a:solidFill>
                <a:effectLst/>
                <a:latin typeface="Monotype Corsiva" panose="03010101010201010101" pitchFamily="66" charset="0"/>
              </a:rPr>
              <a:t>stelarne črne luknje</a:t>
            </a:r>
            <a:r>
              <a:rPr lang="sl-SI" altLang="sl-SI" sz="2400">
                <a:effectLst/>
                <a:latin typeface="Monotype Corsiva" panose="03010101010201010101" pitchFamily="66" charset="0"/>
              </a:rPr>
              <a:t> so končna oblika razvoja zelo masivnih zvezd. Zvezde z od približno tremi Sončevimi masami (modre orjakinje) na koncu svojega življenja eksplodirajo kot supernove tipa II, ob čemer se ostanek zvezde gravitacijsko sesede v črno luknjo. Masa takšnih črnih lukenj je nekje med 3,00 pa vse do skoraj štiridesetkratne mase Sonca (odvisno od tega koliko snovi zvezde se je izgubilo v Vesolje ob eksploziji). Ker je njena gostota neskončna, se snov pri padanju nanjo močno stisne in segreje, pri tem pa seva rentgenske žarke. Črno luknjo obdaja akrecijski disk. Ker je ubežna hitrost velikanska in večja od svetlobne, temu skrajno nenavadnemu telesu ne pobegne niti svetloba. Črne luknje na nek čuden, še nerazumljen način vplivajo tudi na samo naravo časa, pomembno vlogo pa so imele tudi pri nastanku in pospešenem krčenju medzvezdnega plina v galaktičnih ravninah. Posledično bi lahko rekli, da so prav ta telesa veliko prispevala k nastanku življenja kot ga poznamo tudi na Zemlji.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2" name="Rectangle 6">
            <a:extLst>
              <a:ext uri="{FF2B5EF4-FFF2-40B4-BE49-F238E27FC236}">
                <a16:creationId xmlns:a16="http://schemas.microsoft.com/office/drawing/2014/main" id="{A15736D8-128E-45DA-9DF1-E6E68AC68B21}"/>
              </a:ext>
            </a:extLst>
          </p:cNvPr>
          <p:cNvSpPr>
            <a:spLocks noGrp="1" noChangeArrowheads="1"/>
          </p:cNvSpPr>
          <p:nvPr>
            <p:ph type="title"/>
          </p:nvPr>
        </p:nvSpPr>
        <p:spPr/>
        <p:txBody>
          <a:bodyPr/>
          <a:lstStyle/>
          <a:p>
            <a:r>
              <a:rPr lang="sl-SI" altLang="sl-SI">
                <a:solidFill>
                  <a:srgbClr val="FF0000"/>
                </a:solidFill>
              </a:rPr>
              <a:t>Slike</a:t>
            </a:r>
          </a:p>
        </p:txBody>
      </p:sp>
      <p:sp>
        <p:nvSpPr>
          <p:cNvPr id="106520" name="Rectangle 24">
            <a:extLst>
              <a:ext uri="{FF2B5EF4-FFF2-40B4-BE49-F238E27FC236}">
                <a16:creationId xmlns:a16="http://schemas.microsoft.com/office/drawing/2014/main" id="{D1521D6F-2C7A-4FBF-99B2-568D5FA5745D}"/>
              </a:ext>
            </a:extLst>
          </p:cNvPr>
          <p:cNvSpPr>
            <a:spLocks noGrp="1" noChangeArrowheads="1"/>
          </p:cNvSpPr>
          <p:nvPr>
            <p:ph type="body" sz="half" idx="2"/>
          </p:nvPr>
        </p:nvSpPr>
        <p:spPr>
          <a:xfrm>
            <a:off x="6696075" y="5445125"/>
            <a:ext cx="2447925" cy="1117600"/>
          </a:xfrm>
        </p:spPr>
        <p:txBody>
          <a:bodyPr/>
          <a:lstStyle/>
          <a:p>
            <a:pPr>
              <a:lnSpc>
                <a:spcPct val="80000"/>
              </a:lnSpc>
            </a:pPr>
            <a:r>
              <a:rPr lang="sl-SI" altLang="sl-SI" sz="1600">
                <a:latin typeface="Monotype Corsiva" panose="03010101010201010101" pitchFamily="66" charset="0"/>
              </a:rPr>
              <a:t>Umetnikova upodobitev akrecijskega diska vroče plazme ki se vrti okoli črne luknje (slika NASA). </a:t>
            </a:r>
          </a:p>
        </p:txBody>
      </p:sp>
      <p:pic>
        <p:nvPicPr>
          <p:cNvPr id="106514" name="Picture 18" descr="crna1">
            <a:extLst>
              <a:ext uri="{FF2B5EF4-FFF2-40B4-BE49-F238E27FC236}">
                <a16:creationId xmlns:a16="http://schemas.microsoft.com/office/drawing/2014/main" id="{F1D11EFE-4006-4467-ACB2-C7D32C9DF9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549275"/>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6516" name="Picture 20" descr="crna3">
            <a:extLst>
              <a:ext uri="{FF2B5EF4-FFF2-40B4-BE49-F238E27FC236}">
                <a16:creationId xmlns:a16="http://schemas.microsoft.com/office/drawing/2014/main" id="{734FB3F1-ADEF-465B-BCE7-E674EC8F16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3860800"/>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6518" name="Picture 22" descr="crna11">
            <a:extLst>
              <a:ext uri="{FF2B5EF4-FFF2-40B4-BE49-F238E27FC236}">
                <a16:creationId xmlns:a16="http://schemas.microsoft.com/office/drawing/2014/main" id="{21E98BB0-3F06-46BB-83B8-3EEA2697A0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888" y="620713"/>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106516"/>
                                        </p:tgtEl>
                                      </p:cBhvr>
                                      <p:by x="150000" y="150000"/>
                                    </p:animScale>
                                  </p:childTnLst>
                                </p:cTn>
                              </p:par>
                            </p:childTnLst>
                          </p:cTn>
                        </p:par>
                      </p:childTnLst>
                    </p:cTn>
                  </p:par>
                  <p:par>
                    <p:cTn id="7" fill="hold" nodeType="clickPar">
                      <p:stCondLst>
                        <p:cond delay="indefinite"/>
                      </p:stCondLst>
                      <p:childTnLst>
                        <p:par>
                          <p:cTn id="8" fill="hold" nodeType="withGroup">
                            <p:stCondLst>
                              <p:cond delay="0"/>
                            </p:stCondLst>
                            <p:childTnLst>
                              <p:par>
                                <p:cTn id="9" presetID="6" presetClass="emph" presetSubtype="0" fill="hold" nodeType="clickEffect">
                                  <p:stCondLst>
                                    <p:cond delay="0"/>
                                  </p:stCondLst>
                                  <p:childTnLst>
                                    <p:animScale>
                                      <p:cBhvr>
                                        <p:cTn id="10" dur="2000" fill="hold"/>
                                        <p:tgtEl>
                                          <p:spTgt spid="106518"/>
                                        </p:tgtEl>
                                      </p:cBhvr>
                                      <p:by x="150000" y="150000"/>
                                    </p:animScale>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mph" presetSubtype="0" fill="hold" nodeType="clickEffect">
                                  <p:stCondLst>
                                    <p:cond delay="0"/>
                                  </p:stCondLst>
                                  <p:childTnLst>
                                    <p:animScale>
                                      <p:cBhvr>
                                        <p:cTn id="14" dur="2000" fill="hold"/>
                                        <p:tgtEl>
                                          <p:spTgt spid="10651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7" name="Picture 5" descr="crna14">
            <a:extLst>
              <a:ext uri="{FF2B5EF4-FFF2-40B4-BE49-F238E27FC236}">
                <a16:creationId xmlns:a16="http://schemas.microsoft.com/office/drawing/2014/main" id="{C1A15D25-4D2E-4614-A02E-86D74E69F2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625" y="3500438"/>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10599" name="Picture 7" descr="250px-Galaksija_ESO_269-57">
            <a:extLst>
              <a:ext uri="{FF2B5EF4-FFF2-40B4-BE49-F238E27FC236}">
                <a16:creationId xmlns:a16="http://schemas.microsoft.com/office/drawing/2014/main" id="{1EE1CDEF-1F7E-4E04-9515-2259937FC6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836613"/>
            <a:ext cx="2381250" cy="2409825"/>
          </a:xfrm>
          <a:prstGeom prst="rect">
            <a:avLst/>
          </a:prstGeom>
          <a:noFill/>
          <a:extLst>
            <a:ext uri="{909E8E84-426E-40DD-AFC4-6F175D3DCCD1}">
              <a14:hiddenFill xmlns:a14="http://schemas.microsoft.com/office/drawing/2010/main">
                <a:solidFill>
                  <a:srgbClr val="FFFFFF"/>
                </a:solidFill>
              </a14:hiddenFill>
            </a:ext>
          </a:extLst>
        </p:spPr>
      </p:pic>
      <p:pic>
        <p:nvPicPr>
          <p:cNvPr id="110603" name="Picture 11" descr="zvrste18">
            <a:extLst>
              <a:ext uri="{FF2B5EF4-FFF2-40B4-BE49-F238E27FC236}">
                <a16:creationId xmlns:a16="http://schemas.microsoft.com/office/drawing/2014/main" id="{D2E334CA-5D4C-4D40-9F38-FE4EBB8BCF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2275" y="3683000"/>
            <a:ext cx="3024188" cy="2619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nodeType="clickEffect">
                                  <p:stCondLst>
                                    <p:cond delay="0"/>
                                  </p:stCondLst>
                                  <p:childTnLst>
                                    <p:set>
                                      <p:cBhvr>
                                        <p:cTn id="6" dur="1" fill="hold">
                                          <p:stCondLst>
                                            <p:cond delay="0"/>
                                          </p:stCondLst>
                                        </p:cTn>
                                        <p:tgtEl>
                                          <p:spTgt spid="110597"/>
                                        </p:tgtEl>
                                        <p:attrNameLst>
                                          <p:attrName>style.visibility</p:attrName>
                                        </p:attrNameLst>
                                      </p:cBhvr>
                                      <p:to>
                                        <p:strVal val="visible"/>
                                      </p:to>
                                    </p:set>
                                    <p:anim calcmode="lin" valueType="num">
                                      <p:cBhvr additive="base">
                                        <p:cTn id="7" dur="5000" fill="hold"/>
                                        <p:tgtEl>
                                          <p:spTgt spid="110597"/>
                                        </p:tgtEl>
                                        <p:attrNameLst>
                                          <p:attrName>ppt_x</p:attrName>
                                        </p:attrNameLst>
                                      </p:cBhvr>
                                      <p:tavLst>
                                        <p:tav tm="0">
                                          <p:val>
                                            <p:strVal val="#ppt_x"/>
                                          </p:val>
                                        </p:tav>
                                        <p:tav tm="100000">
                                          <p:val>
                                            <p:strVal val="#ppt_x"/>
                                          </p:val>
                                        </p:tav>
                                      </p:tavLst>
                                    </p:anim>
                                    <p:anim calcmode="lin" valueType="num">
                                      <p:cBhvr additive="base">
                                        <p:cTn id="8" dur="5000" fill="hold"/>
                                        <p:tgtEl>
                                          <p:spTgt spid="11059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mph" presetSubtype="0" fill="hold" nodeType="clickEffect">
                                  <p:stCondLst>
                                    <p:cond delay="0"/>
                                  </p:stCondLst>
                                  <p:childTnLst>
                                    <p:animRot by="21600000">
                                      <p:cBhvr>
                                        <p:cTn id="12" dur="2000" fill="hold"/>
                                        <p:tgtEl>
                                          <p:spTgt spid="110599"/>
                                        </p:tgtEl>
                                        <p:attrNameLst>
                                          <p:attrName>r</p:attrName>
                                        </p:attrNameLst>
                                      </p:cBhvr>
                                    </p:animRo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mph" presetSubtype="0" fill="hold" nodeType="clickEffect">
                                  <p:stCondLst>
                                    <p:cond delay="0"/>
                                  </p:stCondLst>
                                  <p:childTnLst>
                                    <p:animScale>
                                      <p:cBhvr>
                                        <p:cTn id="16" dur="2000" fill="hold"/>
                                        <p:tgtEl>
                                          <p:spTgt spid="11059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B25EEAB8-D72A-4A71-99E4-BB6DF2082F91}"/>
              </a:ext>
            </a:extLst>
          </p:cNvPr>
          <p:cNvSpPr>
            <a:spLocks noGrp="1" noChangeArrowheads="1"/>
          </p:cNvSpPr>
          <p:nvPr>
            <p:ph type="title"/>
          </p:nvPr>
        </p:nvSpPr>
        <p:spPr/>
        <p:txBody>
          <a:bodyPr/>
          <a:lstStyle/>
          <a:p>
            <a:r>
              <a:rPr lang="sl-SI" altLang="sl-SI">
                <a:solidFill>
                  <a:srgbClr val="FF0000"/>
                </a:solidFill>
              </a:rPr>
              <a:t>Di end</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6516805-9441-43DB-9FB8-A4198A691F3E}"/>
              </a:ext>
            </a:extLst>
          </p:cNvPr>
          <p:cNvSpPr>
            <a:spLocks noGrp="1" noChangeArrowheads="1"/>
          </p:cNvSpPr>
          <p:nvPr>
            <p:ph type="title"/>
          </p:nvPr>
        </p:nvSpPr>
        <p:spPr/>
        <p:txBody>
          <a:bodyPr/>
          <a:lstStyle/>
          <a:p>
            <a:r>
              <a:rPr lang="sl-SI" altLang="sl-SI" b="1">
                <a:solidFill>
                  <a:srgbClr val="FF0000"/>
                </a:solidFill>
              </a:rPr>
              <a:t>O črnih luknjah</a:t>
            </a:r>
            <a:r>
              <a:rPr lang="sl-SI" altLang="sl-SI"/>
              <a:t> </a:t>
            </a:r>
          </a:p>
        </p:txBody>
      </p:sp>
      <p:sp>
        <p:nvSpPr>
          <p:cNvPr id="6148" name="Rectangle 4">
            <a:extLst>
              <a:ext uri="{FF2B5EF4-FFF2-40B4-BE49-F238E27FC236}">
                <a16:creationId xmlns:a16="http://schemas.microsoft.com/office/drawing/2014/main" id="{7DC5046A-74BC-46A3-8C2B-430EB273A9E1}"/>
              </a:ext>
            </a:extLst>
          </p:cNvPr>
          <p:cNvSpPr>
            <a:spLocks noGrp="1" noChangeArrowheads="1"/>
          </p:cNvSpPr>
          <p:nvPr>
            <p:ph type="body" sz="half" idx="1"/>
          </p:nvPr>
        </p:nvSpPr>
        <p:spPr>
          <a:xfrm>
            <a:off x="457200" y="1268413"/>
            <a:ext cx="8218488" cy="4857750"/>
          </a:xfrm>
        </p:spPr>
        <p:txBody>
          <a:bodyPr/>
          <a:lstStyle/>
          <a:p>
            <a:pPr>
              <a:lnSpc>
                <a:spcPct val="90000"/>
              </a:lnSpc>
            </a:pPr>
            <a:endParaRPr lang="sl-SI" altLang="sl-SI" sz="2800">
              <a:latin typeface="Monotype Corsiva" panose="03010101010201010101" pitchFamily="66" charset="0"/>
            </a:endParaRPr>
          </a:p>
          <a:p>
            <a:pPr>
              <a:lnSpc>
                <a:spcPct val="90000"/>
              </a:lnSpc>
            </a:pPr>
            <a:r>
              <a:rPr lang="sl-SI" altLang="sl-SI" sz="2800">
                <a:latin typeface="Monotype Corsiva" panose="03010101010201010101" pitchFamily="66" charset="0"/>
              </a:rPr>
              <a:t>Črna luknja je odprtina v vesolju, do katere je prišlo zaradi gravitacijskega kolapsa, področje, ki pogoltne materijo in iz katerega ne more uiti ničesar, niti svetloba ne. Naš čas na Zemlji gre nezadržno naprej. Če bi vesoljec padel v črno luknjo, bi ga posrkala neskončnost in ga iztrgala iz eksistence. Okoli črne luknje se nahaja prepad, ki ima nekaj kilometrov premera in kjer prostor ne obstaja. Tu je gravitacija močnejša kot kjerkoli drugje v vesolju. Nič ji ne more uiti. V bližini črnih lukenj se gravitacijska s približevanjem središču zelo hitro veča. </a:t>
            </a:r>
          </a:p>
          <a:p>
            <a:pPr>
              <a:lnSpc>
                <a:spcPct val="90000"/>
              </a:lnSpc>
            </a:pPr>
            <a:endParaRPr lang="sl-SI" altLang="sl-SI" sz="2800">
              <a:latin typeface="Monotype Corsiva" panose="03010101010201010101" pitchFamily="66"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5">
            <a:extLst>
              <a:ext uri="{FF2B5EF4-FFF2-40B4-BE49-F238E27FC236}">
                <a16:creationId xmlns:a16="http://schemas.microsoft.com/office/drawing/2014/main" id="{C7604B25-FACE-43FC-85FD-CB876EF26352}"/>
              </a:ext>
            </a:extLst>
          </p:cNvPr>
          <p:cNvSpPr>
            <a:spLocks noGrp="1" noChangeArrowheads="1"/>
          </p:cNvSpPr>
          <p:nvPr>
            <p:ph type="title"/>
          </p:nvPr>
        </p:nvSpPr>
        <p:spPr/>
        <p:txBody>
          <a:bodyPr/>
          <a:lstStyle/>
          <a:p>
            <a:r>
              <a:rPr lang="sl-SI" altLang="sl-SI" b="1">
                <a:solidFill>
                  <a:srgbClr val="FF0000"/>
                </a:solidFill>
              </a:rPr>
              <a:t>Nastanek črne luknje</a:t>
            </a:r>
            <a:r>
              <a:rPr lang="sl-SI" altLang="sl-SI"/>
              <a:t> </a:t>
            </a:r>
          </a:p>
        </p:txBody>
      </p:sp>
      <p:pic>
        <p:nvPicPr>
          <p:cNvPr id="8196" name="Picture 4" descr="razlaga-crna2">
            <a:extLst>
              <a:ext uri="{FF2B5EF4-FFF2-40B4-BE49-F238E27FC236}">
                <a16:creationId xmlns:a16="http://schemas.microsoft.com/office/drawing/2014/main" id="{F7C6FBA4-17AF-4979-9AE3-D67FE8D53914}"/>
              </a:ext>
            </a:extLst>
          </p:cNvPr>
          <p:cNvPicPr>
            <a:picLocks noGrp="1" noChangeAspect="1" noChangeArrowheads="1"/>
          </p:cNvPicPr>
          <p:nvPr>
            <p:ph type="body" idx="4294967295"/>
          </p:nvPr>
        </p:nvPicPr>
        <p:blipFill>
          <a:blip r:embed="rId2">
            <a:extLst>
              <a:ext uri="{28A0092B-C50C-407E-A947-70E740481C1C}">
                <a14:useLocalDpi xmlns:a14="http://schemas.microsoft.com/office/drawing/2010/main" val="0"/>
              </a:ext>
            </a:extLst>
          </a:blip>
          <a:srcRect/>
          <a:stretch>
            <a:fillRect/>
          </a:stretch>
        </p:blipFill>
        <p:spPr>
          <a:xfrm>
            <a:off x="468313" y="2276475"/>
            <a:ext cx="8208962" cy="38877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443F3FD-6077-418B-AC2A-FEB5026E1A6D}"/>
              </a:ext>
            </a:extLst>
          </p:cNvPr>
          <p:cNvSpPr>
            <a:spLocks noGrp="1" noChangeArrowheads="1"/>
          </p:cNvSpPr>
          <p:nvPr>
            <p:ph type="title"/>
          </p:nvPr>
        </p:nvSpPr>
        <p:spPr>
          <a:xfrm>
            <a:off x="457200" y="836613"/>
            <a:ext cx="8229600" cy="1223962"/>
          </a:xfrm>
        </p:spPr>
        <p:txBody>
          <a:bodyPr/>
          <a:lstStyle/>
          <a:p>
            <a:r>
              <a:rPr lang="sl-SI" altLang="sl-SI" sz="4000" b="1">
                <a:solidFill>
                  <a:srgbClr val="FF0000"/>
                </a:solidFill>
              </a:rPr>
              <a:t>Zgodovina črnih lukenj</a:t>
            </a:r>
            <a:br>
              <a:rPr lang="sl-SI" altLang="sl-SI" sz="4000">
                <a:solidFill>
                  <a:srgbClr val="FF0000"/>
                </a:solidFill>
              </a:rPr>
            </a:br>
            <a:br>
              <a:rPr lang="sl-SI" altLang="sl-SI" sz="4000"/>
            </a:br>
            <a:endParaRPr lang="sl-SI" altLang="sl-SI" sz="4000"/>
          </a:p>
        </p:txBody>
      </p:sp>
      <p:sp>
        <p:nvSpPr>
          <p:cNvPr id="9219" name="Rectangle 3">
            <a:extLst>
              <a:ext uri="{FF2B5EF4-FFF2-40B4-BE49-F238E27FC236}">
                <a16:creationId xmlns:a16="http://schemas.microsoft.com/office/drawing/2014/main" id="{DB0911D9-EB59-429B-A5CB-27B3C0090A5C}"/>
              </a:ext>
            </a:extLst>
          </p:cNvPr>
          <p:cNvSpPr>
            <a:spLocks noGrp="1" noChangeArrowheads="1"/>
          </p:cNvSpPr>
          <p:nvPr>
            <p:ph type="body" idx="1"/>
          </p:nvPr>
        </p:nvSpPr>
        <p:spPr/>
        <p:txBody>
          <a:bodyPr/>
          <a:lstStyle/>
          <a:p>
            <a:pPr marL="609600" indent="-609600"/>
            <a:r>
              <a:rPr lang="sl-SI" altLang="sl-SI" sz="1800">
                <a:latin typeface="Monotype Corsiva" panose="03010101010201010101" pitchFamily="66" charset="0"/>
              </a:rPr>
              <a:t>Prvič je črno luknjo omenil francoski astronom Pierre Laplace v knjigi Zasnova sistema sveta. </a:t>
            </a:r>
          </a:p>
          <a:p>
            <a:pPr marL="609600" indent="-609600"/>
            <a:r>
              <a:rPr lang="sl-SI" altLang="sl-SI" sz="1800">
                <a:latin typeface="Monotype Corsiva" panose="03010101010201010101" pitchFamily="66" charset="0"/>
              </a:rPr>
              <a:t>V njej je postavil osupljivo in protislovno teorijo, da najsvetlejših zvezd morda sploh ne vidimo. </a:t>
            </a:r>
          </a:p>
          <a:p>
            <a:pPr marL="609600" indent="-609600">
              <a:buFont typeface="Wingdings" panose="05000000000000000000" pitchFamily="2" charset="2"/>
              <a:buNone/>
            </a:pPr>
            <a:endParaRPr lang="sl-SI" altLang="sl-SI" sz="1800">
              <a:latin typeface="Monotype Corsiva" panose="03010101010201010101" pitchFamily="66" charset="0"/>
            </a:endParaRPr>
          </a:p>
          <a:p>
            <a:pPr marL="609600" indent="-609600"/>
            <a:r>
              <a:rPr lang="sl-SI" altLang="sl-SI" sz="2000">
                <a:latin typeface="Monotype Corsiva" panose="03010101010201010101" pitchFamily="66" charset="0"/>
              </a:rPr>
              <a:t>Laplace je to tezo izpeljal iz Newtonovega gravitacijskega zakona. Če bi imela neka zvezda enako gostoto kot Zemlja, bi bila njena masa tako velika, da njeni površinski gravitaciji svetloba ne bi mogla uiti. Ker take težke zvezde proizvajajo veliko svetlobe, je Laplace sklepal, da so najsvetlejše zvezde nevidne.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847D9B37-1D2A-4DBE-AE69-16A8B9B037A9}"/>
              </a:ext>
            </a:extLst>
          </p:cNvPr>
          <p:cNvSpPr>
            <a:spLocks noGrp="1" noChangeArrowheads="1"/>
          </p:cNvSpPr>
          <p:nvPr>
            <p:ph type="body" idx="1"/>
          </p:nvPr>
        </p:nvSpPr>
        <p:spPr>
          <a:xfrm>
            <a:off x="539750" y="1268413"/>
            <a:ext cx="8229600" cy="4525962"/>
          </a:xfrm>
        </p:spPr>
        <p:txBody>
          <a:bodyPr/>
          <a:lstStyle/>
          <a:p>
            <a:r>
              <a:rPr lang="sl-SI" altLang="sl-SI" sz="2800">
                <a:latin typeface="Monotype Corsiva" panose="03010101010201010101" pitchFamily="66" charset="0"/>
              </a:rPr>
              <a:t>V njegovi teoriji o gravitaciji, ki ji ne more uiti svetloba, je zajeta misel astronomije. Danes so mnenja, da zvezde s tako veliko gostoto sploh ne obstajajo. Črna luknja naj ne bi nastala zaradi neznanske eksplozije, kot je mislil Laplace, temveč zaradi kateklizemske implozije, pri kateri se je snov sesula sama vase in se nepredstavljivo zgostila. Glavni vir za raziskave o črni luknji ni Laplaceov, temveč Einsteinov. V svoji splošni teoriji relativnosti, ki ji je objavil leta 1916, je Newtonovo gravitacijsko silo nadomestil s popolnoma novo tezo o popačenju prostora in časa.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4" name="Picture 6" descr="CygX1_mirabel_labc2">
            <a:extLst>
              <a:ext uri="{FF2B5EF4-FFF2-40B4-BE49-F238E27FC236}">
                <a16:creationId xmlns:a16="http://schemas.microsoft.com/office/drawing/2014/main" id="{A6B89242-A4EA-4C7F-B9D3-629CA81F77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412875"/>
            <a:ext cx="5400675" cy="4141788"/>
          </a:xfrm>
          <a:prstGeom prst="rect">
            <a:avLst/>
          </a:prstGeom>
          <a:noFill/>
          <a:extLst>
            <a:ext uri="{909E8E84-426E-40DD-AFC4-6F175D3DCCD1}">
              <a14:hiddenFill xmlns:a14="http://schemas.microsoft.com/office/drawing/2010/main">
                <a:solidFill>
                  <a:srgbClr val="FFFFFF"/>
                </a:solidFill>
              </a14:hiddenFill>
            </a:ext>
          </a:extLst>
        </p:spPr>
      </p:pic>
      <p:sp>
        <p:nvSpPr>
          <p:cNvPr id="12301" name="Rectangle 13">
            <a:extLst>
              <a:ext uri="{FF2B5EF4-FFF2-40B4-BE49-F238E27FC236}">
                <a16:creationId xmlns:a16="http://schemas.microsoft.com/office/drawing/2014/main" id="{5C30423F-71D6-4FFC-AE53-67C25DDEE9FF}"/>
              </a:ext>
            </a:extLst>
          </p:cNvPr>
          <p:cNvSpPr>
            <a:spLocks noGrp="1" noChangeArrowheads="1"/>
          </p:cNvSpPr>
          <p:nvPr>
            <p:ph type="body" sz="half" idx="3"/>
          </p:nvPr>
        </p:nvSpPr>
        <p:spPr>
          <a:xfrm>
            <a:off x="6011863" y="908050"/>
            <a:ext cx="2674937" cy="5218113"/>
          </a:xfrm>
        </p:spPr>
        <p:txBody>
          <a:bodyPr/>
          <a:lstStyle/>
          <a:p>
            <a:r>
              <a:rPr lang="sl-SI" altLang="sl-SI" sz="2800"/>
              <a:t>Dve najbolj znani :Cyg X-1 in Cyg OB3.</a:t>
            </a:r>
          </a:p>
          <a:p>
            <a:endParaRPr lang="sl-SI" altLang="sl-SI" sz="2800">
              <a:solidFill>
                <a:srgbClr val="000000"/>
              </a:solidFill>
              <a:effectLst>
                <a:outerShdw blurRad="38100" dist="38100" dir="2700000" algn="tl">
                  <a:srgbClr val="FFFFFF"/>
                </a:outerShdw>
              </a:effectLst>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DDFA36D-807C-4D97-B3E0-AB74F909D70C}"/>
              </a:ext>
            </a:extLst>
          </p:cNvPr>
          <p:cNvSpPr>
            <a:spLocks noGrp="1" noChangeArrowheads="1"/>
          </p:cNvSpPr>
          <p:nvPr>
            <p:ph type="title"/>
          </p:nvPr>
        </p:nvSpPr>
        <p:spPr/>
        <p:txBody>
          <a:bodyPr/>
          <a:lstStyle/>
          <a:p>
            <a:r>
              <a:rPr lang="sl-SI" altLang="sl-SI" b="1">
                <a:solidFill>
                  <a:srgbClr val="FF0000"/>
                </a:solidFill>
              </a:rPr>
              <a:t>Ali sploh obstajajo???</a:t>
            </a:r>
            <a:r>
              <a:rPr lang="sl-SI" altLang="sl-SI"/>
              <a:t> </a:t>
            </a:r>
          </a:p>
        </p:txBody>
      </p:sp>
      <p:sp>
        <p:nvSpPr>
          <p:cNvPr id="16387" name="Rectangle 3">
            <a:extLst>
              <a:ext uri="{FF2B5EF4-FFF2-40B4-BE49-F238E27FC236}">
                <a16:creationId xmlns:a16="http://schemas.microsoft.com/office/drawing/2014/main" id="{327AA73F-40CD-4C54-9551-304511391563}"/>
              </a:ext>
            </a:extLst>
          </p:cNvPr>
          <p:cNvSpPr>
            <a:spLocks noGrp="1" noChangeArrowheads="1"/>
          </p:cNvSpPr>
          <p:nvPr>
            <p:ph type="body" idx="1"/>
          </p:nvPr>
        </p:nvSpPr>
        <p:spPr/>
        <p:txBody>
          <a:bodyPr/>
          <a:lstStyle/>
          <a:p>
            <a:pPr>
              <a:lnSpc>
                <a:spcPct val="90000"/>
              </a:lnSpc>
            </a:pPr>
            <a:br>
              <a:rPr lang="sl-SI" altLang="sl-SI" sz="1800"/>
            </a:br>
            <a:r>
              <a:rPr lang="sl-SI" altLang="sl-SI" sz="2000">
                <a:latin typeface="Monotype Corsiva" panose="03010101010201010101" pitchFamily="66" charset="0"/>
              </a:rPr>
              <a:t>Skoraj gotovo. V številnih dvojnih zvezdah, kjer je težo zvezdo mogoče ugotoviti s proučevanjem njenega gibanja so odkrili zelo goste zvezde, za katere se zdi, da imajo preveliko maso,četudi bi bile nevtronske zvezde. Kako je mogoče, da je črna luknja svetla?No, črna luknja seveda ni svetla, tako se nam zdi zaradi oddaljenosti. Črna luknja je odprtina v vesolju, do katere je prišlo zaradi gravitacijskega kolapsa, področje, ki pogoltne materijo in iz katerega ne more uiti ničesar, niti svetloba ne. Naš čas na Zemlji gre nezadržno naprej.Če bi vesoljec padel v črno luknjo, bi ga posrkala neskončnost in ga iztrgala iz eksistence. Okoli črne luknje se nahaja prepad, ki ima nekaj kilometrov premera in kjer prostor ne obstaja. Tu je gravitacija močnejša kot kjerkoli drugje v vesolju. Ničesar ji ne more uiti.</a:t>
            </a:r>
            <a:r>
              <a:rPr lang="sl-SI" altLang="sl-SI" sz="2000"/>
              <a:t>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1AF636E3-61D5-47AC-B6D0-8CCCABAD408C}"/>
              </a:ext>
            </a:extLst>
          </p:cNvPr>
          <p:cNvSpPr>
            <a:spLocks noGrp="1" noChangeArrowheads="1"/>
          </p:cNvSpPr>
          <p:nvPr>
            <p:ph type="title"/>
          </p:nvPr>
        </p:nvSpPr>
        <p:spPr>
          <a:xfrm>
            <a:off x="539750" y="476250"/>
            <a:ext cx="8064500" cy="792163"/>
          </a:xfrm>
        </p:spPr>
        <p:txBody>
          <a:bodyPr/>
          <a:lstStyle/>
          <a:p>
            <a:r>
              <a:rPr lang="sl-SI" altLang="sl-SI" sz="4000" b="1">
                <a:solidFill>
                  <a:srgbClr val="FF0000"/>
                </a:solidFill>
              </a:rPr>
              <a:t>Posledice padca v črno luknjo (1.del)</a:t>
            </a:r>
            <a:br>
              <a:rPr lang="sl-SI" altLang="sl-SI" sz="4000" b="1">
                <a:solidFill>
                  <a:srgbClr val="FF0000"/>
                </a:solidFill>
              </a:rPr>
            </a:br>
            <a:endParaRPr lang="sl-SI" altLang="sl-SI" sz="4000" b="1">
              <a:solidFill>
                <a:srgbClr val="FF0000"/>
              </a:solidFill>
            </a:endParaRPr>
          </a:p>
        </p:txBody>
      </p:sp>
      <p:sp>
        <p:nvSpPr>
          <p:cNvPr id="103427" name="Rectangle 3">
            <a:extLst>
              <a:ext uri="{FF2B5EF4-FFF2-40B4-BE49-F238E27FC236}">
                <a16:creationId xmlns:a16="http://schemas.microsoft.com/office/drawing/2014/main" id="{5F9E3775-6113-415C-B52E-AFFC0EC8F594}"/>
              </a:ext>
            </a:extLst>
          </p:cNvPr>
          <p:cNvSpPr>
            <a:spLocks noGrp="1" noChangeArrowheads="1"/>
          </p:cNvSpPr>
          <p:nvPr>
            <p:ph type="body" idx="1"/>
          </p:nvPr>
        </p:nvSpPr>
        <p:spPr>
          <a:xfrm>
            <a:off x="179388" y="1125538"/>
            <a:ext cx="8964612" cy="4708525"/>
          </a:xfrm>
        </p:spPr>
        <p:txBody>
          <a:bodyPr/>
          <a:lstStyle/>
          <a:p>
            <a:pPr>
              <a:lnSpc>
                <a:spcPct val="80000"/>
              </a:lnSpc>
            </a:pPr>
            <a:r>
              <a:rPr lang="sl-SI" altLang="sl-SI" sz="2000">
                <a:latin typeface="Monotype Corsiva" panose="03010101010201010101" pitchFamily="66" charset="0"/>
              </a:rPr>
              <a:t>Zamislimo si, da bi osamljeni astronavt rad naredil samomor s skokom v črno luknjo. Z nogami naprej bi se vrgel proti črni luknji in mirno čakal na neizbežen konec. Ker bi na njegove noge delovala občutno večja sila, kot na trup in glavo, bi se noge zaradi tega pospeševale hitreje od trupa in astronavtu bi se zdelo, kot da mu jih hoče neka nevidna sila odtrgati od telesa. Z bližanjem središču bi postajale pline sile, kot pravijo trganju nog fiziki, samo še močnejše. Najprej bi ga razčetverile, potem pa še zmlele v gručo atomov. Krvavega mrcvarjenja z vesoljske ladje seveda ne bi mogli opazovati, ker bi se zelo verjetno dogajalo že onkraj horizonta dogodkov. Mnogi astrofiziki mislijo, da bi se vesoljec, ki bi padel v črno luknjo, znašel v nenavadnem, tujem vesolju, ki ni le v drugi časovni razsežnosti, temveč so v njem obrnjeni tudi osnovni naravni zakoni. Moderna astronomija pa je na osnovi Einsteinove teorije relativnosti izdelala hipotezo o tem, kaj bi se lahko zgodilo. Recimo, da se vesoljec približuje enostavni črni luknji. Ni nujno, da bi črna luknja posesala vse, kar se giblje v njeni okolici. Vesoljska ladja bi lahko letela do zunanjega roba, kjer vesoljca odloži. Potem prižge rakete in se oddalji ali pa spet odleti v krožnico, medtem ko s svojo centrifugalno silo izravna svojo gravitacijo. Nenavadne stvari pa se zgodijo, ko se vesoljec približuje zunanjemu robu, dogajalni meji črne luknje. Teorija relativnosti pravi, da čas teče toliko počasneje, kolikor močnejša je gravitacija. Gravitacija črne luknje je močnejša kot kjer koli drugje v vesolju. Kolikor manjša je oddaljenost vesoljca od dogajalne meje, toliko počasneje mu teče čas. Če je denimo oddaljen od luknje le še eno sekundo, bi se mu čas vlekel tako, da bi se nam zdel neskončen. Vseeno je, kako dolgo čakamo, konca nikakor ne bi hotelo biti. Vesoljcu pa čas teče pravilno. Kar se nam zdi neskončno dolgo, je njemu sekunda. In ko izgine za obzorjem , ga ne bomo videli nikoli več. </a:t>
            </a:r>
          </a:p>
          <a:p>
            <a:pPr>
              <a:lnSpc>
                <a:spcPct val="80000"/>
              </a:lnSpc>
            </a:pPr>
            <a:endParaRPr lang="sl-SI" altLang="sl-SI" sz="2000">
              <a:latin typeface="Monotype Corsiva" panose="03010101010201010101"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53" name="Picture 5" descr="crna7">
            <a:extLst>
              <a:ext uri="{FF2B5EF4-FFF2-40B4-BE49-F238E27FC236}">
                <a16:creationId xmlns:a16="http://schemas.microsoft.com/office/drawing/2014/main" id="{1B61F43B-35F8-4F2F-848F-4B7D1F1FBA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738" y="0"/>
            <a:ext cx="5148262"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nodeType="clickEffect">
                                  <p:stCondLst>
                                    <p:cond delay="0"/>
                                  </p:stCondLst>
                                  <p:childTnLst>
                                    <p:animMotion origin="layout" path="M -0.54235 -0.23039 C -0.53419 -0.24681 -0.52274 -0.25977 -0.5118 -0.27272 C -0.50485 -0.28082 -0.49791 -0.28891 -0.49166 -0.29794 C -0.47933 -0.31598 -0.4934 -0.30233 -0.4776 -0.31991 C -0.47117 -0.32708 -0.46423 -0.33333 -0.45763 -0.34027 C -0.4486 -0.34952 -0.4328 -0.36988 -0.42135 -0.37473 C -0.41128 -0.3789 -0.40051 -0.37959 -0.39062 -0.38422 C -0.37048 -0.3826 -0.37308 -0.38931 -0.36944 -0.37311 C -0.36978 -0.36271 -0.36944 -0.3523 -0.37048 -0.34189 C -0.371 -0.33703 -0.3769 -0.32593 -0.37881 -0.3213 C -0.38263 -0.31205 -0.38749 -0.29932 -0.39409 -0.29308 C -0.39635 -0.28452 -0.4026 -0.28151 -0.4059 -0.27434 C -0.41388 -0.25745 -0.40954 -0.26578 -0.41874 -0.24936 C -0.42221 -0.24357 -0.42326 -0.23571 -0.42482 -0.229 C -0.4276 -0.2172 -0.43142 -0.20124 -0.43645 -0.1913 C -0.43767 -0.18135 -0.43888 -0.17395 -0.43888 -0.16308 C -0.43888 -0.15429 -0.43819 -0.14526 -0.43767 -0.13647 C -0.43662 -0.11704 -0.43142 -0.07402 -0.41405 -0.06754 C -0.3934 -0.04903 -0.40989 -0.06129 -0.35763 -0.06268 C -0.32777 -0.06939 -0.29721 -0.06847 -0.26701 -0.07055 C -0.24999 -0.08651 -0.20381 -0.0798 -0.1953 -0.08003 C -0.17256 -0.08535 -0.15659 -0.08975 -0.13298 -0.0909 C -0.10971 -0.09391 -0.10208 -0.09368 -0.07291 -0.09252 C -0.0118 -0.09414 0.04792 -0.09622 0.10938 -0.09715 C 0.11806 -0.09854 0.12657 -0.10062 0.13525 -0.10201 C 0.1724 -0.10016 0.2073 -0.10085 0.2448 -0.10201 C 0.30122 -0.10085 0.33421 -0.09761 0.38595 -0.08952 C 0.39515 -0.08443 0.3941 -0.07934 0.39775 -0.06754 C 0.39949 -0.06222 0.40174 -0.05713 0.40348 -0.05181 C 0.40487 -0.04765 0.40591 -0.04348 0.40713 -0.03932 C 0.39897 -0.0148 0.38004 -0.00393 0.36112 0.00625 C 0.22692 0.07865 0.19272 0.10549 0.05539 0.12052 C 0.00174 0.12631 -0.05208 0.12261 -0.10607 0.12376 C -0.30329 0.10688 -0.50086 0.09369 -0.69531 0.04373 C -0.70815 0.0354 -0.72291 0.031 -0.73402 0.01874 C -0.74062 0.01134 -0.7335 -0.02683 -0.72933 -0.03932 C -0.7111 -0.09299 -0.68263 -0.14318 -0.64583 -0.17719 C -0.53801 -0.27642 -0.4118 -0.3095 -0.28593 -0.33703 C -0.2401 -0.33125 -0.1934 -0.33171 -0.14826 -0.31991 C -0.05902 -0.29655 0.03525 -0.24196 0.1165 -0.18968 C 0.22761 -0.11797 0.20608 -0.14087 0.24827 -0.09414 C 0.20226 -0.23247 0.07744 -0.30673 -0.02933 -0.32778 C -0.04947 -0.33171 -0.07013 -0.32986 -0.09062 -0.33078 C -0.10954 -0.32616 -0.12899 -0.32477 -0.14704 -0.31667 C -0.24756 -0.2718 -0.31944 -0.14434 -0.34947 -0.0141 C -0.34912 -0.00115 -0.35017 0.01227 -0.34826 0.02499 C -0.34235 0.06593 -0.31787 0.0775 -0.29062 0.07981 C -0.22395 0.07449 -0.1684 0.07241 -0.11197 0.02337 C -0.07708 -0.03793 -0.03454 -0.08998 0.00713 -0.14272 C 0.04706 -0.19338 0.08542 -0.25051 0.14237 -0.26185 C 0.14983 -0.26139 0.15747 -0.26254 0.16476 -0.26023 C 0.16511 -0.26023 0.17692 -0.23478 0.17761 -0.23363 C 0.18525 -0.15567 0.16424 -0.05204 0.1106 -0.00786 C 0.10782 -0.00323 0.10504 0.00139 0.10244 0.00625 C 0.10157 0.00787 0.10001 0.01088 0.10001 0.01088 C 0.09827 0.02175 0.09879 0.01597 0.09879 0.02823 L 5.27778E-6 7.12468E-6 " pathEditMode="relative" ptsTypes="fffffffffffffffffffffffffffffffffffffffffffffffffffffffAA">
                                      <p:cBhvr>
                                        <p:cTn id="6" dur="2000" fill="hold"/>
                                        <p:tgtEl>
                                          <p:spTgt spid="104453"/>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rožnica">
  <a:themeElements>
    <a:clrScheme name="Krožnica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Krožnic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Krožnica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Krožnica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Krožnica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Krožnica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rožnica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Krožnica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Krožnica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Krožnica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Krožnica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Orbit</Template>
  <TotalTime>0</TotalTime>
  <Words>953</Words>
  <Application>Microsoft Office PowerPoint</Application>
  <PresentationFormat>On-screen Show (4:3)</PresentationFormat>
  <Paragraphs>22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Monotype Corsiva</vt:lpstr>
      <vt:lpstr>Wingdings</vt:lpstr>
      <vt:lpstr>Krožnica</vt:lpstr>
      <vt:lpstr>Črne luknje</vt:lpstr>
      <vt:lpstr>O črnih luknjah </vt:lpstr>
      <vt:lpstr>Nastanek črne luknje </vt:lpstr>
      <vt:lpstr>Zgodovina črnih lukenj  </vt:lpstr>
      <vt:lpstr>PowerPoint Presentation</vt:lpstr>
      <vt:lpstr>PowerPoint Presentation</vt:lpstr>
      <vt:lpstr>Ali sploh obstajajo??? </vt:lpstr>
      <vt:lpstr>Posledice padca v črno luknjo (1.del) </vt:lpstr>
      <vt:lpstr>PowerPoint Presentation</vt:lpstr>
      <vt:lpstr>Črne luknje tudi v naši galaksiji </vt:lpstr>
      <vt:lpstr>PowerPoint Presentation</vt:lpstr>
      <vt:lpstr>PowerPoint Presentation</vt:lpstr>
      <vt:lpstr>Slike</vt:lpstr>
      <vt:lpstr>PowerPoint Presentation</vt:lpstr>
      <vt:lpstr>Di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2019-05-30T09:24:09Z</dcterms:created>
  <dcterms:modified xsi:type="dcterms:W3CDTF">2019-05-30T09:24:09Z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