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20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678F0-D7C1-4032-A101-A851F2434F7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sl-SI"/>
          </a:p>
        </p:txBody>
      </p:sp>
      <p:sp>
        <p:nvSpPr>
          <p:cNvPr id="3" name="Subtitle 2">
            <a:extLst>
              <a:ext uri="{FF2B5EF4-FFF2-40B4-BE49-F238E27FC236}">
                <a16:creationId xmlns:a16="http://schemas.microsoft.com/office/drawing/2014/main" id="{EE43D97D-EFC4-4569-A94C-9BD398E7755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CFB731D3-E939-48B2-B37B-6EEA93FA30A0}"/>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12157DB1-99EE-4A9A-B2BE-66787353407A}"/>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673B24D5-A1F4-4911-BD62-D3467465F01E}"/>
              </a:ext>
            </a:extLst>
          </p:cNvPr>
          <p:cNvSpPr>
            <a:spLocks noGrp="1"/>
          </p:cNvSpPr>
          <p:nvPr>
            <p:ph type="sldNum" sz="quarter" idx="12"/>
          </p:nvPr>
        </p:nvSpPr>
        <p:spPr/>
        <p:txBody>
          <a:bodyPr/>
          <a:lstStyle>
            <a:lvl1pPr>
              <a:defRPr/>
            </a:lvl1pPr>
          </a:lstStyle>
          <a:p>
            <a:fld id="{7EA664D7-E77F-4165-B1E3-AB157108D541}" type="slidenum">
              <a:rPr lang="sl-SI" altLang="sl-SI"/>
              <a:pPr/>
              <a:t>‹#›</a:t>
            </a:fld>
            <a:endParaRPr lang="sl-SI" altLang="sl-SI"/>
          </a:p>
        </p:txBody>
      </p:sp>
    </p:spTree>
    <p:extLst>
      <p:ext uri="{BB962C8B-B14F-4D97-AF65-F5344CB8AC3E}">
        <p14:creationId xmlns:p14="http://schemas.microsoft.com/office/powerpoint/2010/main" val="2006783445"/>
      </p:ext>
    </p:extLst>
  </p:cSld>
  <p:clrMapOvr>
    <a:masterClrMapping/>
  </p:clrMapOvr>
  <p:transition spd="med">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4E3FF-8907-42A5-BDC2-3B719ACAC948}"/>
              </a:ext>
            </a:extLst>
          </p:cNvPr>
          <p:cNvSpPr>
            <a:spLocks noGrp="1"/>
          </p:cNvSpPr>
          <p:nvPr>
            <p:ph type="title"/>
          </p:nvPr>
        </p:nvSpPr>
        <p:spPr/>
        <p:txBody>
          <a:bodyPr/>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2501670F-654E-4BAC-9482-176CFFAD371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FB22516-A015-419F-AF4C-B0566A19945C}"/>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FFE49085-5CAA-43FC-94D1-0BC939E30E10}"/>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1B5EFFEC-DB90-4AA1-BCEA-3B574CDAAF09}"/>
              </a:ext>
            </a:extLst>
          </p:cNvPr>
          <p:cNvSpPr>
            <a:spLocks noGrp="1"/>
          </p:cNvSpPr>
          <p:nvPr>
            <p:ph type="sldNum" sz="quarter" idx="12"/>
          </p:nvPr>
        </p:nvSpPr>
        <p:spPr/>
        <p:txBody>
          <a:bodyPr/>
          <a:lstStyle>
            <a:lvl1pPr>
              <a:defRPr/>
            </a:lvl1pPr>
          </a:lstStyle>
          <a:p>
            <a:fld id="{040B18DA-0BB3-44A8-A250-6EAF43E9D859}" type="slidenum">
              <a:rPr lang="sl-SI" altLang="sl-SI"/>
              <a:pPr/>
              <a:t>‹#›</a:t>
            </a:fld>
            <a:endParaRPr lang="sl-SI" altLang="sl-SI"/>
          </a:p>
        </p:txBody>
      </p:sp>
    </p:spTree>
    <p:extLst>
      <p:ext uri="{BB962C8B-B14F-4D97-AF65-F5344CB8AC3E}">
        <p14:creationId xmlns:p14="http://schemas.microsoft.com/office/powerpoint/2010/main" val="3533161558"/>
      </p:ext>
    </p:extLst>
  </p:cSld>
  <p:clrMapOvr>
    <a:masterClrMapping/>
  </p:clrMapOvr>
  <p:transition spd="med">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206CC3-85FF-4DDF-A0DA-33408BA69AFC}"/>
              </a:ext>
            </a:extLst>
          </p:cNvPr>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a:extLst>
              <a:ext uri="{FF2B5EF4-FFF2-40B4-BE49-F238E27FC236}">
                <a16:creationId xmlns:a16="http://schemas.microsoft.com/office/drawing/2014/main" id="{557A6D70-7378-42C5-A3A7-3726CA1ACA65}"/>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BC9B681F-E5BC-4D92-8E41-B73F65D8E8D1}"/>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5344D646-2F01-4B02-A9DA-5C7C9520C51C}"/>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EC561DBA-83CB-48E1-A809-EFBB34500337}"/>
              </a:ext>
            </a:extLst>
          </p:cNvPr>
          <p:cNvSpPr>
            <a:spLocks noGrp="1"/>
          </p:cNvSpPr>
          <p:nvPr>
            <p:ph type="sldNum" sz="quarter" idx="12"/>
          </p:nvPr>
        </p:nvSpPr>
        <p:spPr/>
        <p:txBody>
          <a:bodyPr/>
          <a:lstStyle>
            <a:lvl1pPr>
              <a:defRPr/>
            </a:lvl1pPr>
          </a:lstStyle>
          <a:p>
            <a:fld id="{F50D3FD2-6AC5-4762-928B-6287FF351767}" type="slidenum">
              <a:rPr lang="sl-SI" altLang="sl-SI"/>
              <a:pPr/>
              <a:t>‹#›</a:t>
            </a:fld>
            <a:endParaRPr lang="sl-SI" altLang="sl-SI"/>
          </a:p>
        </p:txBody>
      </p:sp>
    </p:spTree>
    <p:extLst>
      <p:ext uri="{BB962C8B-B14F-4D97-AF65-F5344CB8AC3E}">
        <p14:creationId xmlns:p14="http://schemas.microsoft.com/office/powerpoint/2010/main" val="518100273"/>
      </p:ext>
    </p:extLst>
  </p:cSld>
  <p:clrMapOvr>
    <a:masterClrMapping/>
  </p:clrMapOvr>
  <p:transition spd="med">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BF0BD-91AE-4DB7-AF4B-47EB9251D734}"/>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158FAB1F-D149-40A7-820D-AAA9735B137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552DF70A-76D7-4EB7-8A87-B7CC41A2994E}"/>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612DF379-3CE1-40C6-BE8F-E15C44559BE8}"/>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BF85E3EE-A6D4-4E96-9B36-E0796D046EF0}"/>
              </a:ext>
            </a:extLst>
          </p:cNvPr>
          <p:cNvSpPr>
            <a:spLocks noGrp="1"/>
          </p:cNvSpPr>
          <p:nvPr>
            <p:ph type="sldNum" sz="quarter" idx="12"/>
          </p:nvPr>
        </p:nvSpPr>
        <p:spPr/>
        <p:txBody>
          <a:bodyPr/>
          <a:lstStyle>
            <a:lvl1pPr>
              <a:defRPr/>
            </a:lvl1pPr>
          </a:lstStyle>
          <a:p>
            <a:fld id="{D74F10FE-8740-421D-95C9-B62212B47D57}" type="slidenum">
              <a:rPr lang="sl-SI" altLang="sl-SI"/>
              <a:pPr/>
              <a:t>‹#›</a:t>
            </a:fld>
            <a:endParaRPr lang="sl-SI" altLang="sl-SI"/>
          </a:p>
        </p:txBody>
      </p:sp>
    </p:spTree>
    <p:extLst>
      <p:ext uri="{BB962C8B-B14F-4D97-AF65-F5344CB8AC3E}">
        <p14:creationId xmlns:p14="http://schemas.microsoft.com/office/powerpoint/2010/main" val="295901436"/>
      </p:ext>
    </p:extLst>
  </p:cSld>
  <p:clrMapOvr>
    <a:masterClrMapping/>
  </p:clrMapOvr>
  <p:transition spd="med">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9D139-5992-4402-9A0C-5F719F7F7E3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a:extLst>
              <a:ext uri="{FF2B5EF4-FFF2-40B4-BE49-F238E27FC236}">
                <a16:creationId xmlns:a16="http://schemas.microsoft.com/office/drawing/2014/main" id="{1B16BB13-1980-4021-93C8-C791238E8CA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345D097-D196-43D3-AB56-90B7C88FF6A4}"/>
              </a:ext>
            </a:extLst>
          </p:cNvPr>
          <p:cNvSpPr>
            <a:spLocks noGrp="1"/>
          </p:cNvSpPr>
          <p:nvPr>
            <p:ph type="dt" sz="half" idx="10"/>
          </p:nvPr>
        </p:nvSpPr>
        <p:spPr/>
        <p:txBody>
          <a:bodyPr/>
          <a:lstStyle>
            <a:lvl1pPr>
              <a:defRPr/>
            </a:lvl1pPr>
          </a:lstStyle>
          <a:p>
            <a:endParaRPr lang="sl-SI" altLang="sl-SI"/>
          </a:p>
        </p:txBody>
      </p:sp>
      <p:sp>
        <p:nvSpPr>
          <p:cNvPr id="5" name="Footer Placeholder 4">
            <a:extLst>
              <a:ext uri="{FF2B5EF4-FFF2-40B4-BE49-F238E27FC236}">
                <a16:creationId xmlns:a16="http://schemas.microsoft.com/office/drawing/2014/main" id="{71BC18A4-ECFF-4D87-9E9F-F694DC505B6D}"/>
              </a:ext>
            </a:extLst>
          </p:cNvPr>
          <p:cNvSpPr>
            <a:spLocks noGrp="1"/>
          </p:cNvSpPr>
          <p:nvPr>
            <p:ph type="ftr" sz="quarter" idx="11"/>
          </p:nvPr>
        </p:nvSpPr>
        <p:spPr/>
        <p:txBody>
          <a:bodyPr/>
          <a:lstStyle>
            <a:lvl1pPr>
              <a:defRPr/>
            </a:lvl1pPr>
          </a:lstStyle>
          <a:p>
            <a:endParaRPr lang="sl-SI" altLang="sl-SI"/>
          </a:p>
        </p:txBody>
      </p:sp>
      <p:sp>
        <p:nvSpPr>
          <p:cNvPr id="6" name="Slide Number Placeholder 5">
            <a:extLst>
              <a:ext uri="{FF2B5EF4-FFF2-40B4-BE49-F238E27FC236}">
                <a16:creationId xmlns:a16="http://schemas.microsoft.com/office/drawing/2014/main" id="{5E670156-87C5-4193-ADC5-22B6995DDA94}"/>
              </a:ext>
            </a:extLst>
          </p:cNvPr>
          <p:cNvSpPr>
            <a:spLocks noGrp="1"/>
          </p:cNvSpPr>
          <p:nvPr>
            <p:ph type="sldNum" sz="quarter" idx="12"/>
          </p:nvPr>
        </p:nvSpPr>
        <p:spPr/>
        <p:txBody>
          <a:bodyPr/>
          <a:lstStyle>
            <a:lvl1pPr>
              <a:defRPr/>
            </a:lvl1pPr>
          </a:lstStyle>
          <a:p>
            <a:fld id="{D4658FC2-DB4B-440A-AD0D-691DA5C99C4C}" type="slidenum">
              <a:rPr lang="sl-SI" altLang="sl-SI"/>
              <a:pPr/>
              <a:t>‹#›</a:t>
            </a:fld>
            <a:endParaRPr lang="sl-SI" altLang="sl-SI"/>
          </a:p>
        </p:txBody>
      </p:sp>
    </p:spTree>
    <p:extLst>
      <p:ext uri="{BB962C8B-B14F-4D97-AF65-F5344CB8AC3E}">
        <p14:creationId xmlns:p14="http://schemas.microsoft.com/office/powerpoint/2010/main" val="3257620073"/>
      </p:ext>
    </p:extLst>
  </p:cSld>
  <p:clrMapOvr>
    <a:masterClrMapping/>
  </p:clrMapOvr>
  <p:transition spd="med">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532E6-22BC-4AFE-B148-27FF95479DFC}"/>
              </a:ext>
            </a:extLst>
          </p:cNvPr>
          <p:cNvSpPr>
            <a:spLocks noGrp="1"/>
          </p:cNvSpPr>
          <p:nvPr>
            <p:ph type="title"/>
          </p:nvPr>
        </p:nvSpPr>
        <p:spPr/>
        <p:txBody>
          <a:bodyPr/>
          <a:lstStyle/>
          <a:p>
            <a:r>
              <a:rPr lang="en-US"/>
              <a:t>Click to edit Master title style</a:t>
            </a:r>
            <a:endParaRPr lang="sl-SI"/>
          </a:p>
        </p:txBody>
      </p:sp>
      <p:sp>
        <p:nvSpPr>
          <p:cNvPr id="3" name="Content Placeholder 2">
            <a:extLst>
              <a:ext uri="{FF2B5EF4-FFF2-40B4-BE49-F238E27FC236}">
                <a16:creationId xmlns:a16="http://schemas.microsoft.com/office/drawing/2014/main" id="{D5A584F8-C7CE-41BA-9E91-5E989E42DD91}"/>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a:extLst>
              <a:ext uri="{FF2B5EF4-FFF2-40B4-BE49-F238E27FC236}">
                <a16:creationId xmlns:a16="http://schemas.microsoft.com/office/drawing/2014/main" id="{0B46BC39-2B57-465E-B2BB-AF34D7DAA2CA}"/>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a:extLst>
              <a:ext uri="{FF2B5EF4-FFF2-40B4-BE49-F238E27FC236}">
                <a16:creationId xmlns:a16="http://schemas.microsoft.com/office/drawing/2014/main" id="{2F9C033A-86B1-4C20-A474-CBE55736668D}"/>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E9F344EF-622D-45EE-A260-7D32431DE1CC}"/>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6C451E54-57ED-4E13-A295-13883A619D04}"/>
              </a:ext>
            </a:extLst>
          </p:cNvPr>
          <p:cNvSpPr>
            <a:spLocks noGrp="1"/>
          </p:cNvSpPr>
          <p:nvPr>
            <p:ph type="sldNum" sz="quarter" idx="12"/>
          </p:nvPr>
        </p:nvSpPr>
        <p:spPr/>
        <p:txBody>
          <a:bodyPr/>
          <a:lstStyle>
            <a:lvl1pPr>
              <a:defRPr/>
            </a:lvl1pPr>
          </a:lstStyle>
          <a:p>
            <a:fld id="{474CE613-0C4F-45A0-ACFD-0F340F7BEDC6}" type="slidenum">
              <a:rPr lang="sl-SI" altLang="sl-SI"/>
              <a:pPr/>
              <a:t>‹#›</a:t>
            </a:fld>
            <a:endParaRPr lang="sl-SI" altLang="sl-SI"/>
          </a:p>
        </p:txBody>
      </p:sp>
    </p:spTree>
    <p:extLst>
      <p:ext uri="{BB962C8B-B14F-4D97-AF65-F5344CB8AC3E}">
        <p14:creationId xmlns:p14="http://schemas.microsoft.com/office/powerpoint/2010/main" val="2923872478"/>
      </p:ext>
    </p:extLst>
  </p:cSld>
  <p:clrMapOvr>
    <a:masterClrMapping/>
  </p:clrMapOvr>
  <p:transition spd="med">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C8EB1-1140-48CC-934D-017106AFAEEE}"/>
              </a:ext>
            </a:extLst>
          </p:cNvPr>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a:extLst>
              <a:ext uri="{FF2B5EF4-FFF2-40B4-BE49-F238E27FC236}">
                <a16:creationId xmlns:a16="http://schemas.microsoft.com/office/drawing/2014/main" id="{560B6BF9-5916-44D4-959A-61CD3C7289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4F16C2-BB15-4B10-9A0B-578D1D6279DB}"/>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a:extLst>
              <a:ext uri="{FF2B5EF4-FFF2-40B4-BE49-F238E27FC236}">
                <a16:creationId xmlns:a16="http://schemas.microsoft.com/office/drawing/2014/main" id="{EAA8B64E-90D1-46B1-AEE4-2507029D8BD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46F817D-D46C-4C77-B83D-3348BC206AC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a:extLst>
              <a:ext uri="{FF2B5EF4-FFF2-40B4-BE49-F238E27FC236}">
                <a16:creationId xmlns:a16="http://schemas.microsoft.com/office/drawing/2014/main" id="{306A8A0C-3897-4C8E-8435-81CD1053DBF8}"/>
              </a:ext>
            </a:extLst>
          </p:cNvPr>
          <p:cNvSpPr>
            <a:spLocks noGrp="1"/>
          </p:cNvSpPr>
          <p:nvPr>
            <p:ph type="dt" sz="half" idx="10"/>
          </p:nvPr>
        </p:nvSpPr>
        <p:spPr/>
        <p:txBody>
          <a:bodyPr/>
          <a:lstStyle>
            <a:lvl1pPr>
              <a:defRPr/>
            </a:lvl1pPr>
          </a:lstStyle>
          <a:p>
            <a:endParaRPr lang="sl-SI" altLang="sl-SI"/>
          </a:p>
        </p:txBody>
      </p:sp>
      <p:sp>
        <p:nvSpPr>
          <p:cNvPr id="8" name="Footer Placeholder 7">
            <a:extLst>
              <a:ext uri="{FF2B5EF4-FFF2-40B4-BE49-F238E27FC236}">
                <a16:creationId xmlns:a16="http://schemas.microsoft.com/office/drawing/2014/main" id="{3124857B-5EC1-48AB-8C1D-4DB0A24FD15E}"/>
              </a:ext>
            </a:extLst>
          </p:cNvPr>
          <p:cNvSpPr>
            <a:spLocks noGrp="1"/>
          </p:cNvSpPr>
          <p:nvPr>
            <p:ph type="ftr" sz="quarter" idx="11"/>
          </p:nvPr>
        </p:nvSpPr>
        <p:spPr/>
        <p:txBody>
          <a:bodyPr/>
          <a:lstStyle>
            <a:lvl1pPr>
              <a:defRPr/>
            </a:lvl1pPr>
          </a:lstStyle>
          <a:p>
            <a:endParaRPr lang="sl-SI" altLang="sl-SI"/>
          </a:p>
        </p:txBody>
      </p:sp>
      <p:sp>
        <p:nvSpPr>
          <p:cNvPr id="9" name="Slide Number Placeholder 8">
            <a:extLst>
              <a:ext uri="{FF2B5EF4-FFF2-40B4-BE49-F238E27FC236}">
                <a16:creationId xmlns:a16="http://schemas.microsoft.com/office/drawing/2014/main" id="{54BE4675-BAD6-4A71-89E4-77FC80225130}"/>
              </a:ext>
            </a:extLst>
          </p:cNvPr>
          <p:cNvSpPr>
            <a:spLocks noGrp="1"/>
          </p:cNvSpPr>
          <p:nvPr>
            <p:ph type="sldNum" sz="quarter" idx="12"/>
          </p:nvPr>
        </p:nvSpPr>
        <p:spPr/>
        <p:txBody>
          <a:bodyPr/>
          <a:lstStyle>
            <a:lvl1pPr>
              <a:defRPr/>
            </a:lvl1pPr>
          </a:lstStyle>
          <a:p>
            <a:fld id="{9AA28DBF-8261-4DF8-B703-98678839FA68}" type="slidenum">
              <a:rPr lang="sl-SI" altLang="sl-SI"/>
              <a:pPr/>
              <a:t>‹#›</a:t>
            </a:fld>
            <a:endParaRPr lang="sl-SI" altLang="sl-SI"/>
          </a:p>
        </p:txBody>
      </p:sp>
    </p:spTree>
    <p:extLst>
      <p:ext uri="{BB962C8B-B14F-4D97-AF65-F5344CB8AC3E}">
        <p14:creationId xmlns:p14="http://schemas.microsoft.com/office/powerpoint/2010/main" val="3612417002"/>
      </p:ext>
    </p:extLst>
  </p:cSld>
  <p:clrMapOvr>
    <a:masterClrMapping/>
  </p:clrMapOvr>
  <p:transition spd="med">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C89F-CF91-44D1-9849-6B19804E2BF5}"/>
              </a:ext>
            </a:extLst>
          </p:cNvPr>
          <p:cNvSpPr>
            <a:spLocks noGrp="1"/>
          </p:cNvSpPr>
          <p:nvPr>
            <p:ph type="title"/>
          </p:nvPr>
        </p:nvSpPr>
        <p:spPr/>
        <p:txBody>
          <a:bodyPr/>
          <a:lstStyle/>
          <a:p>
            <a:r>
              <a:rPr lang="en-US"/>
              <a:t>Click to edit Master title style</a:t>
            </a:r>
            <a:endParaRPr lang="sl-SI"/>
          </a:p>
        </p:txBody>
      </p:sp>
      <p:sp>
        <p:nvSpPr>
          <p:cNvPr id="3" name="Date Placeholder 2">
            <a:extLst>
              <a:ext uri="{FF2B5EF4-FFF2-40B4-BE49-F238E27FC236}">
                <a16:creationId xmlns:a16="http://schemas.microsoft.com/office/drawing/2014/main" id="{2C4FC870-2E24-4331-8E02-D6DE5F4A8CFF}"/>
              </a:ext>
            </a:extLst>
          </p:cNvPr>
          <p:cNvSpPr>
            <a:spLocks noGrp="1"/>
          </p:cNvSpPr>
          <p:nvPr>
            <p:ph type="dt" sz="half" idx="10"/>
          </p:nvPr>
        </p:nvSpPr>
        <p:spPr/>
        <p:txBody>
          <a:bodyPr/>
          <a:lstStyle>
            <a:lvl1pPr>
              <a:defRPr/>
            </a:lvl1pPr>
          </a:lstStyle>
          <a:p>
            <a:endParaRPr lang="sl-SI" altLang="sl-SI"/>
          </a:p>
        </p:txBody>
      </p:sp>
      <p:sp>
        <p:nvSpPr>
          <p:cNvPr id="4" name="Footer Placeholder 3">
            <a:extLst>
              <a:ext uri="{FF2B5EF4-FFF2-40B4-BE49-F238E27FC236}">
                <a16:creationId xmlns:a16="http://schemas.microsoft.com/office/drawing/2014/main" id="{1B375565-0BE0-4E66-A841-0407A72E526C}"/>
              </a:ext>
            </a:extLst>
          </p:cNvPr>
          <p:cNvSpPr>
            <a:spLocks noGrp="1"/>
          </p:cNvSpPr>
          <p:nvPr>
            <p:ph type="ftr" sz="quarter" idx="11"/>
          </p:nvPr>
        </p:nvSpPr>
        <p:spPr/>
        <p:txBody>
          <a:bodyPr/>
          <a:lstStyle>
            <a:lvl1pPr>
              <a:defRPr/>
            </a:lvl1pPr>
          </a:lstStyle>
          <a:p>
            <a:endParaRPr lang="sl-SI" altLang="sl-SI"/>
          </a:p>
        </p:txBody>
      </p:sp>
      <p:sp>
        <p:nvSpPr>
          <p:cNvPr id="5" name="Slide Number Placeholder 4">
            <a:extLst>
              <a:ext uri="{FF2B5EF4-FFF2-40B4-BE49-F238E27FC236}">
                <a16:creationId xmlns:a16="http://schemas.microsoft.com/office/drawing/2014/main" id="{5F7406B4-CE33-4250-86A6-0DE0F4DD3189}"/>
              </a:ext>
            </a:extLst>
          </p:cNvPr>
          <p:cNvSpPr>
            <a:spLocks noGrp="1"/>
          </p:cNvSpPr>
          <p:nvPr>
            <p:ph type="sldNum" sz="quarter" idx="12"/>
          </p:nvPr>
        </p:nvSpPr>
        <p:spPr/>
        <p:txBody>
          <a:bodyPr/>
          <a:lstStyle>
            <a:lvl1pPr>
              <a:defRPr/>
            </a:lvl1pPr>
          </a:lstStyle>
          <a:p>
            <a:fld id="{C7E282B8-D562-4C53-B19B-D281A0654DA6}" type="slidenum">
              <a:rPr lang="sl-SI" altLang="sl-SI"/>
              <a:pPr/>
              <a:t>‹#›</a:t>
            </a:fld>
            <a:endParaRPr lang="sl-SI" altLang="sl-SI"/>
          </a:p>
        </p:txBody>
      </p:sp>
    </p:spTree>
    <p:extLst>
      <p:ext uri="{BB962C8B-B14F-4D97-AF65-F5344CB8AC3E}">
        <p14:creationId xmlns:p14="http://schemas.microsoft.com/office/powerpoint/2010/main" val="351476429"/>
      </p:ext>
    </p:extLst>
  </p:cSld>
  <p:clrMapOvr>
    <a:masterClrMapping/>
  </p:clrMapOvr>
  <p:transition spd="med">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D29A83-3DB0-421B-B4B2-17B96C730B17}"/>
              </a:ext>
            </a:extLst>
          </p:cNvPr>
          <p:cNvSpPr>
            <a:spLocks noGrp="1"/>
          </p:cNvSpPr>
          <p:nvPr>
            <p:ph type="dt" sz="half" idx="10"/>
          </p:nvPr>
        </p:nvSpPr>
        <p:spPr/>
        <p:txBody>
          <a:bodyPr/>
          <a:lstStyle>
            <a:lvl1pPr>
              <a:defRPr/>
            </a:lvl1pPr>
          </a:lstStyle>
          <a:p>
            <a:endParaRPr lang="sl-SI" altLang="sl-SI"/>
          </a:p>
        </p:txBody>
      </p:sp>
      <p:sp>
        <p:nvSpPr>
          <p:cNvPr id="3" name="Footer Placeholder 2">
            <a:extLst>
              <a:ext uri="{FF2B5EF4-FFF2-40B4-BE49-F238E27FC236}">
                <a16:creationId xmlns:a16="http://schemas.microsoft.com/office/drawing/2014/main" id="{3446E1B0-63F4-4696-8081-A342CFFE76DB}"/>
              </a:ext>
            </a:extLst>
          </p:cNvPr>
          <p:cNvSpPr>
            <a:spLocks noGrp="1"/>
          </p:cNvSpPr>
          <p:nvPr>
            <p:ph type="ftr" sz="quarter" idx="11"/>
          </p:nvPr>
        </p:nvSpPr>
        <p:spPr/>
        <p:txBody>
          <a:bodyPr/>
          <a:lstStyle>
            <a:lvl1pPr>
              <a:defRPr/>
            </a:lvl1pPr>
          </a:lstStyle>
          <a:p>
            <a:endParaRPr lang="sl-SI" altLang="sl-SI"/>
          </a:p>
        </p:txBody>
      </p:sp>
      <p:sp>
        <p:nvSpPr>
          <p:cNvPr id="4" name="Slide Number Placeholder 3">
            <a:extLst>
              <a:ext uri="{FF2B5EF4-FFF2-40B4-BE49-F238E27FC236}">
                <a16:creationId xmlns:a16="http://schemas.microsoft.com/office/drawing/2014/main" id="{CF612809-DBEA-4D43-BDA2-57B622F015D0}"/>
              </a:ext>
            </a:extLst>
          </p:cNvPr>
          <p:cNvSpPr>
            <a:spLocks noGrp="1"/>
          </p:cNvSpPr>
          <p:nvPr>
            <p:ph type="sldNum" sz="quarter" idx="12"/>
          </p:nvPr>
        </p:nvSpPr>
        <p:spPr/>
        <p:txBody>
          <a:bodyPr/>
          <a:lstStyle>
            <a:lvl1pPr>
              <a:defRPr/>
            </a:lvl1pPr>
          </a:lstStyle>
          <a:p>
            <a:fld id="{F2D67127-78D5-4E01-83C3-4F4AE773AC72}" type="slidenum">
              <a:rPr lang="sl-SI" altLang="sl-SI"/>
              <a:pPr/>
              <a:t>‹#›</a:t>
            </a:fld>
            <a:endParaRPr lang="sl-SI" altLang="sl-SI"/>
          </a:p>
        </p:txBody>
      </p:sp>
    </p:spTree>
    <p:extLst>
      <p:ext uri="{BB962C8B-B14F-4D97-AF65-F5344CB8AC3E}">
        <p14:creationId xmlns:p14="http://schemas.microsoft.com/office/powerpoint/2010/main" val="2872181124"/>
      </p:ext>
    </p:extLst>
  </p:cSld>
  <p:clrMapOvr>
    <a:masterClrMapping/>
  </p:clrMapOvr>
  <p:transition spd="med">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98DB2-4688-456D-B0F5-03C9DD8C17A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a:extLst>
              <a:ext uri="{FF2B5EF4-FFF2-40B4-BE49-F238E27FC236}">
                <a16:creationId xmlns:a16="http://schemas.microsoft.com/office/drawing/2014/main" id="{4FE397A3-49FD-4572-AA01-ABDB5C79D36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a:extLst>
              <a:ext uri="{FF2B5EF4-FFF2-40B4-BE49-F238E27FC236}">
                <a16:creationId xmlns:a16="http://schemas.microsoft.com/office/drawing/2014/main" id="{86F76755-7B46-4F1E-A92A-21AF8CEC1F9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FDB55E-55B6-4747-8A4F-F06AE9F9A54A}"/>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DE743B91-B0DF-4E09-9DFB-4B634EC9C616}"/>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C1CACEA0-BF8C-400D-8F7B-CFC4C0F42551}"/>
              </a:ext>
            </a:extLst>
          </p:cNvPr>
          <p:cNvSpPr>
            <a:spLocks noGrp="1"/>
          </p:cNvSpPr>
          <p:nvPr>
            <p:ph type="sldNum" sz="quarter" idx="12"/>
          </p:nvPr>
        </p:nvSpPr>
        <p:spPr/>
        <p:txBody>
          <a:bodyPr/>
          <a:lstStyle>
            <a:lvl1pPr>
              <a:defRPr/>
            </a:lvl1pPr>
          </a:lstStyle>
          <a:p>
            <a:fld id="{1C025982-2EB8-4A76-B835-B98D44274A28}" type="slidenum">
              <a:rPr lang="sl-SI" altLang="sl-SI"/>
              <a:pPr/>
              <a:t>‹#›</a:t>
            </a:fld>
            <a:endParaRPr lang="sl-SI" altLang="sl-SI"/>
          </a:p>
        </p:txBody>
      </p:sp>
    </p:spTree>
    <p:extLst>
      <p:ext uri="{BB962C8B-B14F-4D97-AF65-F5344CB8AC3E}">
        <p14:creationId xmlns:p14="http://schemas.microsoft.com/office/powerpoint/2010/main" val="2696330205"/>
      </p:ext>
    </p:extLst>
  </p:cSld>
  <p:clrMapOvr>
    <a:masterClrMapping/>
  </p:clrMapOvr>
  <p:transition spd="med">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F057F-0715-4FFE-815D-B2BAD00EA8B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a:extLst>
              <a:ext uri="{FF2B5EF4-FFF2-40B4-BE49-F238E27FC236}">
                <a16:creationId xmlns:a16="http://schemas.microsoft.com/office/drawing/2014/main" id="{43D95FEC-455C-445F-82BB-DE18173F4F17}"/>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a:extLst>
              <a:ext uri="{FF2B5EF4-FFF2-40B4-BE49-F238E27FC236}">
                <a16:creationId xmlns:a16="http://schemas.microsoft.com/office/drawing/2014/main" id="{DE9D9E34-FB68-41B0-97F1-A6469549099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09A2D-4FE0-4B9C-98D4-DF2FDB63C2D1}"/>
              </a:ext>
            </a:extLst>
          </p:cNvPr>
          <p:cNvSpPr>
            <a:spLocks noGrp="1"/>
          </p:cNvSpPr>
          <p:nvPr>
            <p:ph type="dt" sz="half" idx="10"/>
          </p:nvPr>
        </p:nvSpPr>
        <p:spPr/>
        <p:txBody>
          <a:bodyPr/>
          <a:lstStyle>
            <a:lvl1pPr>
              <a:defRPr/>
            </a:lvl1pPr>
          </a:lstStyle>
          <a:p>
            <a:endParaRPr lang="sl-SI" altLang="sl-SI"/>
          </a:p>
        </p:txBody>
      </p:sp>
      <p:sp>
        <p:nvSpPr>
          <p:cNvPr id="6" name="Footer Placeholder 5">
            <a:extLst>
              <a:ext uri="{FF2B5EF4-FFF2-40B4-BE49-F238E27FC236}">
                <a16:creationId xmlns:a16="http://schemas.microsoft.com/office/drawing/2014/main" id="{56E8E52F-85D3-4F00-8324-8D556AB4A194}"/>
              </a:ext>
            </a:extLst>
          </p:cNvPr>
          <p:cNvSpPr>
            <a:spLocks noGrp="1"/>
          </p:cNvSpPr>
          <p:nvPr>
            <p:ph type="ftr" sz="quarter" idx="11"/>
          </p:nvPr>
        </p:nvSpPr>
        <p:spPr/>
        <p:txBody>
          <a:bodyPr/>
          <a:lstStyle>
            <a:lvl1pPr>
              <a:defRPr/>
            </a:lvl1pPr>
          </a:lstStyle>
          <a:p>
            <a:endParaRPr lang="sl-SI" altLang="sl-SI"/>
          </a:p>
        </p:txBody>
      </p:sp>
      <p:sp>
        <p:nvSpPr>
          <p:cNvPr id="7" name="Slide Number Placeholder 6">
            <a:extLst>
              <a:ext uri="{FF2B5EF4-FFF2-40B4-BE49-F238E27FC236}">
                <a16:creationId xmlns:a16="http://schemas.microsoft.com/office/drawing/2014/main" id="{BB73040D-3357-4156-AD95-AED59FE9F719}"/>
              </a:ext>
            </a:extLst>
          </p:cNvPr>
          <p:cNvSpPr>
            <a:spLocks noGrp="1"/>
          </p:cNvSpPr>
          <p:nvPr>
            <p:ph type="sldNum" sz="quarter" idx="12"/>
          </p:nvPr>
        </p:nvSpPr>
        <p:spPr/>
        <p:txBody>
          <a:bodyPr/>
          <a:lstStyle>
            <a:lvl1pPr>
              <a:defRPr/>
            </a:lvl1pPr>
          </a:lstStyle>
          <a:p>
            <a:fld id="{08B0ABEF-55D1-4FC6-8A1D-E336BB2EC902}" type="slidenum">
              <a:rPr lang="sl-SI" altLang="sl-SI"/>
              <a:pPr/>
              <a:t>‹#›</a:t>
            </a:fld>
            <a:endParaRPr lang="sl-SI" altLang="sl-SI"/>
          </a:p>
        </p:txBody>
      </p:sp>
    </p:spTree>
    <p:extLst>
      <p:ext uri="{BB962C8B-B14F-4D97-AF65-F5344CB8AC3E}">
        <p14:creationId xmlns:p14="http://schemas.microsoft.com/office/powerpoint/2010/main" val="1192165092"/>
      </p:ext>
    </p:extLst>
  </p:cSld>
  <p:clrMapOvr>
    <a:masterClrMapping/>
  </p:clrMapOvr>
  <p:transition spd="med">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B2D08B2-4927-47DF-B475-B56B46426E3D}"/>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sl-SI" altLang="sl-SI"/>
              <a:t>Kliknite, če želite urediti slog naslova matrice</a:t>
            </a:r>
          </a:p>
        </p:txBody>
      </p:sp>
      <p:sp>
        <p:nvSpPr>
          <p:cNvPr id="1027" name="Rectangle 3">
            <a:extLst>
              <a:ext uri="{FF2B5EF4-FFF2-40B4-BE49-F238E27FC236}">
                <a16:creationId xmlns:a16="http://schemas.microsoft.com/office/drawing/2014/main" id="{0E418C61-891D-49E8-8B29-33371BC5505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l-SI" altLang="sl-SI"/>
              <a:t>Kliknite, če želite urediti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28" name="Rectangle 4">
            <a:extLst>
              <a:ext uri="{FF2B5EF4-FFF2-40B4-BE49-F238E27FC236}">
                <a16:creationId xmlns:a16="http://schemas.microsoft.com/office/drawing/2014/main" id="{165E56C2-45F9-4D9C-A94D-26E5C39D0193}"/>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sl-SI" altLang="sl-SI"/>
          </a:p>
        </p:txBody>
      </p:sp>
      <p:sp>
        <p:nvSpPr>
          <p:cNvPr id="1029" name="Rectangle 5">
            <a:extLst>
              <a:ext uri="{FF2B5EF4-FFF2-40B4-BE49-F238E27FC236}">
                <a16:creationId xmlns:a16="http://schemas.microsoft.com/office/drawing/2014/main" id="{B614242C-656E-4507-830A-CF6F6D1363B8}"/>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sl-SI" altLang="sl-SI"/>
          </a:p>
        </p:txBody>
      </p:sp>
      <p:sp>
        <p:nvSpPr>
          <p:cNvPr id="1030" name="Rectangle 6">
            <a:extLst>
              <a:ext uri="{FF2B5EF4-FFF2-40B4-BE49-F238E27FC236}">
                <a16:creationId xmlns:a16="http://schemas.microsoft.com/office/drawing/2014/main" id="{5AF35938-0EAF-4065-A09B-254D503CFD58}"/>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519AE78B-EE95-41BD-A634-269E84564072}" type="slidenum">
              <a:rPr lang="sl-SI" altLang="sl-SI"/>
              <a:pPr/>
              <a:t>‹#›</a:t>
            </a:fld>
            <a:endParaRPr lang="sl-SI" altLang="sl-SI"/>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randomBar dir="vert"/>
  </p:transition>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D4BB0CE4-76A1-44BF-B70E-4CB8C408A651}"/>
              </a:ext>
            </a:extLst>
          </p:cNvPr>
          <p:cNvSpPr>
            <a:spLocks noGrp="1" noChangeArrowheads="1"/>
          </p:cNvSpPr>
          <p:nvPr>
            <p:ph type="ctrTitle"/>
          </p:nvPr>
        </p:nvSpPr>
        <p:spPr>
          <a:xfrm>
            <a:off x="468313" y="549275"/>
            <a:ext cx="7772400" cy="2376488"/>
          </a:xfrm>
        </p:spPr>
        <p:txBody>
          <a:bodyPr anchor="ctr"/>
          <a:lstStyle/>
          <a:p>
            <a:pPr algn="l"/>
            <a:r>
              <a:rPr lang="sl-SI" altLang="sl-SI" sz="9600" b="1">
                <a:solidFill>
                  <a:schemeClr val="folHlink"/>
                </a:solidFill>
                <a:effectLst>
                  <a:outerShdw blurRad="38100" dist="38100" dir="2700000" algn="tl">
                    <a:srgbClr val="FFFFFF"/>
                  </a:outerShdw>
                </a:effectLst>
                <a:latin typeface="Tahoma" panose="020B0604030504040204" pitchFamily="34" charset="0"/>
              </a:rPr>
              <a:t>LUNA</a:t>
            </a:r>
          </a:p>
        </p:txBody>
      </p:sp>
      <p:pic>
        <p:nvPicPr>
          <p:cNvPr id="2052" name="Picture 4">
            <a:extLst>
              <a:ext uri="{FF2B5EF4-FFF2-40B4-BE49-F238E27FC236}">
                <a16:creationId xmlns:a16="http://schemas.microsoft.com/office/drawing/2014/main" id="{02393CE5-44B3-4B12-A48B-516A7B20B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836613"/>
            <a:ext cx="2640012" cy="266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a:extLst>
              <a:ext uri="{FF2B5EF4-FFF2-40B4-BE49-F238E27FC236}">
                <a16:creationId xmlns:a16="http://schemas.microsoft.com/office/drawing/2014/main" id="{4238AF45-D7B6-4B32-B507-317ABDE2D770}"/>
              </a:ext>
            </a:extLst>
          </p:cNvPr>
          <p:cNvPicPr>
            <a:picLocks noGrp="1" noChangeAspect="1" noChangeArrowheads="1"/>
          </p:cNvPicPr>
          <p:nvPr>
            <p:ph type="subTitle" idx="1"/>
          </p:nvPr>
        </p:nvPicPr>
        <p:blipFill>
          <a:blip r:embed="rId3">
            <a:extLst>
              <a:ext uri="{28A0092B-C50C-407E-A947-70E740481C1C}">
                <a14:useLocalDpi xmlns:a14="http://schemas.microsoft.com/office/drawing/2010/main" val="0"/>
              </a:ext>
            </a:extLst>
          </a:blip>
          <a:srcRect/>
          <a:stretch>
            <a:fillRect/>
          </a:stretch>
        </p:blipFill>
        <p:spPr>
          <a:xfrm>
            <a:off x="1116013" y="3357563"/>
            <a:ext cx="3019425" cy="2455862"/>
          </a:xfrm>
          <a:noFill/>
          <a:ln/>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2" nodeType="after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anim calcmode="lin" valueType="num">
                                      <p:cBhvr>
                                        <p:cTn id="8" dur="2000" fill="hold"/>
                                        <p:tgtEl>
                                          <p:spTgt spid="2050"/>
                                        </p:tgtEl>
                                        <p:attrNameLst>
                                          <p:attrName>ppt_w</p:attrName>
                                        </p:attrNameLst>
                                      </p:cBhvr>
                                      <p:tavLst>
                                        <p:tav tm="0" fmla="#ppt_w*sin(2.5*pi*$)">
                                          <p:val>
                                            <p:fltVal val="0"/>
                                          </p:val>
                                        </p:tav>
                                        <p:tav tm="100000">
                                          <p:val>
                                            <p:fltVal val="1"/>
                                          </p:val>
                                        </p:tav>
                                      </p:tavLst>
                                    </p:anim>
                                    <p:anim calcmode="lin" valueType="num">
                                      <p:cBhvr>
                                        <p:cTn id="9" dur="2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2"/>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F052C87-750F-469D-A131-C6A023860608}"/>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Življenje na Luni</a:t>
            </a:r>
          </a:p>
        </p:txBody>
      </p:sp>
      <p:sp>
        <p:nvSpPr>
          <p:cNvPr id="14339" name="Rectangle 3">
            <a:extLst>
              <a:ext uri="{FF2B5EF4-FFF2-40B4-BE49-F238E27FC236}">
                <a16:creationId xmlns:a16="http://schemas.microsoft.com/office/drawing/2014/main" id="{E5BA7DA1-2E8B-4A78-9DB4-FC820991D9DA}"/>
              </a:ext>
            </a:extLst>
          </p:cNvPr>
          <p:cNvSpPr>
            <a:spLocks noGrp="1" noChangeArrowheads="1"/>
          </p:cNvSpPr>
          <p:nvPr>
            <p:ph type="body" idx="1"/>
          </p:nvPr>
        </p:nvSpPr>
        <p:spPr>
          <a:xfrm>
            <a:off x="457200" y="1600200"/>
            <a:ext cx="8229600" cy="2476500"/>
          </a:xfrm>
        </p:spPr>
        <p:txBody>
          <a:bodyPr/>
          <a:lstStyle/>
          <a:p>
            <a:pPr>
              <a:buFontTx/>
              <a:buNone/>
            </a:pPr>
            <a:r>
              <a:rPr lang="sl-SI" altLang="sl-SI" sz="2800">
                <a:effectLst>
                  <a:outerShdw blurRad="38100" dist="38100" dir="2700000" algn="tl">
                    <a:srgbClr val="336699"/>
                  </a:outerShdw>
                </a:effectLst>
                <a:latin typeface="Tahoma" panose="020B0604030504040204" pitchFamily="34" charset="0"/>
              </a:rPr>
              <a:t>   Luna je pust planet brez atmosfere. Je brez vremena. Tam ni življenja. Njeno površino prekriva tanka plast prahu. Čez dan se temperatura površja povzpne tudi do 127°C, vendar pa se ponoči spusti tudi do -173°C.</a:t>
            </a:r>
          </a:p>
        </p:txBody>
      </p:sp>
      <p:pic>
        <p:nvPicPr>
          <p:cNvPr id="14340" name="Picture 4">
            <a:extLst>
              <a:ext uri="{FF2B5EF4-FFF2-40B4-BE49-F238E27FC236}">
                <a16:creationId xmlns:a16="http://schemas.microsoft.com/office/drawing/2014/main" id="{693A8499-05CA-4383-94BB-508D2220A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088" y="4005263"/>
            <a:ext cx="2881312" cy="215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5">
            <a:extLst>
              <a:ext uri="{FF2B5EF4-FFF2-40B4-BE49-F238E27FC236}">
                <a16:creationId xmlns:a16="http://schemas.microsoft.com/office/drawing/2014/main" id="{97B0665E-AB1D-48D2-8A59-05A2DAB497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363" y="4076700"/>
            <a:ext cx="2879725" cy="200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anim calcmode="lin" valueType="num">
                                      <p:cBhvr>
                                        <p:cTn id="8" dur="2000" fill="hold"/>
                                        <p:tgtEl>
                                          <p:spTgt spid="14338"/>
                                        </p:tgtEl>
                                        <p:attrNameLst>
                                          <p:attrName>ppt_w</p:attrName>
                                        </p:attrNameLst>
                                      </p:cBhvr>
                                      <p:tavLst>
                                        <p:tav tm="0" fmla="#ppt_w*sin(2.5*pi*$)">
                                          <p:val>
                                            <p:fltVal val="0"/>
                                          </p:val>
                                        </p:tav>
                                        <p:tav tm="100000">
                                          <p:val>
                                            <p:fltVal val="1"/>
                                          </p:val>
                                        </p:tav>
                                      </p:tavLst>
                                    </p:anim>
                                    <p:anim calcmode="lin" valueType="num">
                                      <p:cBhvr>
                                        <p:cTn id="9" dur="2000" fill="hold"/>
                                        <p:tgtEl>
                                          <p:spTgt spid="1433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782304C-9415-46A1-B33F-7A4B147E07CF}"/>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Prvi pristanek na Luni</a:t>
            </a:r>
          </a:p>
        </p:txBody>
      </p:sp>
      <p:sp>
        <p:nvSpPr>
          <p:cNvPr id="15363" name="Rectangle 3">
            <a:extLst>
              <a:ext uri="{FF2B5EF4-FFF2-40B4-BE49-F238E27FC236}">
                <a16:creationId xmlns:a16="http://schemas.microsoft.com/office/drawing/2014/main" id="{CB617B8C-8F8E-4846-BBA9-3CEE02A21FE2}"/>
              </a:ext>
            </a:extLst>
          </p:cNvPr>
          <p:cNvSpPr>
            <a:spLocks noGrp="1" noChangeArrowheads="1"/>
          </p:cNvSpPr>
          <p:nvPr>
            <p:ph type="body" idx="1"/>
          </p:nvPr>
        </p:nvSpPr>
        <p:spPr>
          <a:xfrm>
            <a:off x="457200" y="1600200"/>
            <a:ext cx="8229600" cy="3197225"/>
          </a:xfrm>
        </p:spPr>
        <p:txBody>
          <a:bodyPr/>
          <a:lstStyle/>
          <a:p>
            <a:pPr>
              <a:buFontTx/>
              <a:buNone/>
            </a:pPr>
            <a:r>
              <a:rPr lang="sl-SI" altLang="sl-SI" sz="2800">
                <a:effectLst>
                  <a:outerShdw blurRad="38100" dist="38100" dir="2700000" algn="tl">
                    <a:srgbClr val="336699"/>
                  </a:outerShdw>
                </a:effectLst>
                <a:latin typeface="Tahoma" panose="020B0604030504040204" pitchFamily="34" charset="0"/>
              </a:rPr>
              <a:t>   Vesoljska ladja Apollo 11 je vzletela julija 1969. Prvi del poti jo je nesla velika raketa Saturn. Ko je zapustila Zemljino krožnico, je odletela proti Luni. Linarni modul se je ločil od ladje in pristal na Luninem površju. Dva člana posadke, Neil Armstrong in Edwin Aldrin sta bila prva človeka, ki sta se sprehajala po Luni.</a:t>
            </a:r>
          </a:p>
        </p:txBody>
      </p:sp>
      <p:pic>
        <p:nvPicPr>
          <p:cNvPr id="15364" name="Picture 4">
            <a:extLst>
              <a:ext uri="{FF2B5EF4-FFF2-40B4-BE49-F238E27FC236}">
                <a16:creationId xmlns:a16="http://schemas.microsoft.com/office/drawing/2014/main" id="{DDD265AB-D44D-445B-B88C-415BA3F2F7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4868863"/>
            <a:ext cx="2376488" cy="1601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5" name="Picture 5">
            <a:extLst>
              <a:ext uri="{FF2B5EF4-FFF2-40B4-BE49-F238E27FC236}">
                <a16:creationId xmlns:a16="http://schemas.microsoft.com/office/drawing/2014/main" id="{CF667D94-522A-46DC-B7D2-39C89E18D5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35375" y="4724400"/>
            <a:ext cx="1454150" cy="1728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6" name="Picture 6">
            <a:extLst>
              <a:ext uri="{FF2B5EF4-FFF2-40B4-BE49-F238E27FC236}">
                <a16:creationId xmlns:a16="http://schemas.microsoft.com/office/drawing/2014/main" id="{56E79244-3A8E-4438-B2BD-728332495E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1500" y="4652963"/>
            <a:ext cx="2305050" cy="180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5362"/>
                                        </p:tgtEl>
                                        <p:attrNameLst>
                                          <p:attrName>style.visibility</p:attrName>
                                        </p:attrNameLst>
                                      </p:cBhvr>
                                      <p:to>
                                        <p:strVal val="visible"/>
                                      </p:to>
                                    </p:set>
                                    <p:animEffect transition="in" filter="fade">
                                      <p:cBhvr>
                                        <p:cTn id="7" dur="2000"/>
                                        <p:tgtEl>
                                          <p:spTgt spid="15362"/>
                                        </p:tgtEl>
                                      </p:cBhvr>
                                    </p:animEffect>
                                    <p:anim calcmode="lin" valueType="num">
                                      <p:cBhvr>
                                        <p:cTn id="8" dur="2000" fill="hold"/>
                                        <p:tgtEl>
                                          <p:spTgt spid="15362"/>
                                        </p:tgtEl>
                                        <p:attrNameLst>
                                          <p:attrName>ppt_w</p:attrName>
                                        </p:attrNameLst>
                                      </p:cBhvr>
                                      <p:tavLst>
                                        <p:tav tm="0" fmla="#ppt_w*sin(2.5*pi*$)">
                                          <p:val>
                                            <p:fltVal val="0"/>
                                          </p:val>
                                        </p:tav>
                                        <p:tav tm="100000">
                                          <p:val>
                                            <p:fltVal val="1"/>
                                          </p:val>
                                        </p:tav>
                                      </p:tavLst>
                                    </p:anim>
                                    <p:anim calcmode="lin" valueType="num">
                                      <p:cBhvr>
                                        <p:cTn id="9" dur="2000" fill="hold"/>
                                        <p:tgtEl>
                                          <p:spTgt spid="1536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14A08C8-0F13-47D1-AEC1-0D3786ABEB14}"/>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Miti in legende</a:t>
            </a:r>
          </a:p>
        </p:txBody>
      </p:sp>
      <p:sp>
        <p:nvSpPr>
          <p:cNvPr id="16387" name="Rectangle 3">
            <a:extLst>
              <a:ext uri="{FF2B5EF4-FFF2-40B4-BE49-F238E27FC236}">
                <a16:creationId xmlns:a16="http://schemas.microsoft.com/office/drawing/2014/main" id="{8E982226-3C44-4AA0-9D23-B37B7B5C104C}"/>
              </a:ext>
            </a:extLst>
          </p:cNvPr>
          <p:cNvSpPr>
            <a:spLocks noGrp="1" noChangeArrowheads="1"/>
          </p:cNvSpPr>
          <p:nvPr>
            <p:ph type="body" idx="1"/>
          </p:nvPr>
        </p:nvSpPr>
        <p:spPr>
          <a:xfrm>
            <a:off x="457200" y="1600200"/>
            <a:ext cx="8229600" cy="5257800"/>
          </a:xfrm>
        </p:spPr>
        <p:txBody>
          <a:bodyPr/>
          <a:lstStyle/>
          <a:p>
            <a:pPr>
              <a:lnSpc>
                <a:spcPct val="90000"/>
              </a:lnSpc>
              <a:buFontTx/>
              <a:buNone/>
            </a:pPr>
            <a:r>
              <a:rPr lang="sl-SI" altLang="sl-SI" sz="2800" dirty="0">
                <a:effectLst>
                  <a:outerShdw blurRad="38100" dist="38100" dir="2700000" algn="tl">
                    <a:srgbClr val="336699"/>
                  </a:outerShdw>
                </a:effectLst>
                <a:latin typeface="Tahoma" panose="020B0604030504040204" pitchFamily="34" charset="0"/>
              </a:rPr>
              <a:t>   Luna je bila stoletja povod za nastanek različnih mitov in legend. Prva ljudstva so v njej videla boginjo, nekateri filozofi pa so menili, da je povezana z rojstvom in smrtjo, ker narašča in upada. Obstajala je tudi bojazen, da mrki naznanjajo lakoto in vojno. V astrologiji velja, da ima Luna močan vpliv na naše življenje in usodo.</a:t>
            </a:r>
          </a:p>
          <a:p>
            <a:pPr algn="r">
              <a:lnSpc>
                <a:spcPct val="90000"/>
              </a:lnSpc>
              <a:buFontTx/>
              <a:buNone/>
            </a:pPr>
            <a:endParaRPr lang="sl-SI" altLang="sl-SI" sz="2800" dirty="0">
              <a:effectLst>
                <a:outerShdw blurRad="38100" dist="38100" dir="2700000" algn="tl">
                  <a:srgbClr val="336699"/>
                </a:outerShdw>
              </a:effectLst>
              <a:latin typeface="Tahoma" panose="020B0604030504040204" pitchFamily="34" charset="0"/>
            </a:endParaRPr>
          </a:p>
          <a:p>
            <a:pPr algn="r">
              <a:lnSpc>
                <a:spcPct val="90000"/>
              </a:lnSpc>
              <a:buFontTx/>
              <a:buNone/>
            </a:pPr>
            <a:r>
              <a:rPr lang="sl-SI" altLang="sl-SI" sz="2800" dirty="0">
                <a:effectLst>
                  <a:outerShdw blurRad="38100" dist="38100" dir="2700000" algn="tl">
                    <a:srgbClr val="336699"/>
                  </a:outerShdw>
                </a:effectLst>
                <a:latin typeface="Tahoma" panose="020B0604030504040204" pitchFamily="34" charset="0"/>
              </a:rPr>
              <a:t>Viri: internet; </a:t>
            </a:r>
          </a:p>
          <a:p>
            <a:pPr algn="r">
              <a:lnSpc>
                <a:spcPct val="90000"/>
              </a:lnSpc>
              <a:buFontTx/>
              <a:buNone/>
            </a:pPr>
            <a:r>
              <a:rPr lang="sl-SI" altLang="sl-SI" sz="2800" dirty="0">
                <a:effectLst>
                  <a:outerShdw blurRad="38100" dist="38100" dir="2700000" algn="tl">
                    <a:srgbClr val="336699"/>
                  </a:outerShdw>
                </a:effectLst>
                <a:latin typeface="Tahoma" panose="020B0604030504040204" pitchFamily="34" charset="0"/>
              </a:rPr>
              <a:t>strani o astrologiji, </a:t>
            </a:r>
            <a:r>
              <a:rPr lang="sl-SI" altLang="sl-SI" sz="2800" dirty="0" err="1">
                <a:effectLst>
                  <a:outerShdw blurRad="38100" dist="38100" dir="2700000" algn="tl">
                    <a:srgbClr val="336699"/>
                  </a:outerShdw>
                </a:effectLst>
                <a:latin typeface="Tahoma" panose="020B0604030504040204" pitchFamily="34" charset="0"/>
              </a:rPr>
              <a:t>wikipedia</a:t>
            </a:r>
            <a:endParaRPr lang="sl-SI" altLang="sl-SI" sz="2800" dirty="0">
              <a:effectLst>
                <a:outerShdw blurRad="38100" dist="38100" dir="2700000" algn="tl">
                  <a:srgbClr val="336699"/>
                </a:outerShdw>
              </a:effectLst>
              <a:latin typeface="Tahoma" panose="020B0604030504040204" pitchFamily="34" charset="0"/>
            </a:endParaRPr>
          </a:p>
          <a:p>
            <a:pPr algn="r">
              <a:lnSpc>
                <a:spcPct val="90000"/>
              </a:lnSpc>
              <a:buFontTx/>
              <a:buNone/>
            </a:pPr>
            <a:r>
              <a:rPr lang="sl-SI" altLang="sl-SI" sz="2800" i="1">
                <a:solidFill>
                  <a:schemeClr val="folHlink"/>
                </a:solidFill>
                <a:effectLst>
                  <a:outerShdw blurRad="38100" dist="38100" dir="2700000" algn="tl">
                    <a:srgbClr val="FFFFFF"/>
                  </a:outerShdw>
                </a:effectLst>
                <a:latin typeface="Tahoma" panose="020B0604030504040204" pitchFamily="34" charset="0"/>
              </a:rPr>
              <a:t> </a:t>
            </a:r>
            <a:endParaRPr lang="sl-SI" altLang="sl-SI" sz="2800" i="1" dirty="0">
              <a:solidFill>
                <a:schemeClr val="folHlink"/>
              </a:solidFill>
              <a:effectLst>
                <a:outerShdw blurRad="38100" dist="38100" dir="2700000" algn="tl">
                  <a:srgbClr val="FFFFFF"/>
                </a:outerShdw>
              </a:effectLst>
              <a:latin typeface="Tahoma" panose="020B0604030504040204" pitchFamily="34" charset="0"/>
            </a:endParaRPr>
          </a:p>
          <a:p>
            <a:pPr algn="r">
              <a:lnSpc>
                <a:spcPct val="90000"/>
              </a:lnSpc>
              <a:buFontTx/>
              <a:buNone/>
            </a:pPr>
            <a:endParaRPr lang="sl-SI" altLang="sl-SI" sz="2800" i="1" dirty="0">
              <a:solidFill>
                <a:schemeClr val="folHlink"/>
              </a:solidFill>
              <a:effectLst>
                <a:outerShdw blurRad="38100" dist="38100" dir="2700000" algn="tl">
                  <a:srgbClr val="FFFFFF"/>
                </a:outerShdw>
              </a:effectLst>
              <a:latin typeface="Tahoma" panose="020B0604030504040204" pitchFamily="34" charset="0"/>
            </a:endParaRPr>
          </a:p>
        </p:txBody>
      </p:sp>
      <p:pic>
        <p:nvPicPr>
          <p:cNvPr id="16388" name="Picture 4">
            <a:extLst>
              <a:ext uri="{FF2B5EF4-FFF2-40B4-BE49-F238E27FC236}">
                <a16:creationId xmlns:a16="http://schemas.microsoft.com/office/drawing/2014/main" id="{11851099-0F75-409A-B80C-0E5F9FB019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6013" y="4868863"/>
            <a:ext cx="230505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6386"/>
                                        </p:tgtEl>
                                        <p:attrNameLst>
                                          <p:attrName>style.visibility</p:attrName>
                                        </p:attrNameLst>
                                      </p:cBhvr>
                                      <p:to>
                                        <p:strVal val="visible"/>
                                      </p:to>
                                    </p:set>
                                    <p:animEffect transition="in" filter="fade">
                                      <p:cBhvr>
                                        <p:cTn id="7" dur="2000"/>
                                        <p:tgtEl>
                                          <p:spTgt spid="16386"/>
                                        </p:tgtEl>
                                      </p:cBhvr>
                                    </p:animEffect>
                                    <p:anim calcmode="lin" valueType="num">
                                      <p:cBhvr>
                                        <p:cTn id="8" dur="2000" fill="hold"/>
                                        <p:tgtEl>
                                          <p:spTgt spid="16386"/>
                                        </p:tgtEl>
                                        <p:attrNameLst>
                                          <p:attrName>ppt_w</p:attrName>
                                        </p:attrNameLst>
                                      </p:cBhvr>
                                      <p:tavLst>
                                        <p:tav tm="0" fmla="#ppt_w*sin(2.5*pi*$)">
                                          <p:val>
                                            <p:fltVal val="0"/>
                                          </p:val>
                                        </p:tav>
                                        <p:tav tm="100000">
                                          <p:val>
                                            <p:fltVal val="1"/>
                                          </p:val>
                                        </p:tav>
                                      </p:tavLst>
                                    </p:anim>
                                    <p:anim calcmode="lin" valueType="num">
                                      <p:cBhvr>
                                        <p:cTn id="9" dur="2000" fill="hold"/>
                                        <p:tgtEl>
                                          <p:spTgt spid="16386"/>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iterate type="lt">
                                    <p:tmPct val="10000"/>
                                  </p:iterate>
                                  <p:childTnLst>
                                    <p:set>
                                      <p:cBhvr>
                                        <p:cTn id="11" dur="1" fill="hold">
                                          <p:stCondLst>
                                            <p:cond delay="0"/>
                                          </p:stCondLst>
                                        </p:cTn>
                                        <p:tgtEl>
                                          <p:spTgt spid="16387">
                                            <p:txEl>
                                              <p:pRg st="4" end="4"/>
                                            </p:txEl>
                                          </p:spTgt>
                                        </p:tgtEl>
                                        <p:attrNameLst>
                                          <p:attrName>style.visibility</p:attrName>
                                        </p:attrNameLst>
                                      </p:cBhvr>
                                      <p:to>
                                        <p:strVal val="visible"/>
                                      </p:to>
                                    </p:set>
                                    <p:animEffect transition="in" filter="fade">
                                      <p:cBhvr>
                                        <p:cTn id="12" dur="2000"/>
                                        <p:tgtEl>
                                          <p:spTgt spid="16387">
                                            <p:txEl>
                                              <p:pRg st="4" end="4"/>
                                            </p:txEl>
                                          </p:spTgt>
                                        </p:tgtEl>
                                      </p:cBhvr>
                                    </p:animEffect>
                                    <p:anim calcmode="lin" valueType="num">
                                      <p:cBhvr>
                                        <p:cTn id="13" dur="2000" fill="hold"/>
                                        <p:tgtEl>
                                          <p:spTgt spid="16387">
                                            <p:txEl>
                                              <p:pRg st="4" end="4"/>
                                            </p:txEl>
                                          </p:spTgt>
                                        </p:tgtEl>
                                        <p:attrNameLst>
                                          <p:attrName>ppt_w</p:attrName>
                                        </p:attrNameLst>
                                      </p:cBhvr>
                                      <p:tavLst>
                                        <p:tav tm="0" fmla="#ppt_w*sin(2.5*pi*$)">
                                          <p:val>
                                            <p:fltVal val="0"/>
                                          </p:val>
                                        </p:tav>
                                        <p:tav tm="100000">
                                          <p:val>
                                            <p:fltVal val="1"/>
                                          </p:val>
                                        </p:tav>
                                      </p:tavLst>
                                    </p:anim>
                                    <p:anim calcmode="lin" valueType="num">
                                      <p:cBhvr>
                                        <p:cTn id="14" dur="2000" fill="hold"/>
                                        <p:tgtEl>
                                          <p:spTgt spid="16387">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5E60CCD-AF9B-48B3-BE54-E83D6753CFF4}"/>
              </a:ext>
            </a:extLst>
          </p:cNvPr>
          <p:cNvSpPr>
            <a:spLocks noGrp="1" noChangeArrowheads="1"/>
          </p:cNvSpPr>
          <p:nvPr>
            <p:ph type="title"/>
          </p:nvPr>
        </p:nvSpPr>
        <p:spPr>
          <a:xfrm>
            <a:off x="468313" y="260350"/>
            <a:ext cx="8229600" cy="1143000"/>
          </a:xfrm>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Luna:</a:t>
            </a:r>
          </a:p>
        </p:txBody>
      </p:sp>
      <p:sp>
        <p:nvSpPr>
          <p:cNvPr id="4099" name="Rectangle 3">
            <a:extLst>
              <a:ext uri="{FF2B5EF4-FFF2-40B4-BE49-F238E27FC236}">
                <a16:creationId xmlns:a16="http://schemas.microsoft.com/office/drawing/2014/main" id="{3A94D23B-D3EC-481B-A7D7-8411E460BD39}"/>
              </a:ext>
            </a:extLst>
          </p:cNvPr>
          <p:cNvSpPr>
            <a:spLocks noGrp="1" noChangeArrowheads="1"/>
          </p:cNvSpPr>
          <p:nvPr>
            <p:ph type="body" idx="1"/>
          </p:nvPr>
        </p:nvSpPr>
        <p:spPr>
          <a:xfrm>
            <a:off x="611188" y="1557338"/>
            <a:ext cx="8229600" cy="4814887"/>
          </a:xfrm>
        </p:spPr>
        <p:txBody>
          <a:bodyPr/>
          <a:lstStyle/>
          <a:p>
            <a:pPr>
              <a:buFontTx/>
              <a:buChar char="-"/>
            </a:pPr>
            <a:r>
              <a:rPr lang="sl-SI" altLang="sl-SI" sz="2800">
                <a:effectLst>
                  <a:outerShdw blurRad="38100" dist="38100" dir="2700000" algn="tl">
                    <a:srgbClr val="336699"/>
                  </a:outerShdw>
                </a:effectLst>
              </a:rPr>
              <a:t>Edini Zemljin naravni satelit; oddaljena je 384000km,</a:t>
            </a:r>
          </a:p>
          <a:p>
            <a:pPr>
              <a:buFontTx/>
              <a:buChar char="-"/>
            </a:pPr>
            <a:r>
              <a:rPr lang="sl-SI" altLang="sl-SI" sz="2800">
                <a:effectLst>
                  <a:outerShdw blurRad="38100" dist="38100" dir="2700000" algn="tl">
                    <a:srgbClr val="336699"/>
                  </a:outerShdw>
                </a:effectLst>
              </a:rPr>
              <a:t>Drugo ime je Mesec,</a:t>
            </a:r>
          </a:p>
          <a:p>
            <a:pPr>
              <a:buFontTx/>
              <a:buChar char="-"/>
            </a:pPr>
            <a:r>
              <a:rPr lang="sl-SI" altLang="sl-SI" sz="2800">
                <a:effectLst>
                  <a:outerShdw blurRad="38100" dist="38100" dir="2700000" algn="tl">
                    <a:srgbClr val="336699"/>
                  </a:outerShdw>
                </a:effectLst>
              </a:rPr>
              <a:t>V najbližji točki sta središči Zemlje in Lune oddaljeni 356000km, v najbolj oddaljeni pa okoli 407000km,</a:t>
            </a:r>
          </a:p>
          <a:p>
            <a:pPr>
              <a:buFontTx/>
              <a:buChar char="-"/>
            </a:pPr>
            <a:r>
              <a:rPr lang="sl-SI" altLang="sl-SI" sz="2800">
                <a:effectLst>
                  <a:outerShdw blurRad="38100" dist="38100" dir="2700000" algn="tl">
                    <a:srgbClr val="336699"/>
                  </a:outerShdw>
                </a:effectLst>
              </a:rPr>
              <a:t>Premer Lune je 4376km.</a:t>
            </a: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4098"/>
                                        </p:tgtEl>
                                        <p:attrNameLst>
                                          <p:attrName>style.visibility</p:attrName>
                                        </p:attrNameLst>
                                      </p:cBhvr>
                                      <p:to>
                                        <p:strVal val="visible"/>
                                      </p:to>
                                    </p:set>
                                    <p:animEffect transition="in" filter="fade">
                                      <p:cBhvr>
                                        <p:cTn id="7" dur="2000"/>
                                        <p:tgtEl>
                                          <p:spTgt spid="4098"/>
                                        </p:tgtEl>
                                      </p:cBhvr>
                                    </p:animEffect>
                                    <p:anim calcmode="lin" valueType="num">
                                      <p:cBhvr>
                                        <p:cTn id="8" dur="2000" fill="hold"/>
                                        <p:tgtEl>
                                          <p:spTgt spid="4098"/>
                                        </p:tgtEl>
                                        <p:attrNameLst>
                                          <p:attrName>ppt_w</p:attrName>
                                        </p:attrNameLst>
                                      </p:cBhvr>
                                      <p:tavLst>
                                        <p:tav tm="0" fmla="#ppt_w*sin(2.5*pi*$)">
                                          <p:val>
                                            <p:fltVal val="0"/>
                                          </p:val>
                                        </p:tav>
                                        <p:tav tm="100000">
                                          <p:val>
                                            <p:fltVal val="1"/>
                                          </p:val>
                                        </p:tav>
                                      </p:tavLst>
                                    </p:anim>
                                    <p:anim calcmode="lin" valueType="num">
                                      <p:cBhvr>
                                        <p:cTn id="9" dur="2000" fill="hold"/>
                                        <p:tgtEl>
                                          <p:spTgt spid="409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9046E4F-701A-4501-BC41-5A8E7CFEC006}"/>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Razmere med Zemljo in Luno</a:t>
            </a:r>
          </a:p>
        </p:txBody>
      </p:sp>
      <p:sp>
        <p:nvSpPr>
          <p:cNvPr id="5123" name="Rectangle 3">
            <a:extLst>
              <a:ext uri="{FF2B5EF4-FFF2-40B4-BE49-F238E27FC236}">
                <a16:creationId xmlns:a16="http://schemas.microsoft.com/office/drawing/2014/main" id="{D6E9CCED-03B3-404B-A51D-EEDEEA7F1E9A}"/>
              </a:ext>
            </a:extLst>
          </p:cNvPr>
          <p:cNvSpPr>
            <a:spLocks noGrp="1" noChangeArrowheads="1"/>
          </p:cNvSpPr>
          <p:nvPr>
            <p:ph type="body" idx="1"/>
          </p:nvPr>
        </p:nvSpPr>
        <p:spPr>
          <a:xfrm>
            <a:off x="457200" y="1600200"/>
            <a:ext cx="8229600" cy="2189163"/>
          </a:xfrm>
        </p:spPr>
        <p:txBody>
          <a:bodyPr/>
          <a:lstStyle/>
          <a:p>
            <a:pPr>
              <a:buFontTx/>
              <a:buChar char="-"/>
            </a:pPr>
            <a:r>
              <a:rPr lang="sl-SI" altLang="sl-SI" sz="2800">
                <a:effectLst>
                  <a:outerShdw blurRad="38100" dist="38100" dir="2700000" algn="tl">
                    <a:srgbClr val="336699"/>
                  </a:outerShdw>
                </a:effectLst>
              </a:rPr>
              <a:t>Luna obkroži Zemljo vsakih 27,3 dni</a:t>
            </a:r>
          </a:p>
          <a:p>
            <a:pPr>
              <a:buFontTx/>
              <a:buChar char="-"/>
            </a:pPr>
            <a:r>
              <a:rPr lang="sl-SI" altLang="sl-SI" sz="2800"/>
              <a:t>Imata veliko različnih vplivov ena na drugo</a:t>
            </a:r>
          </a:p>
          <a:p>
            <a:pPr>
              <a:buFontTx/>
              <a:buChar char="-"/>
            </a:pPr>
            <a:r>
              <a:rPr lang="sl-SI" altLang="sl-SI" sz="2800"/>
              <a:t>Sistem Zemlja-Luna ne smatramo kot sistem planet-luna, ampak bolj za dvojni planet</a:t>
            </a:r>
          </a:p>
        </p:txBody>
      </p:sp>
      <p:pic>
        <p:nvPicPr>
          <p:cNvPr id="5124" name="Picture 4">
            <a:extLst>
              <a:ext uri="{FF2B5EF4-FFF2-40B4-BE49-F238E27FC236}">
                <a16:creationId xmlns:a16="http://schemas.microsoft.com/office/drawing/2014/main" id="{5092F165-5BAC-40E6-A2B4-C24AE6F5FF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3716338"/>
            <a:ext cx="2055812" cy="2735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anim calcmode="lin" valueType="num">
                                      <p:cBhvr>
                                        <p:cTn id="8" dur="2000" fill="hold"/>
                                        <p:tgtEl>
                                          <p:spTgt spid="5122"/>
                                        </p:tgtEl>
                                        <p:attrNameLst>
                                          <p:attrName>ppt_w</p:attrName>
                                        </p:attrNameLst>
                                      </p:cBhvr>
                                      <p:tavLst>
                                        <p:tav tm="0" fmla="#ppt_w*sin(2.5*pi*$)">
                                          <p:val>
                                            <p:fltVal val="0"/>
                                          </p:val>
                                        </p:tav>
                                        <p:tav tm="100000">
                                          <p:val>
                                            <p:fltVal val="1"/>
                                          </p:val>
                                        </p:tav>
                                      </p:tavLst>
                                    </p:anim>
                                    <p:anim calcmode="lin" valueType="num">
                                      <p:cBhvr>
                                        <p:cTn id="9" dur="2000" fill="hold"/>
                                        <p:tgtEl>
                                          <p:spTgt spid="51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4ECCBDE-0BFD-4F32-8766-F037B85CC4ED}"/>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Nastanek Lune</a:t>
            </a:r>
          </a:p>
        </p:txBody>
      </p:sp>
      <p:sp>
        <p:nvSpPr>
          <p:cNvPr id="6147" name="Rectangle 3">
            <a:extLst>
              <a:ext uri="{FF2B5EF4-FFF2-40B4-BE49-F238E27FC236}">
                <a16:creationId xmlns:a16="http://schemas.microsoft.com/office/drawing/2014/main" id="{DB8DA81E-B111-4E2A-9C1A-567FF5A6B9BB}"/>
              </a:ext>
            </a:extLst>
          </p:cNvPr>
          <p:cNvSpPr>
            <a:spLocks noGrp="1" noChangeArrowheads="1"/>
          </p:cNvSpPr>
          <p:nvPr>
            <p:ph type="body" idx="1"/>
          </p:nvPr>
        </p:nvSpPr>
        <p:spPr>
          <a:xfrm>
            <a:off x="457200" y="1600200"/>
            <a:ext cx="8229600" cy="2620963"/>
          </a:xfrm>
        </p:spPr>
        <p:txBody>
          <a:bodyPr/>
          <a:lstStyle/>
          <a:p>
            <a:pPr>
              <a:buFontTx/>
              <a:buNone/>
            </a:pPr>
            <a:r>
              <a:rPr lang="sl-SI" altLang="sl-SI" sz="2800">
                <a:effectLst>
                  <a:outerShdw blurRad="38100" dist="38100" dir="2700000" algn="tl">
                    <a:srgbClr val="336699"/>
                  </a:outerShdw>
                </a:effectLst>
              </a:rPr>
              <a:t>Luna je nastala pred štirimi milijardami let in pol. </a:t>
            </a:r>
          </a:p>
          <a:p>
            <a:pPr>
              <a:buFontTx/>
              <a:buNone/>
            </a:pPr>
            <a:r>
              <a:rPr lang="sl-SI" altLang="sl-SI" sz="2800">
                <a:effectLst>
                  <a:outerShdw blurRad="38100" dist="38100" dir="2700000" algn="tl">
                    <a:srgbClr val="336699"/>
                  </a:outerShdw>
                </a:effectLst>
              </a:rPr>
              <a:t>O njenem nastanku so se izoblikovale teorije:</a:t>
            </a:r>
          </a:p>
          <a:p>
            <a:pPr>
              <a:buFontTx/>
              <a:buChar char="-"/>
            </a:pPr>
            <a:r>
              <a:rPr lang="sl-SI" altLang="sl-SI" sz="2800" i="1">
                <a:effectLst>
                  <a:outerShdw blurRad="38100" dist="38100" dir="2700000" algn="tl">
                    <a:srgbClr val="336699"/>
                  </a:outerShdw>
                </a:effectLst>
              </a:rPr>
              <a:t>KO-AKRECIJSKA</a:t>
            </a:r>
          </a:p>
          <a:p>
            <a:pPr>
              <a:buFontTx/>
              <a:buChar char="-"/>
            </a:pPr>
            <a:r>
              <a:rPr lang="sl-SI" altLang="sl-SI" sz="2800" i="1">
                <a:effectLst>
                  <a:outerShdw blurRad="38100" dist="38100" dir="2700000" algn="tl">
                    <a:srgbClr val="336699"/>
                  </a:outerShdw>
                </a:effectLst>
              </a:rPr>
              <a:t>UJETNIŠKA</a:t>
            </a:r>
          </a:p>
          <a:p>
            <a:pPr>
              <a:buFontTx/>
              <a:buChar char="-"/>
            </a:pPr>
            <a:r>
              <a:rPr lang="sl-SI" altLang="sl-SI" sz="2800" i="1">
                <a:effectLst>
                  <a:outerShdw blurRad="38100" dist="38100" dir="2700000" algn="tl">
                    <a:srgbClr val="336699"/>
                  </a:outerShdw>
                </a:effectLst>
              </a:rPr>
              <a:t>TEORIJA TRKA</a:t>
            </a:r>
          </a:p>
        </p:txBody>
      </p:sp>
      <p:pic>
        <p:nvPicPr>
          <p:cNvPr id="6148" name="Picture 4">
            <a:extLst>
              <a:ext uri="{FF2B5EF4-FFF2-40B4-BE49-F238E27FC236}">
                <a16:creationId xmlns:a16="http://schemas.microsoft.com/office/drawing/2014/main" id="{DEDD4413-AC57-4213-BD1E-26151D620E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3141663"/>
            <a:ext cx="3816350" cy="288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6146"/>
                                        </p:tgtEl>
                                        <p:attrNameLst>
                                          <p:attrName>style.visibility</p:attrName>
                                        </p:attrNameLst>
                                      </p:cBhvr>
                                      <p:to>
                                        <p:strVal val="visible"/>
                                      </p:to>
                                    </p:set>
                                    <p:animEffect transition="in" filter="fade">
                                      <p:cBhvr>
                                        <p:cTn id="7" dur="2000"/>
                                        <p:tgtEl>
                                          <p:spTgt spid="6146"/>
                                        </p:tgtEl>
                                      </p:cBhvr>
                                    </p:animEffect>
                                    <p:anim calcmode="lin" valueType="num">
                                      <p:cBhvr>
                                        <p:cTn id="8" dur="2000" fill="hold"/>
                                        <p:tgtEl>
                                          <p:spTgt spid="6146"/>
                                        </p:tgtEl>
                                        <p:attrNameLst>
                                          <p:attrName>ppt_w</p:attrName>
                                        </p:attrNameLst>
                                      </p:cBhvr>
                                      <p:tavLst>
                                        <p:tav tm="0" fmla="#ppt_w*sin(2.5*pi*$)">
                                          <p:val>
                                            <p:fltVal val="0"/>
                                          </p:val>
                                        </p:tav>
                                        <p:tav tm="100000">
                                          <p:val>
                                            <p:fltVal val="1"/>
                                          </p:val>
                                        </p:tav>
                                      </p:tavLst>
                                    </p:anim>
                                    <p:anim calcmode="lin" valueType="num">
                                      <p:cBhvr>
                                        <p:cTn id="9" dur="2000" fill="hold"/>
                                        <p:tgtEl>
                                          <p:spTgt spid="614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570844A7-B9C7-43C1-8655-6A869C15D6B5}"/>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Površje Lune</a:t>
            </a:r>
          </a:p>
        </p:txBody>
      </p:sp>
      <p:sp>
        <p:nvSpPr>
          <p:cNvPr id="7171" name="Rectangle 3">
            <a:extLst>
              <a:ext uri="{FF2B5EF4-FFF2-40B4-BE49-F238E27FC236}">
                <a16:creationId xmlns:a16="http://schemas.microsoft.com/office/drawing/2014/main" id="{4CFF5D81-C540-4EF3-8A34-1D71BE93172C}"/>
              </a:ext>
            </a:extLst>
          </p:cNvPr>
          <p:cNvSpPr>
            <a:spLocks noGrp="1" noChangeArrowheads="1"/>
          </p:cNvSpPr>
          <p:nvPr>
            <p:ph type="body" idx="1"/>
          </p:nvPr>
        </p:nvSpPr>
        <p:spPr/>
        <p:txBody>
          <a:bodyPr/>
          <a:lstStyle/>
          <a:p>
            <a:pPr>
              <a:buFontTx/>
              <a:buChar char="-"/>
            </a:pPr>
            <a:r>
              <a:rPr lang="sl-SI" altLang="sl-SI" sz="2800"/>
              <a:t>Prah in skale, razdrobila jih je toča skalam podobnih gmot, imenovanih meteoriti</a:t>
            </a:r>
          </a:p>
          <a:p>
            <a:pPr>
              <a:buFontTx/>
              <a:buChar char="-"/>
            </a:pPr>
            <a:r>
              <a:rPr lang="sl-SI" altLang="sl-SI" sz="2800"/>
              <a:t>Ni vode</a:t>
            </a:r>
          </a:p>
          <a:p>
            <a:pPr>
              <a:buFontTx/>
              <a:buChar char="-"/>
            </a:pPr>
            <a:r>
              <a:rPr lang="sl-SI" altLang="sl-SI" sz="2800"/>
              <a:t>Prekrivajo jo kraterji, povzročili meteoriti (Južni pol-Aitken)</a:t>
            </a:r>
          </a:p>
          <a:p>
            <a:pPr>
              <a:buFontTx/>
              <a:buChar char="-"/>
            </a:pPr>
            <a:r>
              <a:rPr lang="sl-SI" altLang="sl-SI" sz="2800"/>
              <a:t>Veliko visokih gora in globokih dolin</a:t>
            </a:r>
          </a:p>
          <a:p>
            <a:pPr>
              <a:buFontTx/>
              <a:buChar char="-"/>
            </a:pPr>
            <a:r>
              <a:rPr lang="sl-SI" altLang="sl-SI" sz="2800"/>
              <a:t>Večina kamnin je stara od 3 do 5 milijard let; to priča o njenem zgodnjem nastanku</a:t>
            </a:r>
          </a:p>
        </p:txBody>
      </p:sp>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anim calcmode="lin" valueType="num">
                                      <p:cBhvr>
                                        <p:cTn id="8" dur="2000" fill="hold"/>
                                        <p:tgtEl>
                                          <p:spTgt spid="7170"/>
                                        </p:tgtEl>
                                        <p:attrNameLst>
                                          <p:attrName>ppt_w</p:attrName>
                                        </p:attrNameLst>
                                      </p:cBhvr>
                                      <p:tavLst>
                                        <p:tav tm="0" fmla="#ppt_w*sin(2.5*pi*$)">
                                          <p:val>
                                            <p:fltVal val="0"/>
                                          </p:val>
                                        </p:tav>
                                        <p:tav tm="100000">
                                          <p:val>
                                            <p:fltVal val="1"/>
                                          </p:val>
                                        </p:tav>
                                      </p:tavLst>
                                    </p:anim>
                                    <p:anim calcmode="lin" valueType="num">
                                      <p:cBhvr>
                                        <p:cTn id="9" dur="2000" fill="hold"/>
                                        <p:tgtEl>
                                          <p:spTgt spid="717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CAE08C8-2685-4E33-A8ED-54286E59CF63}"/>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Notranjost Lune</a:t>
            </a:r>
          </a:p>
        </p:txBody>
      </p:sp>
      <p:sp>
        <p:nvSpPr>
          <p:cNvPr id="8195" name="Rectangle 3">
            <a:extLst>
              <a:ext uri="{FF2B5EF4-FFF2-40B4-BE49-F238E27FC236}">
                <a16:creationId xmlns:a16="http://schemas.microsoft.com/office/drawing/2014/main" id="{A74C116C-EEAE-4DC6-8DEE-7E9F01C3C74E}"/>
              </a:ext>
            </a:extLst>
          </p:cNvPr>
          <p:cNvSpPr>
            <a:spLocks noGrp="1" noChangeArrowheads="1"/>
          </p:cNvSpPr>
          <p:nvPr>
            <p:ph type="body" idx="1"/>
          </p:nvPr>
        </p:nvSpPr>
        <p:spPr>
          <a:xfrm>
            <a:off x="457200" y="1600200"/>
            <a:ext cx="8229600" cy="2765425"/>
          </a:xfrm>
        </p:spPr>
        <p:txBody>
          <a:bodyPr/>
          <a:lstStyle/>
          <a:p>
            <a:r>
              <a:rPr lang="sl-SI" altLang="sl-SI" sz="2800">
                <a:effectLst>
                  <a:outerShdw blurRad="38100" dist="38100" dir="2700000" algn="tl">
                    <a:srgbClr val="336699"/>
                  </a:outerShdw>
                </a:effectLst>
                <a:latin typeface="Tahoma" panose="020B0604030504040204" pitchFamily="34" charset="0"/>
              </a:rPr>
              <a:t>Ni še preiskana</a:t>
            </a:r>
          </a:p>
          <a:p>
            <a:r>
              <a:rPr lang="sl-SI" altLang="sl-SI" sz="2800">
                <a:effectLst>
                  <a:outerShdw blurRad="38100" dist="38100" dir="2700000" algn="tl">
                    <a:srgbClr val="336699"/>
                  </a:outerShdw>
                </a:effectLst>
                <a:latin typeface="Tahoma" panose="020B0604030504040204" pitchFamily="34" charset="0"/>
              </a:rPr>
              <a:t>Po zunanjosti se z Zemljo zelo razlikujeta, znotraj pa sta verjetno enaki. Pod tanko skorjo je tanek del kamninskega plašča, ki preide v plast staljenih kamnin. Jedro je tekoče in leži približno 1420km pod površino.</a:t>
            </a:r>
          </a:p>
        </p:txBody>
      </p:sp>
      <p:pic>
        <p:nvPicPr>
          <p:cNvPr id="8196" name="Picture 4">
            <a:extLst>
              <a:ext uri="{FF2B5EF4-FFF2-40B4-BE49-F238E27FC236}">
                <a16:creationId xmlns:a16="http://schemas.microsoft.com/office/drawing/2014/main" id="{50B7EB28-288C-4003-ABB6-D46F9C9E72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508500"/>
            <a:ext cx="2592387" cy="202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anim calcmode="lin" valueType="num">
                                      <p:cBhvr>
                                        <p:cTn id="8" dur="2000" fill="hold"/>
                                        <p:tgtEl>
                                          <p:spTgt spid="8194"/>
                                        </p:tgtEl>
                                        <p:attrNameLst>
                                          <p:attrName>ppt_w</p:attrName>
                                        </p:attrNameLst>
                                      </p:cBhvr>
                                      <p:tavLst>
                                        <p:tav tm="0" fmla="#ppt_w*sin(2.5*pi*$)">
                                          <p:val>
                                            <p:fltVal val="0"/>
                                          </p:val>
                                        </p:tav>
                                        <p:tav tm="100000">
                                          <p:val>
                                            <p:fltVal val="1"/>
                                          </p:val>
                                        </p:tav>
                                      </p:tavLst>
                                    </p:anim>
                                    <p:anim calcmode="lin" valueType="num">
                                      <p:cBhvr>
                                        <p:cTn id="9" dur="2000" fill="hold"/>
                                        <p:tgtEl>
                                          <p:spTgt spid="819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2DF80E3-7218-4A06-A8EE-47FE0DE30471}"/>
              </a:ext>
            </a:extLst>
          </p:cNvPr>
          <p:cNvSpPr>
            <a:spLocks noGrp="1" noChangeArrowheads="1"/>
          </p:cNvSpPr>
          <p:nvPr>
            <p:ph type="title"/>
          </p:nvPr>
        </p:nvSpPr>
        <p:spPr/>
        <p:txBody>
          <a:bodyPr/>
          <a:lstStyle/>
          <a:p>
            <a:pPr algn="l"/>
            <a:r>
              <a:rPr lang="sl-SI" altLang="sl-SI" sz="4000" b="1">
                <a:solidFill>
                  <a:schemeClr val="folHlink"/>
                </a:solidFill>
                <a:latin typeface="Tahoma" panose="020B0604030504040204" pitchFamily="34" charset="0"/>
              </a:rPr>
              <a:t>Osnovna sestava Lunine skorje in plašča</a:t>
            </a:r>
          </a:p>
        </p:txBody>
      </p:sp>
      <p:graphicFrame>
        <p:nvGraphicFramePr>
          <p:cNvPr id="9338" name="Group 122">
            <a:extLst>
              <a:ext uri="{FF2B5EF4-FFF2-40B4-BE49-F238E27FC236}">
                <a16:creationId xmlns:a16="http://schemas.microsoft.com/office/drawing/2014/main" id="{26D1C03F-2D4F-4127-8CC0-9BCA2D0C8E7B}"/>
              </a:ext>
            </a:extLst>
          </p:cNvPr>
          <p:cNvGraphicFramePr>
            <a:graphicFrameLocks noGrp="1"/>
          </p:cNvGraphicFramePr>
          <p:nvPr>
            <p:ph sz="half" idx="1"/>
          </p:nvPr>
        </p:nvGraphicFramePr>
        <p:xfrm>
          <a:off x="3779838" y="1196975"/>
          <a:ext cx="4475162" cy="5181600"/>
        </p:xfrm>
        <a:graphic>
          <a:graphicData uri="http://schemas.openxmlformats.org/drawingml/2006/table">
            <a:tbl>
              <a:tblPr/>
              <a:tblGrid>
                <a:gridCol w="2238375">
                  <a:extLst>
                    <a:ext uri="{9D8B030D-6E8A-4147-A177-3AD203B41FA5}">
                      <a16:colId xmlns:a16="http://schemas.microsoft.com/office/drawing/2014/main" val="2734658895"/>
                    </a:ext>
                  </a:extLst>
                </a:gridCol>
                <a:gridCol w="2236787">
                  <a:extLst>
                    <a:ext uri="{9D8B030D-6E8A-4147-A177-3AD203B41FA5}">
                      <a16:colId xmlns:a16="http://schemas.microsoft.com/office/drawing/2014/main" val="2730866202"/>
                    </a:ext>
                  </a:extLst>
                </a:gridCol>
              </a:tblGrid>
              <a:tr h="46037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Tahoma" panose="020B0604030504040204" pitchFamily="34" charset="0"/>
                        </a:rPr>
                        <a:t>Kisik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42,6%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3909352205"/>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Magnezij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20,8%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2797583775"/>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Silicij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20,5%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2000975481"/>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Železo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9,9%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2533152027"/>
                  </a:ext>
                </a:extLst>
              </a:tr>
              <a:tr h="454025">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Kalcij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2,31%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715323167"/>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Aluminij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2,04%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276855716"/>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Nikelj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0,472%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1995405869"/>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Krom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0,314%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628363991"/>
                  </a:ext>
                </a:extLst>
              </a:tr>
              <a:tr h="496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Mangan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0,313%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2518362500"/>
                  </a:ext>
                </a:extLst>
              </a:tr>
              <a:tr h="4524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Titan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99FF"/>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sl-SI" altLang="sl-SI" sz="2800" b="0" i="0" u="none" strike="noStrike" cap="none" normalizeH="0" baseline="0">
                          <a:ln>
                            <a:noFill/>
                          </a:ln>
                          <a:solidFill>
                            <a:schemeClr val="tx1"/>
                          </a:solidFill>
                          <a:effectLst>
                            <a:outerShdw blurRad="38100" dist="38100" dir="2700000" algn="tl">
                              <a:srgbClr val="000000"/>
                            </a:outerShdw>
                          </a:effectLst>
                          <a:latin typeface="Arial" panose="020B0604020202020204" pitchFamily="34" charset="0"/>
                        </a:rPr>
                        <a:t>0,122%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6699FF"/>
                    </a:solidFill>
                  </a:tcPr>
                </a:tc>
                <a:extLst>
                  <a:ext uri="{0D108BD9-81ED-4DB2-BD59-A6C34878D82A}">
                    <a16:rowId xmlns:a16="http://schemas.microsoft.com/office/drawing/2014/main" val="2203379463"/>
                  </a:ext>
                </a:extLst>
              </a:tr>
            </a:tbl>
          </a:graphicData>
        </a:graphic>
      </p:graphicFrame>
      <p:pic>
        <p:nvPicPr>
          <p:cNvPr id="9339" name="Picture 123">
            <a:extLst>
              <a:ext uri="{FF2B5EF4-FFF2-40B4-BE49-F238E27FC236}">
                <a16:creationId xmlns:a16="http://schemas.microsoft.com/office/drawing/2014/main" id="{BA512267-41C4-4F10-90FA-7ECB64068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060575"/>
            <a:ext cx="3024188"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anim calcmode="lin" valueType="num">
                                      <p:cBhvr>
                                        <p:cTn id="8" dur="2000" fill="hold"/>
                                        <p:tgtEl>
                                          <p:spTgt spid="9218"/>
                                        </p:tgtEl>
                                        <p:attrNameLst>
                                          <p:attrName>ppt_w</p:attrName>
                                        </p:attrNameLst>
                                      </p:cBhvr>
                                      <p:tavLst>
                                        <p:tav tm="0" fmla="#ppt_w*sin(2.5*pi*$)">
                                          <p:val>
                                            <p:fltVal val="0"/>
                                          </p:val>
                                        </p:tav>
                                        <p:tav tm="100000">
                                          <p:val>
                                            <p:fltVal val="1"/>
                                          </p:val>
                                        </p:tav>
                                      </p:tavLst>
                                    </p:anim>
                                    <p:anim calcmode="lin" valueType="num">
                                      <p:cBhvr>
                                        <p:cTn id="9" dur="2000" fill="hold"/>
                                        <p:tgtEl>
                                          <p:spTgt spid="92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2779C198-34BE-4228-AD63-93861572C911}"/>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Lunine mene</a:t>
            </a:r>
          </a:p>
        </p:txBody>
      </p:sp>
      <p:sp>
        <p:nvSpPr>
          <p:cNvPr id="12291" name="Rectangle 3">
            <a:extLst>
              <a:ext uri="{FF2B5EF4-FFF2-40B4-BE49-F238E27FC236}">
                <a16:creationId xmlns:a16="http://schemas.microsoft.com/office/drawing/2014/main" id="{CA9A51A1-9581-4344-ACB1-0432824E4050}"/>
              </a:ext>
            </a:extLst>
          </p:cNvPr>
          <p:cNvSpPr>
            <a:spLocks noGrp="1" noChangeArrowheads="1"/>
          </p:cNvSpPr>
          <p:nvPr>
            <p:ph type="body" idx="1"/>
          </p:nvPr>
        </p:nvSpPr>
        <p:spPr>
          <a:xfrm>
            <a:off x="457200" y="1600200"/>
            <a:ext cx="7067550" cy="3197225"/>
          </a:xfrm>
        </p:spPr>
        <p:txBody>
          <a:bodyPr/>
          <a:lstStyle/>
          <a:p>
            <a:pPr>
              <a:buFontTx/>
              <a:buChar char="-"/>
            </a:pPr>
            <a:r>
              <a:rPr lang="sl-SI" altLang="sl-SI" sz="2800" i="1">
                <a:effectLst>
                  <a:outerShdw blurRad="38100" dist="38100" dir="2700000" algn="tl">
                    <a:srgbClr val="336699"/>
                  </a:outerShdw>
                </a:effectLst>
                <a:latin typeface="Tahoma" panose="020B0604030504040204" pitchFamily="34" charset="0"/>
              </a:rPr>
              <a:t>ŠČIP ali polna luna</a:t>
            </a:r>
          </a:p>
          <a:p>
            <a:pPr>
              <a:buFontTx/>
              <a:buChar char="-"/>
            </a:pPr>
            <a:r>
              <a:rPr lang="sl-SI" altLang="sl-SI" sz="2800" i="1">
                <a:effectLst>
                  <a:outerShdw blurRad="38100" dist="38100" dir="2700000" algn="tl">
                    <a:srgbClr val="336699"/>
                  </a:outerShdw>
                </a:effectLst>
                <a:latin typeface="Tahoma" panose="020B0604030504040204" pitchFamily="34" charset="0"/>
              </a:rPr>
              <a:t>ZADNJI KRAJEC</a:t>
            </a:r>
          </a:p>
          <a:p>
            <a:pPr>
              <a:buFontTx/>
              <a:buChar char="-"/>
            </a:pPr>
            <a:r>
              <a:rPr lang="sl-SI" altLang="sl-SI" sz="2800" i="1">
                <a:effectLst>
                  <a:outerShdw blurRad="38100" dist="38100" dir="2700000" algn="tl">
                    <a:srgbClr val="336699"/>
                  </a:outerShdw>
                </a:effectLst>
                <a:latin typeface="Tahoma" panose="020B0604030504040204" pitchFamily="34" charset="0"/>
              </a:rPr>
              <a:t>MLAJ ali prazna luna</a:t>
            </a:r>
          </a:p>
          <a:p>
            <a:pPr>
              <a:buFontTx/>
              <a:buChar char="-"/>
            </a:pPr>
            <a:r>
              <a:rPr lang="sl-SI" altLang="sl-SI" sz="2800" i="1">
                <a:effectLst>
                  <a:outerShdw blurRad="38100" dist="38100" dir="2700000" algn="tl">
                    <a:srgbClr val="336699"/>
                  </a:outerShdw>
                </a:effectLst>
                <a:latin typeface="Tahoma" panose="020B0604030504040204" pitchFamily="34" charset="0"/>
              </a:rPr>
              <a:t>PRVI KRAJEC</a:t>
            </a:r>
          </a:p>
          <a:p>
            <a:pPr>
              <a:buFontTx/>
              <a:buNone/>
            </a:pPr>
            <a:endParaRPr lang="sl-SI" altLang="sl-SI" sz="2800">
              <a:effectLst>
                <a:outerShdw blurRad="38100" dist="38100" dir="2700000" algn="tl">
                  <a:srgbClr val="336699"/>
                </a:outerShdw>
              </a:effectLst>
              <a:latin typeface="Tahoma" panose="020B0604030504040204" pitchFamily="34" charset="0"/>
            </a:endParaRPr>
          </a:p>
          <a:p>
            <a:pPr>
              <a:buFontTx/>
              <a:buNone/>
            </a:pPr>
            <a:r>
              <a:rPr lang="sl-SI" altLang="sl-SI" sz="2800">
                <a:effectLst>
                  <a:outerShdw blurRad="38100" dist="38100" dir="2700000" algn="tl">
                    <a:srgbClr val="336699"/>
                  </a:outerShdw>
                </a:effectLst>
                <a:latin typeface="Tahoma" panose="020B0604030504040204" pitchFamily="34" charset="0"/>
              </a:rPr>
              <a:t>Čas trajanja vseh štirih men je 29,5 dni.</a:t>
            </a:r>
          </a:p>
        </p:txBody>
      </p:sp>
      <p:pic>
        <p:nvPicPr>
          <p:cNvPr id="12292" name="Picture 4">
            <a:extLst>
              <a:ext uri="{FF2B5EF4-FFF2-40B4-BE49-F238E27FC236}">
                <a16:creationId xmlns:a16="http://schemas.microsoft.com/office/drawing/2014/main" id="{EB74F981-D2DA-45A9-9BDD-59C2A79A8B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4868863"/>
            <a:ext cx="6264275" cy="150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3" name="Picture 5">
            <a:extLst>
              <a:ext uri="{FF2B5EF4-FFF2-40B4-BE49-F238E27FC236}">
                <a16:creationId xmlns:a16="http://schemas.microsoft.com/office/drawing/2014/main" id="{001AD666-6945-4260-8943-BA1609800D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488" y="3357563"/>
            <a:ext cx="1943100" cy="1903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4" name="Picture 6">
            <a:extLst>
              <a:ext uri="{FF2B5EF4-FFF2-40B4-BE49-F238E27FC236}">
                <a16:creationId xmlns:a16="http://schemas.microsoft.com/office/drawing/2014/main" id="{BCE997BB-664B-4159-8C7F-421BD5F9D0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404813"/>
            <a:ext cx="2797175" cy="216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2290"/>
                                        </p:tgtEl>
                                        <p:attrNameLst>
                                          <p:attrName>style.visibility</p:attrName>
                                        </p:attrNameLst>
                                      </p:cBhvr>
                                      <p:to>
                                        <p:strVal val="visible"/>
                                      </p:to>
                                    </p:set>
                                    <p:animEffect transition="in" filter="fade">
                                      <p:cBhvr>
                                        <p:cTn id="7" dur="2000"/>
                                        <p:tgtEl>
                                          <p:spTgt spid="12290"/>
                                        </p:tgtEl>
                                      </p:cBhvr>
                                    </p:animEffect>
                                    <p:anim calcmode="lin" valueType="num">
                                      <p:cBhvr>
                                        <p:cTn id="8" dur="2000" fill="hold"/>
                                        <p:tgtEl>
                                          <p:spTgt spid="12290"/>
                                        </p:tgtEl>
                                        <p:attrNameLst>
                                          <p:attrName>ppt_w</p:attrName>
                                        </p:attrNameLst>
                                      </p:cBhvr>
                                      <p:tavLst>
                                        <p:tav tm="0" fmla="#ppt_w*sin(2.5*pi*$)">
                                          <p:val>
                                            <p:fltVal val="0"/>
                                          </p:val>
                                        </p:tav>
                                        <p:tav tm="100000">
                                          <p:val>
                                            <p:fltVal val="1"/>
                                          </p:val>
                                        </p:tav>
                                      </p:tavLst>
                                    </p:anim>
                                    <p:anim calcmode="lin" valueType="num">
                                      <p:cBhvr>
                                        <p:cTn id="9" dur="2000" fill="hold"/>
                                        <p:tgtEl>
                                          <p:spTgt spid="1229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126F24AA-D952-4E64-B862-58FC4A920307}"/>
              </a:ext>
            </a:extLst>
          </p:cNvPr>
          <p:cNvSpPr>
            <a:spLocks noGrp="1" noChangeArrowheads="1"/>
          </p:cNvSpPr>
          <p:nvPr>
            <p:ph type="title"/>
          </p:nvPr>
        </p:nvSpPr>
        <p:spPr/>
        <p:txBody>
          <a:bodyPr/>
          <a:lstStyle/>
          <a:p>
            <a:pPr algn="l"/>
            <a:r>
              <a:rPr lang="sl-SI" altLang="sl-SI" sz="4000" b="1">
                <a:solidFill>
                  <a:schemeClr val="folHlink"/>
                </a:solidFill>
                <a:effectLst>
                  <a:outerShdw blurRad="38100" dist="38100" dir="2700000" algn="tl">
                    <a:srgbClr val="FFFFFF"/>
                  </a:outerShdw>
                </a:effectLst>
                <a:latin typeface="Tahoma" panose="020B0604030504040204" pitchFamily="34" charset="0"/>
              </a:rPr>
              <a:t>Privlak Lune</a:t>
            </a:r>
          </a:p>
        </p:txBody>
      </p:sp>
      <p:sp>
        <p:nvSpPr>
          <p:cNvPr id="13315" name="Rectangle 3">
            <a:extLst>
              <a:ext uri="{FF2B5EF4-FFF2-40B4-BE49-F238E27FC236}">
                <a16:creationId xmlns:a16="http://schemas.microsoft.com/office/drawing/2014/main" id="{0309CF7B-CDDD-43C0-8429-77FED286CA94}"/>
              </a:ext>
            </a:extLst>
          </p:cNvPr>
          <p:cNvSpPr>
            <a:spLocks noGrp="1" noChangeArrowheads="1"/>
          </p:cNvSpPr>
          <p:nvPr>
            <p:ph type="body" idx="1"/>
          </p:nvPr>
        </p:nvSpPr>
        <p:spPr>
          <a:xfrm>
            <a:off x="457200" y="1600200"/>
            <a:ext cx="4619625" cy="4525963"/>
          </a:xfrm>
        </p:spPr>
        <p:txBody>
          <a:bodyPr/>
          <a:lstStyle/>
          <a:p>
            <a:pPr>
              <a:buFontTx/>
              <a:buChar char="-"/>
            </a:pPr>
            <a:r>
              <a:rPr lang="sl-SI" altLang="sl-SI" sz="2800" i="1">
                <a:effectLst>
                  <a:outerShdw blurRad="38100" dist="38100" dir="2700000" algn="tl">
                    <a:srgbClr val="336699"/>
                  </a:outerShdw>
                </a:effectLst>
                <a:latin typeface="Tahoma" panose="020B0604030504040204" pitchFamily="34" charset="0"/>
              </a:rPr>
              <a:t>PLIMA; </a:t>
            </a:r>
          </a:p>
          <a:p>
            <a:pPr>
              <a:buFontTx/>
              <a:buNone/>
            </a:pPr>
            <a:r>
              <a:rPr lang="sl-SI" altLang="sl-SI" sz="2800" i="1">
                <a:effectLst>
                  <a:outerShdw blurRad="38100" dist="38100" dir="2700000" algn="tl">
                    <a:srgbClr val="336699"/>
                  </a:outerShdw>
                </a:effectLst>
                <a:latin typeface="Tahoma" panose="020B0604030504040204" pitchFamily="34" charset="0"/>
              </a:rPr>
              <a:t>vodna gladina je dvignjena</a:t>
            </a:r>
          </a:p>
          <a:p>
            <a:pPr>
              <a:buFontTx/>
              <a:buNone/>
            </a:pPr>
            <a:endParaRPr lang="sl-SI" altLang="sl-SI" sz="2800" i="1">
              <a:effectLst>
                <a:outerShdw blurRad="38100" dist="38100" dir="2700000" algn="tl">
                  <a:srgbClr val="336699"/>
                </a:outerShdw>
              </a:effectLst>
              <a:latin typeface="Tahoma" panose="020B0604030504040204" pitchFamily="34" charset="0"/>
            </a:endParaRPr>
          </a:p>
          <a:p>
            <a:pPr>
              <a:buFontTx/>
              <a:buNone/>
            </a:pPr>
            <a:endParaRPr lang="sl-SI" altLang="sl-SI" sz="2800" i="1">
              <a:effectLst>
                <a:outerShdw blurRad="38100" dist="38100" dir="2700000" algn="tl">
                  <a:srgbClr val="336699"/>
                </a:outerShdw>
              </a:effectLst>
              <a:latin typeface="Tahoma" panose="020B0604030504040204" pitchFamily="34" charset="0"/>
            </a:endParaRPr>
          </a:p>
          <a:p>
            <a:pPr>
              <a:buFontTx/>
              <a:buNone/>
            </a:pPr>
            <a:endParaRPr lang="sl-SI" altLang="sl-SI" sz="2800" i="1">
              <a:effectLst>
                <a:outerShdw blurRad="38100" dist="38100" dir="2700000" algn="tl">
                  <a:srgbClr val="336699"/>
                </a:outerShdw>
              </a:effectLst>
              <a:latin typeface="Tahoma" panose="020B0604030504040204" pitchFamily="34" charset="0"/>
            </a:endParaRPr>
          </a:p>
          <a:p>
            <a:pPr>
              <a:buFontTx/>
              <a:buChar char="-"/>
            </a:pPr>
            <a:r>
              <a:rPr lang="sl-SI" altLang="sl-SI" sz="2800" i="1">
                <a:effectLst>
                  <a:outerShdw blurRad="38100" dist="38100" dir="2700000" algn="tl">
                    <a:srgbClr val="336699"/>
                  </a:outerShdw>
                </a:effectLst>
                <a:latin typeface="Tahoma" panose="020B0604030504040204" pitchFamily="34" charset="0"/>
              </a:rPr>
              <a:t>OSEKA;</a:t>
            </a:r>
          </a:p>
          <a:p>
            <a:pPr>
              <a:buFontTx/>
              <a:buNone/>
            </a:pPr>
            <a:r>
              <a:rPr lang="sl-SI" altLang="sl-SI" sz="2800" i="1">
                <a:effectLst>
                  <a:outerShdw blurRad="38100" dist="38100" dir="2700000" algn="tl">
                    <a:srgbClr val="336699"/>
                  </a:outerShdw>
                </a:effectLst>
                <a:latin typeface="Tahoma" panose="020B0604030504040204" pitchFamily="34" charset="0"/>
              </a:rPr>
              <a:t>vodna gladina je spuščena</a:t>
            </a:r>
          </a:p>
          <a:p>
            <a:pPr>
              <a:buFontTx/>
              <a:buNone/>
            </a:pPr>
            <a:endParaRPr lang="sl-SI" altLang="sl-SI" sz="2800" i="1">
              <a:effectLst>
                <a:outerShdw blurRad="38100" dist="38100" dir="2700000" algn="tl">
                  <a:srgbClr val="336699"/>
                </a:outerShdw>
              </a:effectLst>
              <a:latin typeface="Tahoma" panose="020B0604030504040204" pitchFamily="34" charset="0"/>
            </a:endParaRPr>
          </a:p>
        </p:txBody>
      </p:sp>
      <p:pic>
        <p:nvPicPr>
          <p:cNvPr id="13316" name="Picture 4">
            <a:extLst>
              <a:ext uri="{FF2B5EF4-FFF2-40B4-BE49-F238E27FC236}">
                <a16:creationId xmlns:a16="http://schemas.microsoft.com/office/drawing/2014/main" id="{EF903144-D40C-4726-A769-C5CA7154A7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8625" y="1196975"/>
            <a:ext cx="2663825"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7" name="Picture 5">
            <a:extLst>
              <a:ext uri="{FF2B5EF4-FFF2-40B4-BE49-F238E27FC236}">
                <a16:creationId xmlns:a16="http://schemas.microsoft.com/office/drawing/2014/main" id="{EAFFE3F7-E7D3-4162-A652-234EF6A54B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3933825"/>
            <a:ext cx="2663825" cy="1989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anim calcmode="lin" valueType="num">
                                      <p:cBhvr>
                                        <p:cTn id="8" dur="2000" fill="hold"/>
                                        <p:tgtEl>
                                          <p:spTgt spid="13314"/>
                                        </p:tgtEl>
                                        <p:attrNameLst>
                                          <p:attrName>ppt_w</p:attrName>
                                        </p:attrNameLst>
                                      </p:cBhvr>
                                      <p:tavLst>
                                        <p:tav tm="0" fmla="#ppt_w*sin(2.5*pi*$)">
                                          <p:val>
                                            <p:fltVal val="0"/>
                                          </p:val>
                                        </p:tav>
                                        <p:tav tm="100000">
                                          <p:val>
                                            <p:fltVal val="1"/>
                                          </p:val>
                                        </p:tav>
                                      </p:tavLst>
                                    </p:anim>
                                    <p:anim calcmode="lin" valueType="num">
                                      <p:cBhvr>
                                        <p:cTn id="9" dur="2000" fill="hold"/>
                                        <p:tgtEl>
                                          <p:spTgt spid="133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theme/theme1.xml><?xml version="1.0" encoding="utf-8"?>
<a:theme xmlns:a="http://schemas.openxmlformats.org/drawingml/2006/main" name="Privzeti načrt">
  <a:themeElements>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463</Words>
  <Application>Microsoft Office PowerPoint</Application>
  <PresentationFormat>On-screen Show (4:3)</PresentationFormat>
  <Paragraphs>71</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Tahoma</vt:lpstr>
      <vt:lpstr>Privzeti načrt</vt:lpstr>
      <vt:lpstr>LUNA</vt:lpstr>
      <vt:lpstr>Luna:</vt:lpstr>
      <vt:lpstr>Razmere med Zemljo in Luno</vt:lpstr>
      <vt:lpstr>Nastanek Lune</vt:lpstr>
      <vt:lpstr>Površje Lune</vt:lpstr>
      <vt:lpstr>Notranjost Lune</vt:lpstr>
      <vt:lpstr>Osnovna sestava Lunine skorje in plašča</vt:lpstr>
      <vt:lpstr>Lunine mene</vt:lpstr>
      <vt:lpstr>Privlak Lune</vt:lpstr>
      <vt:lpstr>Življenje na Luni</vt:lpstr>
      <vt:lpstr>Prvi pristanek na Luni</vt:lpstr>
      <vt:lpstr>Miti in legende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2019-05-30T09:24:42Z</dcterms:created>
  <dcterms:modified xsi:type="dcterms:W3CDTF">2019-05-30T09:24:43Z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