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8" r:id="rId1"/>
    <p:sldMasterId id="2147483760" r:id="rId2"/>
  </p:sldMasterIdLst>
  <p:notesMasterIdLst>
    <p:notesMasterId r:id="rId18"/>
  </p:notesMasterIdLst>
  <p:handoutMasterIdLst>
    <p:handoutMasterId r:id="rId19"/>
  </p:handoutMasterIdLst>
  <p:sldIdLst>
    <p:sldId id="256" r:id="rId3"/>
    <p:sldId id="271" r:id="rId4"/>
    <p:sldId id="269" r:id="rId5"/>
    <p:sldId id="270" r:id="rId6"/>
    <p:sldId id="258" r:id="rId7"/>
    <p:sldId id="259" r:id="rId8"/>
    <p:sldId id="260" r:id="rId9"/>
    <p:sldId id="261" r:id="rId10"/>
    <p:sldId id="262" r:id="rId11"/>
    <p:sldId id="263" r:id="rId12"/>
    <p:sldId id="265" r:id="rId13"/>
    <p:sldId id="272" r:id="rId14"/>
    <p:sldId id="267" r:id="rId15"/>
    <p:sldId id="268" r:id="rId16"/>
    <p:sldId id="274"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6C508"/>
    <a:srgbClr val="CBFA1E"/>
    <a:srgbClr val="ECA001"/>
    <a:srgbClr val="D42047"/>
    <a:srgbClr val="000000"/>
    <a:srgbClr val="CE137C"/>
    <a:srgbClr val="6E98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varScale="1">
        <p:scale>
          <a:sx n="101" d="100"/>
          <a:sy n="101" d="100"/>
        </p:scale>
        <p:origin x="102"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0320B62-D49F-4D73-90CF-AC3597992603}"/>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5603" name="Rectangle 3">
            <a:extLst>
              <a:ext uri="{FF2B5EF4-FFF2-40B4-BE49-F238E27FC236}">
                <a16:creationId xmlns:a16="http://schemas.microsoft.com/office/drawing/2014/main" id="{FCE733A9-90DB-4C5E-ADD2-5EAA8ABFF4CF}"/>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5604" name="Rectangle 4">
            <a:extLst>
              <a:ext uri="{FF2B5EF4-FFF2-40B4-BE49-F238E27FC236}">
                <a16:creationId xmlns:a16="http://schemas.microsoft.com/office/drawing/2014/main" id="{7B982089-91CF-4839-93E7-9D92BB4058D0}"/>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5605" name="Rectangle 5">
            <a:extLst>
              <a:ext uri="{FF2B5EF4-FFF2-40B4-BE49-F238E27FC236}">
                <a16:creationId xmlns:a16="http://schemas.microsoft.com/office/drawing/2014/main" id="{6A0B8964-3BAF-45F0-85A2-BEB8CD081786}"/>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3D55F5-4821-487E-A6BC-0B6C76409C23}" type="slidenum">
              <a:rPr lang="en-US" altLang="sl-SI"/>
              <a:pPr/>
              <a:t>‹#›</a:t>
            </a:fld>
            <a:endParaRPr lang="en-US" altLang="sl-S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DE1C34D-983F-4B1F-9B00-3D86D680749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9E60AB69-E2E1-41B9-BCF5-9EDEA9B0069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9460" name="Rectangle 4">
            <a:extLst>
              <a:ext uri="{FF2B5EF4-FFF2-40B4-BE49-F238E27FC236}">
                <a16:creationId xmlns:a16="http://schemas.microsoft.com/office/drawing/2014/main" id="{7C979365-1633-48A1-B1B6-42A74930461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2BFB3B58-03EF-405E-B6B6-71039BDD9C28}"/>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sl-SI"/>
              <a:t>Click to edit Master text styles</a:t>
            </a:r>
          </a:p>
          <a:p>
            <a:pPr lvl="1"/>
            <a:r>
              <a:rPr lang="en-US" altLang="sl-SI"/>
              <a:t>Second level</a:t>
            </a:r>
          </a:p>
          <a:p>
            <a:pPr lvl="2"/>
            <a:r>
              <a:rPr lang="en-US" altLang="sl-SI"/>
              <a:t>Third level</a:t>
            </a:r>
          </a:p>
          <a:p>
            <a:pPr lvl="3"/>
            <a:r>
              <a:rPr lang="en-US" altLang="sl-SI"/>
              <a:t>Fourth level</a:t>
            </a:r>
          </a:p>
          <a:p>
            <a:pPr lvl="4"/>
            <a:r>
              <a:rPr lang="en-US" altLang="sl-SI"/>
              <a:t>Fifth level</a:t>
            </a:r>
          </a:p>
        </p:txBody>
      </p:sp>
      <p:sp>
        <p:nvSpPr>
          <p:cNvPr id="4102" name="Rectangle 6">
            <a:extLst>
              <a:ext uri="{FF2B5EF4-FFF2-40B4-BE49-F238E27FC236}">
                <a16:creationId xmlns:a16="http://schemas.microsoft.com/office/drawing/2014/main" id="{766BA10E-64FA-41CC-AB1D-AC1EE29F07A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049A7EEF-7C59-486A-BF16-68276219D89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8A930B7-B69C-4B11-A89A-E214B8E80133}" type="slidenum">
              <a:rPr lang="en-US" altLang="sl-SI"/>
              <a:pPr/>
              <a:t>‹#›</a:t>
            </a:fld>
            <a:endParaRPr lang="en-US"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F64CE8C9-68F8-46CB-B9BA-928D22F566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56D45B-EEB1-44F2-A285-58EE6C073478}" type="slidenum">
              <a:rPr lang="en-US" altLang="sl-SI"/>
              <a:pPr eaLnBrk="1" hangingPunct="1"/>
              <a:t>1</a:t>
            </a:fld>
            <a:endParaRPr lang="en-US" altLang="sl-SI"/>
          </a:p>
        </p:txBody>
      </p:sp>
      <p:sp>
        <p:nvSpPr>
          <p:cNvPr id="20483" name="Rectangle 2">
            <a:extLst>
              <a:ext uri="{FF2B5EF4-FFF2-40B4-BE49-F238E27FC236}">
                <a16:creationId xmlns:a16="http://schemas.microsoft.com/office/drawing/2014/main" id="{C83B6132-6816-49E2-9456-14483FFB5E2B}"/>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AB8C8F74-120D-4100-A09A-6103103F9D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l-SI" altLang="sl-SI">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A1EF5876-E400-4BDD-9E1A-C0D60714B7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2EFE95-EE2C-4F1B-92FE-8BBB144AC383}" type="slidenum">
              <a:rPr lang="en-US" altLang="sl-SI"/>
              <a:pPr eaLnBrk="1" hangingPunct="1"/>
              <a:t>5</a:t>
            </a:fld>
            <a:endParaRPr lang="en-US" altLang="sl-SI"/>
          </a:p>
        </p:txBody>
      </p:sp>
      <p:sp>
        <p:nvSpPr>
          <p:cNvPr id="21507" name="Rectangle 2">
            <a:extLst>
              <a:ext uri="{FF2B5EF4-FFF2-40B4-BE49-F238E27FC236}">
                <a16:creationId xmlns:a16="http://schemas.microsoft.com/office/drawing/2014/main" id="{D1443A90-F6C0-40B7-8B85-0FFE0DB5F697}"/>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2BED035A-8656-49BF-90BF-36B916BBFA9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l-SI" altLang="sl-SI">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0E81139B-8C89-4D1D-AB75-EFD26CBDED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956B28-93A9-495E-BA57-D08C4701D647}" type="slidenum">
              <a:rPr lang="en-US" altLang="sl-SI"/>
              <a:pPr eaLnBrk="1" hangingPunct="1"/>
              <a:t>6</a:t>
            </a:fld>
            <a:endParaRPr lang="en-US" altLang="sl-SI"/>
          </a:p>
        </p:txBody>
      </p:sp>
      <p:sp>
        <p:nvSpPr>
          <p:cNvPr id="22531" name="Rectangle 2">
            <a:extLst>
              <a:ext uri="{FF2B5EF4-FFF2-40B4-BE49-F238E27FC236}">
                <a16:creationId xmlns:a16="http://schemas.microsoft.com/office/drawing/2014/main" id="{6F0E917D-9BDC-4C19-8FAC-BC8CB82B9499}"/>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78933451-909D-4857-A27F-AF2D678A64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l-SI" altLang="sl-SI">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C373B2D6-864E-49FE-A8B9-CF43F27B41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0F5645-4CD7-44F7-9842-557319453692}" type="slidenum">
              <a:rPr lang="en-US" altLang="sl-SI"/>
              <a:pPr eaLnBrk="1" hangingPunct="1"/>
              <a:t>7</a:t>
            </a:fld>
            <a:endParaRPr lang="en-US" altLang="sl-SI"/>
          </a:p>
        </p:txBody>
      </p:sp>
      <p:sp>
        <p:nvSpPr>
          <p:cNvPr id="23555" name="Rectangle 2">
            <a:extLst>
              <a:ext uri="{FF2B5EF4-FFF2-40B4-BE49-F238E27FC236}">
                <a16:creationId xmlns:a16="http://schemas.microsoft.com/office/drawing/2014/main" id="{56DFF214-8655-44FB-BC64-BA8985E31BB7}"/>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6DC5A4B4-EF91-417A-B2D0-0364BFF2A3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l-SI" altLang="sl-SI">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5F25DED4-1128-407A-ACE6-6549B5BAD8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8CAAA3-83CA-49A7-8EFF-06DAC92B8DB7}" type="slidenum">
              <a:rPr lang="en-US" altLang="sl-SI"/>
              <a:pPr eaLnBrk="1" hangingPunct="1"/>
              <a:t>8</a:t>
            </a:fld>
            <a:endParaRPr lang="en-US" altLang="sl-SI"/>
          </a:p>
        </p:txBody>
      </p:sp>
      <p:sp>
        <p:nvSpPr>
          <p:cNvPr id="24579" name="Rectangle 2">
            <a:extLst>
              <a:ext uri="{FF2B5EF4-FFF2-40B4-BE49-F238E27FC236}">
                <a16:creationId xmlns:a16="http://schemas.microsoft.com/office/drawing/2014/main" id="{45FBFDD9-A66C-4610-88D0-88280D6BCE02}"/>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C5D814C6-E2D5-421A-9917-FD73118F45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l-SI" altLang="sl-SI">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6018" name="Group 2">
            <a:extLst>
              <a:ext uri="{FF2B5EF4-FFF2-40B4-BE49-F238E27FC236}">
                <a16:creationId xmlns:a16="http://schemas.microsoft.com/office/drawing/2014/main" id="{881AE327-1D63-477E-A8F2-ACE325AD5E9D}"/>
              </a:ext>
            </a:extLst>
          </p:cNvPr>
          <p:cNvGrpSpPr>
            <a:grpSpLocks/>
          </p:cNvGrpSpPr>
          <p:nvPr/>
        </p:nvGrpSpPr>
        <p:grpSpPr bwMode="auto">
          <a:xfrm>
            <a:off x="0" y="3902075"/>
            <a:ext cx="3400425" cy="2949575"/>
            <a:chOff x="0" y="2458"/>
            <a:chExt cx="2142" cy="1858"/>
          </a:xfrm>
        </p:grpSpPr>
        <p:sp>
          <p:nvSpPr>
            <p:cNvPr id="86019" name="Freeform 3">
              <a:extLst>
                <a:ext uri="{FF2B5EF4-FFF2-40B4-BE49-F238E27FC236}">
                  <a16:creationId xmlns:a16="http://schemas.microsoft.com/office/drawing/2014/main" id="{C4364D04-C8FA-45E5-BA0B-1C95CEDCD7E2}"/>
                </a:ext>
              </a:extLst>
            </p:cNvPr>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6020" name="Freeform 4">
              <a:extLst>
                <a:ext uri="{FF2B5EF4-FFF2-40B4-BE49-F238E27FC236}">
                  <a16:creationId xmlns:a16="http://schemas.microsoft.com/office/drawing/2014/main" id="{1CFDF230-4192-43EF-BCD8-A23ED2BCD80B}"/>
                </a:ext>
              </a:extLst>
            </p:cNvPr>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6021" name="Freeform 5">
              <a:extLst>
                <a:ext uri="{FF2B5EF4-FFF2-40B4-BE49-F238E27FC236}">
                  <a16:creationId xmlns:a16="http://schemas.microsoft.com/office/drawing/2014/main" id="{9A53D7B1-2DC6-412A-A44D-D1CB7C55BE31}"/>
                </a:ext>
              </a:extLst>
            </p:cNvPr>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6022" name="Freeform 6">
              <a:extLst>
                <a:ext uri="{FF2B5EF4-FFF2-40B4-BE49-F238E27FC236}">
                  <a16:creationId xmlns:a16="http://schemas.microsoft.com/office/drawing/2014/main" id="{FC273CEE-835A-442D-BC4A-55FF6D720FA1}"/>
                </a:ext>
              </a:extLst>
            </p:cNvPr>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6023" name="Oval 7">
              <a:extLst>
                <a:ext uri="{FF2B5EF4-FFF2-40B4-BE49-F238E27FC236}">
                  <a16:creationId xmlns:a16="http://schemas.microsoft.com/office/drawing/2014/main" id="{8D45B7FA-8A9B-4A90-9BE3-C08E6483368E}"/>
                </a:ext>
              </a:extLst>
            </p:cNvPr>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86024" name="Oval 8">
              <a:extLst>
                <a:ext uri="{FF2B5EF4-FFF2-40B4-BE49-F238E27FC236}">
                  <a16:creationId xmlns:a16="http://schemas.microsoft.com/office/drawing/2014/main" id="{099264E5-9EF2-491F-8116-7B2D2A70F080}"/>
                </a:ext>
              </a:extLst>
            </p:cNvPr>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86025" name="Oval 9">
              <a:extLst>
                <a:ext uri="{FF2B5EF4-FFF2-40B4-BE49-F238E27FC236}">
                  <a16:creationId xmlns:a16="http://schemas.microsoft.com/office/drawing/2014/main" id="{FD0A38B0-D2A7-47FA-8AF2-62015113D5B9}"/>
                </a:ext>
              </a:extLst>
            </p:cNvPr>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sp>
        <p:nvSpPr>
          <p:cNvPr id="86026" name="Rectangle 10">
            <a:extLst>
              <a:ext uri="{FF2B5EF4-FFF2-40B4-BE49-F238E27FC236}">
                <a16:creationId xmlns:a16="http://schemas.microsoft.com/office/drawing/2014/main" id="{9FB7A9FF-4BDB-44B0-A50D-BE0FCD15A6A0}"/>
              </a:ext>
            </a:extLst>
          </p:cNvPr>
          <p:cNvSpPr>
            <a:spLocks noGrp="1" noChangeArrowheads="1"/>
          </p:cNvSpPr>
          <p:nvPr>
            <p:ph type="ctrTitle" sz="quarter"/>
          </p:nvPr>
        </p:nvSpPr>
        <p:spPr>
          <a:xfrm>
            <a:off x="685800" y="1873250"/>
            <a:ext cx="7772400" cy="1555750"/>
          </a:xfrm>
        </p:spPr>
        <p:txBody>
          <a:bodyPr/>
          <a:lstStyle>
            <a:lvl1pPr>
              <a:defRPr sz="4800"/>
            </a:lvl1pPr>
          </a:lstStyle>
          <a:p>
            <a:pPr lvl="0"/>
            <a:r>
              <a:rPr lang="sl-SI" altLang="sl-SI" noProof="0"/>
              <a:t>Kliknite, če želite urediti slog naslova matrice</a:t>
            </a:r>
          </a:p>
        </p:txBody>
      </p:sp>
      <p:sp>
        <p:nvSpPr>
          <p:cNvPr id="86027" name="Rectangle 11">
            <a:extLst>
              <a:ext uri="{FF2B5EF4-FFF2-40B4-BE49-F238E27FC236}">
                <a16:creationId xmlns:a16="http://schemas.microsoft.com/office/drawing/2014/main" id="{0423DFFB-4952-4608-ADDC-6C15A5E02D1E}"/>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86028" name="Rectangle 12">
            <a:extLst>
              <a:ext uri="{FF2B5EF4-FFF2-40B4-BE49-F238E27FC236}">
                <a16:creationId xmlns:a16="http://schemas.microsoft.com/office/drawing/2014/main" id="{66840CC1-8B4C-44F0-85E7-6E59FD77115F}"/>
              </a:ext>
            </a:extLst>
          </p:cNvPr>
          <p:cNvSpPr>
            <a:spLocks noGrp="1" noChangeArrowheads="1"/>
          </p:cNvSpPr>
          <p:nvPr>
            <p:ph type="dt" sz="quarter" idx="2"/>
          </p:nvPr>
        </p:nvSpPr>
        <p:spPr/>
        <p:txBody>
          <a:bodyPr/>
          <a:lstStyle>
            <a:lvl1pPr>
              <a:defRPr/>
            </a:lvl1pPr>
          </a:lstStyle>
          <a:p>
            <a:fld id="{441728AB-5427-4C89-A148-9DF3CA5A8CAA}" type="datetimeFigureOut">
              <a:rPr lang="sl-SI" altLang="sl-SI"/>
              <a:pPr/>
              <a:t>30. 05. 2019</a:t>
            </a:fld>
            <a:endParaRPr lang="sl-SI" altLang="sl-SI"/>
          </a:p>
        </p:txBody>
      </p:sp>
      <p:sp>
        <p:nvSpPr>
          <p:cNvPr id="86029" name="Rectangle 13">
            <a:extLst>
              <a:ext uri="{FF2B5EF4-FFF2-40B4-BE49-F238E27FC236}">
                <a16:creationId xmlns:a16="http://schemas.microsoft.com/office/drawing/2014/main" id="{D4001BE5-373C-4370-ABFC-228B1F4F767A}"/>
              </a:ext>
            </a:extLst>
          </p:cNvPr>
          <p:cNvSpPr>
            <a:spLocks noGrp="1" noChangeArrowheads="1"/>
          </p:cNvSpPr>
          <p:nvPr>
            <p:ph type="ftr" sz="quarter" idx="3"/>
          </p:nvPr>
        </p:nvSpPr>
        <p:spPr/>
        <p:txBody>
          <a:bodyPr/>
          <a:lstStyle>
            <a:lvl1pPr>
              <a:defRPr/>
            </a:lvl1pPr>
          </a:lstStyle>
          <a:p>
            <a:endParaRPr lang="sl-SI" altLang="sl-SI"/>
          </a:p>
        </p:txBody>
      </p:sp>
      <p:sp>
        <p:nvSpPr>
          <p:cNvPr id="86030" name="Rectangle 14">
            <a:extLst>
              <a:ext uri="{FF2B5EF4-FFF2-40B4-BE49-F238E27FC236}">
                <a16:creationId xmlns:a16="http://schemas.microsoft.com/office/drawing/2014/main" id="{2A6E3D73-0D20-4B42-BA50-8322FA5B310E}"/>
              </a:ext>
            </a:extLst>
          </p:cNvPr>
          <p:cNvSpPr>
            <a:spLocks noGrp="1" noChangeArrowheads="1"/>
          </p:cNvSpPr>
          <p:nvPr>
            <p:ph type="sldNum" sz="quarter" idx="4"/>
          </p:nvPr>
        </p:nvSpPr>
        <p:spPr/>
        <p:txBody>
          <a:bodyPr/>
          <a:lstStyle>
            <a:lvl1pPr>
              <a:defRPr/>
            </a:lvl1pPr>
          </a:lstStyle>
          <a:p>
            <a:fld id="{E3A4ACC9-B0E7-4D64-94A4-80E22FBAB6E8}" type="slidenum">
              <a:rPr lang="sl-SI" altLang="sl-SI"/>
              <a:pPr/>
              <a:t>‹#›</a:t>
            </a:fld>
            <a:endParaRPr lang="sl-SI" altLang="sl-SI"/>
          </a:p>
        </p:txBody>
      </p:sp>
      <p:pic>
        <p:nvPicPr>
          <p:cNvPr id="86031" name="Picture 8" descr="satr">
            <a:extLst>
              <a:ext uri="{FF2B5EF4-FFF2-40B4-BE49-F238E27FC236}">
                <a16:creationId xmlns:a16="http://schemas.microsoft.com/office/drawing/2014/main" id="{3162CD61-CD55-4063-A2E6-12662152409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5538" y="1819275"/>
            <a:ext cx="147637"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32" name="Picture 9" descr="satr2">
            <a:extLst>
              <a:ext uri="{FF2B5EF4-FFF2-40B4-BE49-F238E27FC236}">
                <a16:creationId xmlns:a16="http://schemas.microsoft.com/office/drawing/2014/main" id="{0575942F-A7F9-43CE-836C-06170F0895E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5200" y="14478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33" name="Picture 10" descr="satr3">
            <a:extLst>
              <a:ext uri="{FF2B5EF4-FFF2-40B4-BE49-F238E27FC236}">
                <a16:creationId xmlns:a16="http://schemas.microsoft.com/office/drawing/2014/main" id="{5A49A2F7-66D8-4494-BE77-A231E1B097E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092700" y="24892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34" name="Picture 11" descr="satr3">
            <a:extLst>
              <a:ext uri="{FF2B5EF4-FFF2-40B4-BE49-F238E27FC236}">
                <a16:creationId xmlns:a16="http://schemas.microsoft.com/office/drawing/2014/main" id="{E9F65DB0-1292-4531-A0E2-3EF0549EE13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120900" y="319563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35" name="Picture 12" descr="satr">
            <a:extLst>
              <a:ext uri="{FF2B5EF4-FFF2-40B4-BE49-F238E27FC236}">
                <a16:creationId xmlns:a16="http://schemas.microsoft.com/office/drawing/2014/main" id="{4FB60618-3B34-4B81-87DC-878874B19D2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0500" y="556577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36" name="Picture 13" descr="satr">
            <a:extLst>
              <a:ext uri="{FF2B5EF4-FFF2-40B4-BE49-F238E27FC236}">
                <a16:creationId xmlns:a16="http://schemas.microsoft.com/office/drawing/2014/main" id="{87E10E38-1918-46F7-86C4-D9B6961BA74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02500" y="5105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37" name="Picture 14" descr="satr">
            <a:extLst>
              <a:ext uri="{FF2B5EF4-FFF2-40B4-BE49-F238E27FC236}">
                <a16:creationId xmlns:a16="http://schemas.microsoft.com/office/drawing/2014/main" id="{8C126238-F3C1-4242-B645-7A18EA32FCF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78300" y="533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38" name="Picture 15" descr="satr2">
            <a:extLst>
              <a:ext uri="{FF2B5EF4-FFF2-40B4-BE49-F238E27FC236}">
                <a16:creationId xmlns:a16="http://schemas.microsoft.com/office/drawing/2014/main" id="{D51D9355-3CB1-4363-AAD2-3540F426022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1700" y="4562475"/>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39" name="Picture 16" descr="satr2">
            <a:extLst>
              <a:ext uri="{FF2B5EF4-FFF2-40B4-BE49-F238E27FC236}">
                <a16:creationId xmlns:a16="http://schemas.microsoft.com/office/drawing/2014/main" id="{C832C471-6B61-4499-964E-0C0A6FEFE0B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35925" y="339248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0" name="Picture 17" descr="satr4">
            <a:extLst>
              <a:ext uri="{FF2B5EF4-FFF2-40B4-BE49-F238E27FC236}">
                <a16:creationId xmlns:a16="http://schemas.microsoft.com/office/drawing/2014/main" id="{B373CDA3-1CF8-4498-961C-A3BAF104713D}"/>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035300" y="2198688"/>
            <a:ext cx="2905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1" name="Picture 18" descr="satr4">
            <a:extLst>
              <a:ext uri="{FF2B5EF4-FFF2-40B4-BE49-F238E27FC236}">
                <a16:creationId xmlns:a16="http://schemas.microsoft.com/office/drawing/2014/main" id="{A26BA9A4-7FB3-4E9D-A9EB-F0184BD133BB}"/>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616700" y="5786438"/>
            <a:ext cx="2905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2" name="Picture 19" descr="satr5">
            <a:extLst>
              <a:ext uri="{FF2B5EF4-FFF2-40B4-BE49-F238E27FC236}">
                <a16:creationId xmlns:a16="http://schemas.microsoft.com/office/drawing/2014/main" id="{5A60471C-5940-4FB1-8E57-10EE50B97D34}"/>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924800" y="9906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3" name="Picture 20" descr="satr5">
            <a:extLst>
              <a:ext uri="{FF2B5EF4-FFF2-40B4-BE49-F238E27FC236}">
                <a16:creationId xmlns:a16="http://schemas.microsoft.com/office/drawing/2014/main" id="{FCC95EB8-22EB-4D72-AABC-5B50C421B45A}"/>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774825" y="14732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4" name="Picture 21" descr="satr5">
            <a:extLst>
              <a:ext uri="{FF2B5EF4-FFF2-40B4-BE49-F238E27FC236}">
                <a16:creationId xmlns:a16="http://schemas.microsoft.com/office/drawing/2014/main" id="{CD0914ED-CBB4-48E6-90CF-8054DE976831}"/>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12825" y="36496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5" name="Picture 22" descr="satr_5">
            <a:extLst>
              <a:ext uri="{FF2B5EF4-FFF2-40B4-BE49-F238E27FC236}">
                <a16:creationId xmlns:a16="http://schemas.microsoft.com/office/drawing/2014/main" id="{79BBE45E-81DD-4B61-A395-51AFAABBD191}"/>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83100" y="3316288"/>
            <a:ext cx="300038"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6" name="Picture 23" descr="satr5">
            <a:extLst>
              <a:ext uri="{FF2B5EF4-FFF2-40B4-BE49-F238E27FC236}">
                <a16:creationId xmlns:a16="http://schemas.microsoft.com/office/drawing/2014/main" id="{8A1588AC-F8A0-435E-AB45-9CC547429169}"/>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77863" y="6003925"/>
            <a:ext cx="223837"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7" name="Picture 24" descr="satr5">
            <a:extLst>
              <a:ext uri="{FF2B5EF4-FFF2-40B4-BE49-F238E27FC236}">
                <a16:creationId xmlns:a16="http://schemas.microsoft.com/office/drawing/2014/main" id="{0970308E-175F-4DD0-94A9-03C9A4576867}"/>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686800" y="54149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8" name="Picture 25" descr="satr">
            <a:extLst>
              <a:ext uri="{FF2B5EF4-FFF2-40B4-BE49-F238E27FC236}">
                <a16:creationId xmlns:a16="http://schemas.microsoft.com/office/drawing/2014/main" id="{C43C9221-47C1-4F0D-8281-7D3196342D9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8300" y="300038"/>
            <a:ext cx="147638"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49" name="Picture 26" descr="satr">
            <a:extLst>
              <a:ext uri="{FF2B5EF4-FFF2-40B4-BE49-F238E27FC236}">
                <a16:creationId xmlns:a16="http://schemas.microsoft.com/office/drawing/2014/main" id="{2E90D0E5-780C-4381-90D5-EF5B39784B7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8200" y="159702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33897-5AD7-498F-9CBF-D69A24AC0647}"/>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2691C624-6C4D-4FA4-8338-30007E6D10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6A2FA19-CEAC-4041-AE9D-14C110B751F2}"/>
              </a:ext>
            </a:extLst>
          </p:cNvPr>
          <p:cNvSpPr>
            <a:spLocks noGrp="1"/>
          </p:cNvSpPr>
          <p:nvPr>
            <p:ph type="dt" sz="half" idx="10"/>
          </p:nvPr>
        </p:nvSpPr>
        <p:spPr/>
        <p:txBody>
          <a:bodyPr/>
          <a:lstStyle>
            <a:lvl1pPr>
              <a:defRPr/>
            </a:lvl1pPr>
          </a:lstStyle>
          <a:p>
            <a:fld id="{18AC4BCB-64F8-45CB-887F-5CFE0C0D2E78}" type="datetimeFigureOut">
              <a:rPr lang="sl-SI" altLang="sl-SI"/>
              <a:pPr/>
              <a:t>30. 05. 2019</a:t>
            </a:fld>
            <a:endParaRPr lang="sl-SI" altLang="sl-SI"/>
          </a:p>
        </p:txBody>
      </p:sp>
      <p:sp>
        <p:nvSpPr>
          <p:cNvPr id="5" name="Footer Placeholder 4">
            <a:extLst>
              <a:ext uri="{FF2B5EF4-FFF2-40B4-BE49-F238E27FC236}">
                <a16:creationId xmlns:a16="http://schemas.microsoft.com/office/drawing/2014/main" id="{188FB987-547B-4C83-B3E6-ABDB63D95BA6}"/>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56A9CF2-0CE6-421A-93F2-30AEDF42C20A}"/>
              </a:ext>
            </a:extLst>
          </p:cNvPr>
          <p:cNvSpPr>
            <a:spLocks noGrp="1"/>
          </p:cNvSpPr>
          <p:nvPr>
            <p:ph type="sldNum" sz="quarter" idx="12"/>
          </p:nvPr>
        </p:nvSpPr>
        <p:spPr/>
        <p:txBody>
          <a:bodyPr/>
          <a:lstStyle>
            <a:lvl1pPr>
              <a:defRPr/>
            </a:lvl1pPr>
          </a:lstStyle>
          <a:p>
            <a:fld id="{6B9609B3-A9E6-4116-8711-9ECEEC37E647}" type="slidenum">
              <a:rPr lang="sl-SI" altLang="sl-SI"/>
              <a:pPr/>
              <a:t>‹#›</a:t>
            </a:fld>
            <a:endParaRPr lang="sl-SI" altLang="sl-SI"/>
          </a:p>
        </p:txBody>
      </p:sp>
    </p:spTree>
    <p:extLst>
      <p:ext uri="{BB962C8B-B14F-4D97-AF65-F5344CB8AC3E}">
        <p14:creationId xmlns:p14="http://schemas.microsoft.com/office/powerpoint/2010/main" val="4146669771"/>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D61015-3510-4AC3-8CD9-8536D222A98C}"/>
              </a:ext>
            </a:extLst>
          </p:cNvPr>
          <p:cNvSpPr>
            <a:spLocks noGrp="1"/>
          </p:cNvSpPr>
          <p:nvPr>
            <p:ph type="title" orient="vert"/>
          </p:nvPr>
        </p:nvSpPr>
        <p:spPr>
          <a:xfrm>
            <a:off x="6629400" y="277813"/>
            <a:ext cx="2057400" cy="5853112"/>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01DB166-0DF9-4789-AADB-769CAF87AB4F}"/>
              </a:ext>
            </a:extLst>
          </p:cNvPr>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C2E2B0A-5137-4839-844E-E0BB56F66704}"/>
              </a:ext>
            </a:extLst>
          </p:cNvPr>
          <p:cNvSpPr>
            <a:spLocks noGrp="1"/>
          </p:cNvSpPr>
          <p:nvPr>
            <p:ph type="dt" sz="half" idx="10"/>
          </p:nvPr>
        </p:nvSpPr>
        <p:spPr/>
        <p:txBody>
          <a:bodyPr/>
          <a:lstStyle>
            <a:lvl1pPr>
              <a:defRPr/>
            </a:lvl1pPr>
          </a:lstStyle>
          <a:p>
            <a:fld id="{169662A3-1DFC-4089-9086-0CA5467A88EE}" type="datetimeFigureOut">
              <a:rPr lang="sl-SI" altLang="sl-SI"/>
              <a:pPr/>
              <a:t>30. 05. 2019</a:t>
            </a:fld>
            <a:endParaRPr lang="sl-SI" altLang="sl-SI"/>
          </a:p>
        </p:txBody>
      </p:sp>
      <p:sp>
        <p:nvSpPr>
          <p:cNvPr id="5" name="Footer Placeholder 4">
            <a:extLst>
              <a:ext uri="{FF2B5EF4-FFF2-40B4-BE49-F238E27FC236}">
                <a16:creationId xmlns:a16="http://schemas.microsoft.com/office/drawing/2014/main" id="{FE7629CC-D444-476C-B704-1F6E00B60C8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D1349DE-279E-4403-8DAD-9D211D591037}"/>
              </a:ext>
            </a:extLst>
          </p:cNvPr>
          <p:cNvSpPr>
            <a:spLocks noGrp="1"/>
          </p:cNvSpPr>
          <p:nvPr>
            <p:ph type="sldNum" sz="quarter" idx="12"/>
          </p:nvPr>
        </p:nvSpPr>
        <p:spPr/>
        <p:txBody>
          <a:bodyPr/>
          <a:lstStyle>
            <a:lvl1pPr>
              <a:defRPr/>
            </a:lvl1pPr>
          </a:lstStyle>
          <a:p>
            <a:fld id="{95B0B8B8-3E9D-429D-8895-0F5DCB2E07D0}" type="slidenum">
              <a:rPr lang="sl-SI" altLang="sl-SI"/>
              <a:pPr/>
              <a:t>‹#›</a:t>
            </a:fld>
            <a:endParaRPr lang="sl-SI" altLang="sl-SI"/>
          </a:p>
        </p:txBody>
      </p:sp>
    </p:spTree>
    <p:extLst>
      <p:ext uri="{BB962C8B-B14F-4D97-AF65-F5344CB8AC3E}">
        <p14:creationId xmlns:p14="http://schemas.microsoft.com/office/powerpoint/2010/main" val="1027969492"/>
      </p:ext>
    </p:extLst>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pic>
        <p:nvPicPr>
          <p:cNvPr id="4" name="Picture 8" descr="satr">
            <a:extLst>
              <a:ext uri="{FF2B5EF4-FFF2-40B4-BE49-F238E27FC236}">
                <a16:creationId xmlns:a16="http://schemas.microsoft.com/office/drawing/2014/main" id="{4280B9EF-6DD9-4CC5-96DD-7F335CC4F1D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5538" y="1819275"/>
            <a:ext cx="147637"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satr2">
            <a:extLst>
              <a:ext uri="{FF2B5EF4-FFF2-40B4-BE49-F238E27FC236}">
                <a16:creationId xmlns:a16="http://schemas.microsoft.com/office/drawing/2014/main" id="{6C9D2600-8D9B-4C68-A214-1A788455B2F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5200" y="14478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satr3">
            <a:extLst>
              <a:ext uri="{FF2B5EF4-FFF2-40B4-BE49-F238E27FC236}">
                <a16:creationId xmlns:a16="http://schemas.microsoft.com/office/drawing/2014/main" id="{13C63013-6350-4EA0-8E18-1D2E56FD8BF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120900" y="319563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satr">
            <a:extLst>
              <a:ext uri="{FF2B5EF4-FFF2-40B4-BE49-F238E27FC236}">
                <a16:creationId xmlns:a16="http://schemas.microsoft.com/office/drawing/2014/main" id="{5BB2A8DC-0328-47EB-A565-C19A75DA651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0500" y="556577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satr">
            <a:extLst>
              <a:ext uri="{FF2B5EF4-FFF2-40B4-BE49-F238E27FC236}">
                <a16:creationId xmlns:a16="http://schemas.microsoft.com/office/drawing/2014/main" id="{3F80A144-C6EB-46BE-A6EE-D2ABFE8518F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02500" y="5105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4" descr="satr">
            <a:extLst>
              <a:ext uri="{FF2B5EF4-FFF2-40B4-BE49-F238E27FC236}">
                <a16:creationId xmlns:a16="http://schemas.microsoft.com/office/drawing/2014/main" id="{910C4750-F223-478C-9465-7015FDB7D1F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78300" y="533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satr2">
            <a:extLst>
              <a:ext uri="{FF2B5EF4-FFF2-40B4-BE49-F238E27FC236}">
                <a16:creationId xmlns:a16="http://schemas.microsoft.com/office/drawing/2014/main" id="{0BE8D8B5-13E9-4B67-8752-87006D03FBE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1700" y="4562475"/>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descr="satr2">
            <a:extLst>
              <a:ext uri="{FF2B5EF4-FFF2-40B4-BE49-F238E27FC236}">
                <a16:creationId xmlns:a16="http://schemas.microsoft.com/office/drawing/2014/main" id="{3B4F897C-C769-494E-906E-446DCC2FE52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35925" y="339248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8" descr="satr4">
            <a:extLst>
              <a:ext uri="{FF2B5EF4-FFF2-40B4-BE49-F238E27FC236}">
                <a16:creationId xmlns:a16="http://schemas.microsoft.com/office/drawing/2014/main" id="{5BB3626D-63C0-48CF-AD7C-FD0FEE1772D2}"/>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616700" y="5786438"/>
            <a:ext cx="2905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9" descr="satr5">
            <a:extLst>
              <a:ext uri="{FF2B5EF4-FFF2-40B4-BE49-F238E27FC236}">
                <a16:creationId xmlns:a16="http://schemas.microsoft.com/office/drawing/2014/main" id="{06D3CF36-E651-4304-9A10-A4BEE823AD65}"/>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924800" y="9906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0" descr="satr5">
            <a:extLst>
              <a:ext uri="{FF2B5EF4-FFF2-40B4-BE49-F238E27FC236}">
                <a16:creationId xmlns:a16="http://schemas.microsoft.com/office/drawing/2014/main" id="{246FABEC-AC81-4DF8-A3F1-8B993581640B}"/>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774825" y="14732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1" descr="satr5">
            <a:extLst>
              <a:ext uri="{FF2B5EF4-FFF2-40B4-BE49-F238E27FC236}">
                <a16:creationId xmlns:a16="http://schemas.microsoft.com/office/drawing/2014/main" id="{DB6BD6AE-C71A-4D77-B765-96462437CFA3}"/>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12825" y="36496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3" descr="satr5">
            <a:extLst>
              <a:ext uri="{FF2B5EF4-FFF2-40B4-BE49-F238E27FC236}">
                <a16:creationId xmlns:a16="http://schemas.microsoft.com/office/drawing/2014/main" id="{5D652162-5AFD-436F-B319-D979D3C0D513}"/>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77863" y="6003925"/>
            <a:ext cx="223837"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4" descr="satr5">
            <a:extLst>
              <a:ext uri="{FF2B5EF4-FFF2-40B4-BE49-F238E27FC236}">
                <a16:creationId xmlns:a16="http://schemas.microsoft.com/office/drawing/2014/main" id="{B13C4FFD-4F7F-43B5-AF68-210CFC8FBA76}"/>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686800" y="54149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5" descr="satr">
            <a:extLst>
              <a:ext uri="{FF2B5EF4-FFF2-40B4-BE49-F238E27FC236}">
                <a16:creationId xmlns:a16="http://schemas.microsoft.com/office/drawing/2014/main" id="{46B5654C-70FC-47D3-ABDD-0B5CC867973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8300" y="300038"/>
            <a:ext cx="147638"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6" descr="satr">
            <a:extLst>
              <a:ext uri="{FF2B5EF4-FFF2-40B4-BE49-F238E27FC236}">
                <a16:creationId xmlns:a16="http://schemas.microsoft.com/office/drawing/2014/main" id="{249AA56B-67FC-45D4-ADD1-273FBFC1EC4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8200" y="159702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r>
              <a:rPr lang="en-US"/>
              <a:t>Click to edit Master subtitle style</a:t>
            </a:r>
          </a:p>
        </p:txBody>
      </p:sp>
      <p:sp>
        <p:nvSpPr>
          <p:cNvPr id="3074" name="Rectangle 2"/>
          <p:cNvSpPr>
            <a:spLocks noGrp="1" noChangeArrowheads="1"/>
          </p:cNvSpPr>
          <p:nvPr>
            <p:ph type="ctrTitle"/>
          </p:nvPr>
        </p:nvSpPr>
        <p:spPr>
          <a:xfrm>
            <a:off x="685800" y="1196975"/>
            <a:ext cx="7772400" cy="1470025"/>
          </a:xfrm>
        </p:spPr>
        <p:txBody>
          <a:bodyPr/>
          <a:lstStyle>
            <a:lvl1pPr>
              <a:defRPr/>
            </a:lvl1pPr>
          </a:lstStyle>
          <a:p>
            <a:r>
              <a:rPr lang="en-US"/>
              <a:t>Click to edit Master title style</a:t>
            </a:r>
          </a:p>
        </p:txBody>
      </p:sp>
      <p:sp>
        <p:nvSpPr>
          <p:cNvPr id="20" name="Rectangle 4">
            <a:extLst>
              <a:ext uri="{FF2B5EF4-FFF2-40B4-BE49-F238E27FC236}">
                <a16:creationId xmlns:a16="http://schemas.microsoft.com/office/drawing/2014/main" id="{76C62FFB-2C4E-47F7-AE1E-526900A78FB1}"/>
              </a:ext>
            </a:extLst>
          </p:cNvPr>
          <p:cNvSpPr>
            <a:spLocks noGrp="1" noChangeArrowheads="1"/>
          </p:cNvSpPr>
          <p:nvPr>
            <p:ph type="dt" sz="half" idx="10"/>
          </p:nvPr>
        </p:nvSpPr>
        <p:spPr/>
        <p:txBody>
          <a:bodyPr/>
          <a:lstStyle>
            <a:lvl1pPr>
              <a:defRPr/>
            </a:lvl1pPr>
          </a:lstStyle>
          <a:p>
            <a:pPr>
              <a:defRPr/>
            </a:pPr>
            <a:endParaRPr lang="en-US"/>
          </a:p>
        </p:txBody>
      </p:sp>
      <p:sp>
        <p:nvSpPr>
          <p:cNvPr id="21" name="Rectangle 5">
            <a:extLst>
              <a:ext uri="{FF2B5EF4-FFF2-40B4-BE49-F238E27FC236}">
                <a16:creationId xmlns:a16="http://schemas.microsoft.com/office/drawing/2014/main" id="{61713859-4AB4-4D2F-BBC7-9C62440B495A}"/>
              </a:ext>
            </a:extLst>
          </p:cNvPr>
          <p:cNvSpPr>
            <a:spLocks noGrp="1" noChangeArrowheads="1"/>
          </p:cNvSpPr>
          <p:nvPr>
            <p:ph type="ftr" sz="quarter" idx="11"/>
          </p:nvPr>
        </p:nvSpPr>
        <p:spPr/>
        <p:txBody>
          <a:bodyPr/>
          <a:lstStyle>
            <a:lvl1pPr>
              <a:defRPr/>
            </a:lvl1pPr>
          </a:lstStyle>
          <a:p>
            <a:pPr>
              <a:defRPr/>
            </a:pPr>
            <a:endParaRPr lang="en-US"/>
          </a:p>
        </p:txBody>
      </p:sp>
      <p:sp>
        <p:nvSpPr>
          <p:cNvPr id="22" name="Rectangle 6">
            <a:extLst>
              <a:ext uri="{FF2B5EF4-FFF2-40B4-BE49-F238E27FC236}">
                <a16:creationId xmlns:a16="http://schemas.microsoft.com/office/drawing/2014/main" id="{24C088AA-3E3F-424D-9FA4-DC32278BF8D3}"/>
              </a:ext>
            </a:extLst>
          </p:cNvPr>
          <p:cNvSpPr>
            <a:spLocks noGrp="1" noChangeArrowheads="1"/>
          </p:cNvSpPr>
          <p:nvPr>
            <p:ph type="sldNum" sz="quarter" idx="12"/>
          </p:nvPr>
        </p:nvSpPr>
        <p:spPr/>
        <p:txBody>
          <a:bodyPr/>
          <a:lstStyle>
            <a:lvl1pPr>
              <a:defRPr/>
            </a:lvl1pPr>
          </a:lstStyle>
          <a:p>
            <a:fld id="{32C883C0-602A-4377-BD15-29A98CDA4A61}" type="slidenum">
              <a:rPr lang="en-US" altLang="sl-SI"/>
              <a:pPr/>
              <a:t>‹#›</a:t>
            </a:fld>
            <a:endParaRPr lang="en-US" altLang="sl-SI"/>
          </a:p>
        </p:txBody>
      </p:sp>
    </p:spTree>
    <p:extLst>
      <p:ext uri="{BB962C8B-B14F-4D97-AF65-F5344CB8AC3E}">
        <p14:creationId xmlns:p14="http://schemas.microsoft.com/office/powerpoint/2010/main" val="2166528669"/>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7A90D-DF10-4279-839A-FAC7A40D811B}"/>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846BA193-E8C9-4519-ABA2-4A32C34943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76CDD86B-570F-42B8-BC8C-EB527E9584F8}"/>
              </a:ext>
            </a:extLst>
          </p:cNvPr>
          <p:cNvSpPr>
            <a:spLocks noGrp="1"/>
          </p:cNvSpPr>
          <p:nvPr>
            <p:ph type="dt" sz="half" idx="10"/>
          </p:nvPr>
        </p:nvSpPr>
        <p:spPr/>
        <p:txBody>
          <a:bodyPr/>
          <a:lstStyle>
            <a:lvl1pPr>
              <a:defRPr/>
            </a:lvl1pPr>
          </a:lstStyle>
          <a:p>
            <a:fld id="{1893C26A-3990-4C0A-9BAF-25A114372F1F}" type="datetimeFigureOut">
              <a:rPr lang="sl-SI" altLang="sl-SI"/>
              <a:pPr/>
              <a:t>30. 05. 2019</a:t>
            </a:fld>
            <a:endParaRPr lang="sl-SI" altLang="sl-SI"/>
          </a:p>
        </p:txBody>
      </p:sp>
      <p:sp>
        <p:nvSpPr>
          <p:cNvPr id="5" name="Footer Placeholder 4">
            <a:extLst>
              <a:ext uri="{FF2B5EF4-FFF2-40B4-BE49-F238E27FC236}">
                <a16:creationId xmlns:a16="http://schemas.microsoft.com/office/drawing/2014/main" id="{5005EBCD-7C2E-43AE-BC73-C08EBE2D678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EAB72555-2E11-4C8D-89FF-6751CCCC5CC0}"/>
              </a:ext>
            </a:extLst>
          </p:cNvPr>
          <p:cNvSpPr>
            <a:spLocks noGrp="1"/>
          </p:cNvSpPr>
          <p:nvPr>
            <p:ph type="sldNum" sz="quarter" idx="12"/>
          </p:nvPr>
        </p:nvSpPr>
        <p:spPr/>
        <p:txBody>
          <a:bodyPr/>
          <a:lstStyle>
            <a:lvl1pPr>
              <a:defRPr/>
            </a:lvl1pPr>
          </a:lstStyle>
          <a:p>
            <a:fld id="{48AE917A-F4D5-45B1-9030-B67EFB6A677F}" type="slidenum">
              <a:rPr lang="sl-SI" altLang="sl-SI"/>
              <a:pPr/>
              <a:t>‹#›</a:t>
            </a:fld>
            <a:endParaRPr lang="sl-SI" altLang="sl-SI"/>
          </a:p>
        </p:txBody>
      </p:sp>
    </p:spTree>
    <p:extLst>
      <p:ext uri="{BB962C8B-B14F-4D97-AF65-F5344CB8AC3E}">
        <p14:creationId xmlns:p14="http://schemas.microsoft.com/office/powerpoint/2010/main" val="1714954668"/>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A5165-6AC4-4C23-A011-F89ED2E9E3F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B34D5F02-31D1-4FC8-AB80-2485E4A27E4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2133A10-0326-4E05-A1DE-7EF424FEF0D2}"/>
              </a:ext>
            </a:extLst>
          </p:cNvPr>
          <p:cNvSpPr>
            <a:spLocks noGrp="1"/>
          </p:cNvSpPr>
          <p:nvPr>
            <p:ph type="dt" sz="half" idx="10"/>
          </p:nvPr>
        </p:nvSpPr>
        <p:spPr/>
        <p:txBody>
          <a:bodyPr/>
          <a:lstStyle>
            <a:lvl1pPr>
              <a:defRPr/>
            </a:lvl1pPr>
          </a:lstStyle>
          <a:p>
            <a:fld id="{A0B88231-2A8A-4DA4-8781-0DFE7F267026}" type="datetimeFigureOut">
              <a:rPr lang="sl-SI" altLang="sl-SI"/>
              <a:pPr/>
              <a:t>30. 05. 2019</a:t>
            </a:fld>
            <a:endParaRPr lang="sl-SI" altLang="sl-SI"/>
          </a:p>
        </p:txBody>
      </p:sp>
      <p:sp>
        <p:nvSpPr>
          <p:cNvPr id="5" name="Footer Placeholder 4">
            <a:extLst>
              <a:ext uri="{FF2B5EF4-FFF2-40B4-BE49-F238E27FC236}">
                <a16:creationId xmlns:a16="http://schemas.microsoft.com/office/drawing/2014/main" id="{C77A10F4-5951-4C24-AA37-00D6110494B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9C3AD089-47FA-4EF6-9B14-FFFBA05CC728}"/>
              </a:ext>
            </a:extLst>
          </p:cNvPr>
          <p:cNvSpPr>
            <a:spLocks noGrp="1"/>
          </p:cNvSpPr>
          <p:nvPr>
            <p:ph type="sldNum" sz="quarter" idx="12"/>
          </p:nvPr>
        </p:nvSpPr>
        <p:spPr/>
        <p:txBody>
          <a:bodyPr/>
          <a:lstStyle>
            <a:lvl1pPr>
              <a:defRPr/>
            </a:lvl1pPr>
          </a:lstStyle>
          <a:p>
            <a:fld id="{D1F4B666-D0FB-4B40-977C-5EC0E0973496}" type="slidenum">
              <a:rPr lang="sl-SI" altLang="sl-SI"/>
              <a:pPr/>
              <a:t>‹#›</a:t>
            </a:fld>
            <a:endParaRPr lang="sl-SI" altLang="sl-SI"/>
          </a:p>
        </p:txBody>
      </p:sp>
    </p:spTree>
    <p:extLst>
      <p:ext uri="{BB962C8B-B14F-4D97-AF65-F5344CB8AC3E}">
        <p14:creationId xmlns:p14="http://schemas.microsoft.com/office/powerpoint/2010/main" val="223721418"/>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60F9-E72F-4D12-9D48-1FC1EF02B530}"/>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2EF1A0E1-3382-459B-B5D2-B5EEFC4C4824}"/>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5D33E891-26E0-41C7-9CDE-CE529180D6F0}"/>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E447AAFE-7927-441E-967D-2F3B447C5102}"/>
              </a:ext>
            </a:extLst>
          </p:cNvPr>
          <p:cNvSpPr>
            <a:spLocks noGrp="1"/>
          </p:cNvSpPr>
          <p:nvPr>
            <p:ph type="dt" sz="half" idx="10"/>
          </p:nvPr>
        </p:nvSpPr>
        <p:spPr/>
        <p:txBody>
          <a:bodyPr/>
          <a:lstStyle>
            <a:lvl1pPr>
              <a:defRPr/>
            </a:lvl1pPr>
          </a:lstStyle>
          <a:p>
            <a:fld id="{9EBB18EA-2CE0-48C6-97D7-50D0DBB4378E}" type="datetimeFigureOut">
              <a:rPr lang="sl-SI" altLang="sl-SI"/>
              <a:pPr/>
              <a:t>30. 05. 2019</a:t>
            </a:fld>
            <a:endParaRPr lang="sl-SI" altLang="sl-SI"/>
          </a:p>
        </p:txBody>
      </p:sp>
      <p:sp>
        <p:nvSpPr>
          <p:cNvPr id="6" name="Footer Placeholder 5">
            <a:extLst>
              <a:ext uri="{FF2B5EF4-FFF2-40B4-BE49-F238E27FC236}">
                <a16:creationId xmlns:a16="http://schemas.microsoft.com/office/drawing/2014/main" id="{80DD1360-A171-4C27-B5E2-C87494F7A952}"/>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8F3DC88C-6417-4A5F-837F-F791A3091666}"/>
              </a:ext>
            </a:extLst>
          </p:cNvPr>
          <p:cNvSpPr>
            <a:spLocks noGrp="1"/>
          </p:cNvSpPr>
          <p:nvPr>
            <p:ph type="sldNum" sz="quarter" idx="12"/>
          </p:nvPr>
        </p:nvSpPr>
        <p:spPr/>
        <p:txBody>
          <a:bodyPr/>
          <a:lstStyle>
            <a:lvl1pPr>
              <a:defRPr/>
            </a:lvl1pPr>
          </a:lstStyle>
          <a:p>
            <a:fld id="{3C88139C-80B9-466B-B054-A974113457FE}" type="slidenum">
              <a:rPr lang="sl-SI" altLang="sl-SI"/>
              <a:pPr/>
              <a:t>‹#›</a:t>
            </a:fld>
            <a:endParaRPr lang="sl-SI" altLang="sl-SI"/>
          </a:p>
        </p:txBody>
      </p:sp>
    </p:spTree>
    <p:extLst>
      <p:ext uri="{BB962C8B-B14F-4D97-AF65-F5344CB8AC3E}">
        <p14:creationId xmlns:p14="http://schemas.microsoft.com/office/powerpoint/2010/main" val="1178781494"/>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AE7E9-815A-4C99-A851-213BC0960B1A}"/>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8042A9CF-4CFB-4841-AD4B-FDF158E6132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3653EC-15D5-4B1B-A15D-1E2BB30FA59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6F43B1AB-5907-45BD-8F61-E08AA1BCAD9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0FDF31-31D7-4F91-AEA5-72CAE2740A2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50046825-4638-47D3-9957-E4001130F0CB}"/>
              </a:ext>
            </a:extLst>
          </p:cNvPr>
          <p:cNvSpPr>
            <a:spLocks noGrp="1"/>
          </p:cNvSpPr>
          <p:nvPr>
            <p:ph type="dt" sz="half" idx="10"/>
          </p:nvPr>
        </p:nvSpPr>
        <p:spPr/>
        <p:txBody>
          <a:bodyPr/>
          <a:lstStyle>
            <a:lvl1pPr>
              <a:defRPr/>
            </a:lvl1pPr>
          </a:lstStyle>
          <a:p>
            <a:fld id="{5E34E2E2-305C-47B6-9B22-FD3ED170B879}" type="datetimeFigureOut">
              <a:rPr lang="sl-SI" altLang="sl-SI"/>
              <a:pPr/>
              <a:t>30. 05. 2019</a:t>
            </a:fld>
            <a:endParaRPr lang="sl-SI" altLang="sl-SI"/>
          </a:p>
        </p:txBody>
      </p:sp>
      <p:sp>
        <p:nvSpPr>
          <p:cNvPr id="8" name="Footer Placeholder 7">
            <a:extLst>
              <a:ext uri="{FF2B5EF4-FFF2-40B4-BE49-F238E27FC236}">
                <a16:creationId xmlns:a16="http://schemas.microsoft.com/office/drawing/2014/main" id="{EC633C6C-73D1-483C-9E08-5ED52277C6CC}"/>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EDFFD4B4-7A47-44D7-913B-487524F2FB92}"/>
              </a:ext>
            </a:extLst>
          </p:cNvPr>
          <p:cNvSpPr>
            <a:spLocks noGrp="1"/>
          </p:cNvSpPr>
          <p:nvPr>
            <p:ph type="sldNum" sz="quarter" idx="12"/>
          </p:nvPr>
        </p:nvSpPr>
        <p:spPr/>
        <p:txBody>
          <a:bodyPr/>
          <a:lstStyle>
            <a:lvl1pPr>
              <a:defRPr/>
            </a:lvl1pPr>
          </a:lstStyle>
          <a:p>
            <a:fld id="{B0D9E07E-4867-4D6E-940C-9681F248B839}" type="slidenum">
              <a:rPr lang="sl-SI" altLang="sl-SI"/>
              <a:pPr/>
              <a:t>‹#›</a:t>
            </a:fld>
            <a:endParaRPr lang="sl-SI" altLang="sl-SI"/>
          </a:p>
        </p:txBody>
      </p:sp>
    </p:spTree>
    <p:extLst>
      <p:ext uri="{BB962C8B-B14F-4D97-AF65-F5344CB8AC3E}">
        <p14:creationId xmlns:p14="http://schemas.microsoft.com/office/powerpoint/2010/main" val="2041144474"/>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10A2E-2368-4E4E-961F-10CCC556784A}"/>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6A68FA8D-0180-4B82-9C84-623769A144D3}"/>
              </a:ext>
            </a:extLst>
          </p:cNvPr>
          <p:cNvSpPr>
            <a:spLocks noGrp="1"/>
          </p:cNvSpPr>
          <p:nvPr>
            <p:ph type="dt" sz="half" idx="10"/>
          </p:nvPr>
        </p:nvSpPr>
        <p:spPr/>
        <p:txBody>
          <a:bodyPr/>
          <a:lstStyle>
            <a:lvl1pPr>
              <a:defRPr/>
            </a:lvl1pPr>
          </a:lstStyle>
          <a:p>
            <a:fld id="{DBF9FF43-1F49-4C6B-B6F8-59BD3E100188}" type="datetimeFigureOut">
              <a:rPr lang="sl-SI" altLang="sl-SI"/>
              <a:pPr/>
              <a:t>30. 05. 2019</a:t>
            </a:fld>
            <a:endParaRPr lang="sl-SI" altLang="sl-SI"/>
          </a:p>
        </p:txBody>
      </p:sp>
      <p:sp>
        <p:nvSpPr>
          <p:cNvPr id="4" name="Footer Placeholder 3">
            <a:extLst>
              <a:ext uri="{FF2B5EF4-FFF2-40B4-BE49-F238E27FC236}">
                <a16:creationId xmlns:a16="http://schemas.microsoft.com/office/drawing/2014/main" id="{7FA01666-F08A-42FA-B0C7-8DE68C7DD9A9}"/>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629DA1EE-2AD7-41A8-A0A8-12AE4B1933F5}"/>
              </a:ext>
            </a:extLst>
          </p:cNvPr>
          <p:cNvSpPr>
            <a:spLocks noGrp="1"/>
          </p:cNvSpPr>
          <p:nvPr>
            <p:ph type="sldNum" sz="quarter" idx="12"/>
          </p:nvPr>
        </p:nvSpPr>
        <p:spPr/>
        <p:txBody>
          <a:bodyPr/>
          <a:lstStyle>
            <a:lvl1pPr>
              <a:defRPr/>
            </a:lvl1pPr>
          </a:lstStyle>
          <a:p>
            <a:fld id="{FD6A2851-CBE7-4252-AA7E-7D1FD8AAA367}" type="slidenum">
              <a:rPr lang="sl-SI" altLang="sl-SI"/>
              <a:pPr/>
              <a:t>‹#›</a:t>
            </a:fld>
            <a:endParaRPr lang="sl-SI" altLang="sl-SI"/>
          </a:p>
        </p:txBody>
      </p:sp>
    </p:spTree>
    <p:extLst>
      <p:ext uri="{BB962C8B-B14F-4D97-AF65-F5344CB8AC3E}">
        <p14:creationId xmlns:p14="http://schemas.microsoft.com/office/powerpoint/2010/main" val="4174502356"/>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D023C1-30DF-42A2-838B-4ED7A7E584B9}"/>
              </a:ext>
            </a:extLst>
          </p:cNvPr>
          <p:cNvSpPr>
            <a:spLocks noGrp="1"/>
          </p:cNvSpPr>
          <p:nvPr>
            <p:ph type="dt" sz="half" idx="10"/>
          </p:nvPr>
        </p:nvSpPr>
        <p:spPr/>
        <p:txBody>
          <a:bodyPr/>
          <a:lstStyle>
            <a:lvl1pPr>
              <a:defRPr/>
            </a:lvl1pPr>
          </a:lstStyle>
          <a:p>
            <a:fld id="{1B43EA51-5415-47C2-9D2C-4F571B561C97}" type="datetimeFigureOut">
              <a:rPr lang="sl-SI" altLang="sl-SI"/>
              <a:pPr/>
              <a:t>30. 05. 2019</a:t>
            </a:fld>
            <a:endParaRPr lang="sl-SI" altLang="sl-SI"/>
          </a:p>
        </p:txBody>
      </p:sp>
      <p:sp>
        <p:nvSpPr>
          <p:cNvPr id="3" name="Footer Placeholder 2">
            <a:extLst>
              <a:ext uri="{FF2B5EF4-FFF2-40B4-BE49-F238E27FC236}">
                <a16:creationId xmlns:a16="http://schemas.microsoft.com/office/drawing/2014/main" id="{072AC40D-8013-4C85-A056-AA051DB0DCD0}"/>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9A850B9B-BC33-4A09-9DF9-B660F06C1854}"/>
              </a:ext>
            </a:extLst>
          </p:cNvPr>
          <p:cNvSpPr>
            <a:spLocks noGrp="1"/>
          </p:cNvSpPr>
          <p:nvPr>
            <p:ph type="sldNum" sz="quarter" idx="12"/>
          </p:nvPr>
        </p:nvSpPr>
        <p:spPr/>
        <p:txBody>
          <a:bodyPr/>
          <a:lstStyle>
            <a:lvl1pPr>
              <a:defRPr/>
            </a:lvl1pPr>
          </a:lstStyle>
          <a:p>
            <a:fld id="{D51BBA11-AEC6-4B24-98FF-E118B95E9105}" type="slidenum">
              <a:rPr lang="sl-SI" altLang="sl-SI"/>
              <a:pPr/>
              <a:t>‹#›</a:t>
            </a:fld>
            <a:endParaRPr lang="sl-SI" altLang="sl-SI"/>
          </a:p>
        </p:txBody>
      </p:sp>
    </p:spTree>
    <p:extLst>
      <p:ext uri="{BB962C8B-B14F-4D97-AF65-F5344CB8AC3E}">
        <p14:creationId xmlns:p14="http://schemas.microsoft.com/office/powerpoint/2010/main" val="1090453449"/>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E9F8B-B679-4C24-AA6A-43D5CCCBC58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04961075-C47F-480E-B878-76B8D3926C5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7C9367B7-FD97-435E-91C5-6590BB674A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ED0D2F-553F-4D40-BA62-9A4886BB35C7}"/>
              </a:ext>
            </a:extLst>
          </p:cNvPr>
          <p:cNvSpPr>
            <a:spLocks noGrp="1"/>
          </p:cNvSpPr>
          <p:nvPr>
            <p:ph type="dt" sz="half" idx="10"/>
          </p:nvPr>
        </p:nvSpPr>
        <p:spPr/>
        <p:txBody>
          <a:bodyPr/>
          <a:lstStyle>
            <a:lvl1pPr>
              <a:defRPr/>
            </a:lvl1pPr>
          </a:lstStyle>
          <a:p>
            <a:fld id="{1EEBF97F-AEF5-4FEF-AF43-97E3AED60422}" type="datetimeFigureOut">
              <a:rPr lang="sl-SI" altLang="sl-SI"/>
              <a:pPr/>
              <a:t>30. 05. 2019</a:t>
            </a:fld>
            <a:endParaRPr lang="sl-SI" altLang="sl-SI"/>
          </a:p>
        </p:txBody>
      </p:sp>
      <p:sp>
        <p:nvSpPr>
          <p:cNvPr id="6" name="Footer Placeholder 5">
            <a:extLst>
              <a:ext uri="{FF2B5EF4-FFF2-40B4-BE49-F238E27FC236}">
                <a16:creationId xmlns:a16="http://schemas.microsoft.com/office/drawing/2014/main" id="{0C2A4C62-BBB3-464C-B0F4-789776A1D2F3}"/>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F8772DDA-33C0-44E4-BB6B-9E0992EF975A}"/>
              </a:ext>
            </a:extLst>
          </p:cNvPr>
          <p:cNvSpPr>
            <a:spLocks noGrp="1"/>
          </p:cNvSpPr>
          <p:nvPr>
            <p:ph type="sldNum" sz="quarter" idx="12"/>
          </p:nvPr>
        </p:nvSpPr>
        <p:spPr/>
        <p:txBody>
          <a:bodyPr/>
          <a:lstStyle>
            <a:lvl1pPr>
              <a:defRPr/>
            </a:lvl1pPr>
          </a:lstStyle>
          <a:p>
            <a:fld id="{790C218D-0D75-4580-9560-950209AC7C83}" type="slidenum">
              <a:rPr lang="sl-SI" altLang="sl-SI"/>
              <a:pPr/>
              <a:t>‹#›</a:t>
            </a:fld>
            <a:endParaRPr lang="sl-SI" altLang="sl-SI"/>
          </a:p>
        </p:txBody>
      </p:sp>
    </p:spTree>
    <p:extLst>
      <p:ext uri="{BB962C8B-B14F-4D97-AF65-F5344CB8AC3E}">
        <p14:creationId xmlns:p14="http://schemas.microsoft.com/office/powerpoint/2010/main" val="1391206513"/>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FA7C6-8A4C-4E08-93A0-8C257F208FB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0981EDB0-CF76-44EF-8C86-1B57F989C36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542BB069-1241-47EE-B62B-89BD964EA2F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D27BDF-92BE-45D4-B0DE-19C42CC2F4FD}"/>
              </a:ext>
            </a:extLst>
          </p:cNvPr>
          <p:cNvSpPr>
            <a:spLocks noGrp="1"/>
          </p:cNvSpPr>
          <p:nvPr>
            <p:ph type="dt" sz="half" idx="10"/>
          </p:nvPr>
        </p:nvSpPr>
        <p:spPr/>
        <p:txBody>
          <a:bodyPr/>
          <a:lstStyle>
            <a:lvl1pPr>
              <a:defRPr/>
            </a:lvl1pPr>
          </a:lstStyle>
          <a:p>
            <a:fld id="{4363D0EB-9DA8-4E1F-A9F7-00D2B3CEA82D}" type="datetimeFigureOut">
              <a:rPr lang="sl-SI" altLang="sl-SI"/>
              <a:pPr/>
              <a:t>30. 05. 2019</a:t>
            </a:fld>
            <a:endParaRPr lang="sl-SI" altLang="sl-SI"/>
          </a:p>
        </p:txBody>
      </p:sp>
      <p:sp>
        <p:nvSpPr>
          <p:cNvPr id="6" name="Footer Placeholder 5">
            <a:extLst>
              <a:ext uri="{FF2B5EF4-FFF2-40B4-BE49-F238E27FC236}">
                <a16:creationId xmlns:a16="http://schemas.microsoft.com/office/drawing/2014/main" id="{44E2D6CB-814E-492D-871C-C2A20753D6AF}"/>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4654BA6E-976C-4B59-8354-FEB65DBF5F38}"/>
              </a:ext>
            </a:extLst>
          </p:cNvPr>
          <p:cNvSpPr>
            <a:spLocks noGrp="1"/>
          </p:cNvSpPr>
          <p:nvPr>
            <p:ph type="sldNum" sz="quarter" idx="12"/>
          </p:nvPr>
        </p:nvSpPr>
        <p:spPr/>
        <p:txBody>
          <a:bodyPr/>
          <a:lstStyle>
            <a:lvl1pPr>
              <a:defRPr/>
            </a:lvl1pPr>
          </a:lstStyle>
          <a:p>
            <a:fld id="{4680E979-6C1B-468A-B23C-5843756E6292}" type="slidenum">
              <a:rPr lang="sl-SI" altLang="sl-SI"/>
              <a:pPr/>
              <a:t>‹#›</a:t>
            </a:fld>
            <a:endParaRPr lang="sl-SI" altLang="sl-SI"/>
          </a:p>
        </p:txBody>
      </p:sp>
    </p:spTree>
    <p:extLst>
      <p:ext uri="{BB962C8B-B14F-4D97-AF65-F5344CB8AC3E}">
        <p14:creationId xmlns:p14="http://schemas.microsoft.com/office/powerpoint/2010/main" val="268908857"/>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gif"/><Relationship Id="rId2" Type="http://schemas.openxmlformats.org/officeDocument/2006/relationships/slideLayout" Target="../slideLayouts/slideLayout2.xml"/><Relationship Id="rId16" Type="http://schemas.openxmlformats.org/officeDocument/2006/relationships/image" Target="../media/image4.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4994" name="Group 2">
            <a:extLst>
              <a:ext uri="{FF2B5EF4-FFF2-40B4-BE49-F238E27FC236}">
                <a16:creationId xmlns:a16="http://schemas.microsoft.com/office/drawing/2014/main" id="{4EF3CCB9-5A8B-4F7A-B5C8-D25C493B3553}"/>
              </a:ext>
            </a:extLst>
          </p:cNvPr>
          <p:cNvGrpSpPr>
            <a:grpSpLocks/>
          </p:cNvGrpSpPr>
          <p:nvPr/>
        </p:nvGrpSpPr>
        <p:grpSpPr bwMode="auto">
          <a:xfrm>
            <a:off x="0" y="3902075"/>
            <a:ext cx="3400425" cy="2949575"/>
            <a:chOff x="0" y="2458"/>
            <a:chExt cx="2142" cy="1858"/>
          </a:xfrm>
        </p:grpSpPr>
        <p:sp>
          <p:nvSpPr>
            <p:cNvPr id="84995" name="Freeform 3">
              <a:extLst>
                <a:ext uri="{FF2B5EF4-FFF2-40B4-BE49-F238E27FC236}">
                  <a16:creationId xmlns:a16="http://schemas.microsoft.com/office/drawing/2014/main" id="{0F6DBBBD-9D80-46D7-9448-3CB4439DD3E3}"/>
                </a:ext>
              </a:extLst>
            </p:cNvPr>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4996" name="Freeform 4">
              <a:extLst>
                <a:ext uri="{FF2B5EF4-FFF2-40B4-BE49-F238E27FC236}">
                  <a16:creationId xmlns:a16="http://schemas.microsoft.com/office/drawing/2014/main" id="{B911C627-FA85-4678-BA4D-E0EA72368EDE}"/>
                </a:ext>
              </a:extLst>
            </p:cNvPr>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4997" name="Freeform 5">
              <a:extLst>
                <a:ext uri="{FF2B5EF4-FFF2-40B4-BE49-F238E27FC236}">
                  <a16:creationId xmlns:a16="http://schemas.microsoft.com/office/drawing/2014/main" id="{E092D6FD-1CA3-41DA-BB31-561BC59AA09F}"/>
                </a:ext>
              </a:extLst>
            </p:cNvPr>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4998" name="Freeform 6">
              <a:extLst>
                <a:ext uri="{FF2B5EF4-FFF2-40B4-BE49-F238E27FC236}">
                  <a16:creationId xmlns:a16="http://schemas.microsoft.com/office/drawing/2014/main" id="{1120AFFA-CC8C-46E2-BC83-2F8EDDEB36ED}"/>
                </a:ext>
              </a:extLst>
            </p:cNvPr>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84999" name="Oval 7">
              <a:extLst>
                <a:ext uri="{FF2B5EF4-FFF2-40B4-BE49-F238E27FC236}">
                  <a16:creationId xmlns:a16="http://schemas.microsoft.com/office/drawing/2014/main" id="{B7215480-40C9-4519-9BE9-E0C92AF1D985}"/>
                </a:ext>
              </a:extLst>
            </p:cNvPr>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85000" name="Oval 8">
              <a:extLst>
                <a:ext uri="{FF2B5EF4-FFF2-40B4-BE49-F238E27FC236}">
                  <a16:creationId xmlns:a16="http://schemas.microsoft.com/office/drawing/2014/main" id="{D44D8567-3702-40E3-97A1-8F38F3F6CCF5}"/>
                </a:ext>
              </a:extLst>
            </p:cNvPr>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85001" name="Oval 9">
              <a:extLst>
                <a:ext uri="{FF2B5EF4-FFF2-40B4-BE49-F238E27FC236}">
                  <a16:creationId xmlns:a16="http://schemas.microsoft.com/office/drawing/2014/main" id="{AC0400F0-D865-4723-AD32-FF512D6B583F}"/>
                </a:ext>
              </a:extLst>
            </p:cNvPr>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sp>
        <p:nvSpPr>
          <p:cNvPr id="85002" name="Rectangle 10">
            <a:extLst>
              <a:ext uri="{FF2B5EF4-FFF2-40B4-BE49-F238E27FC236}">
                <a16:creationId xmlns:a16="http://schemas.microsoft.com/office/drawing/2014/main" id="{0C3B9421-266B-4868-928B-276E557C1AC0}"/>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sl-SI" altLang="sl-SI"/>
              <a:t>Kliknite, če želite urediti slog naslova matrice</a:t>
            </a:r>
          </a:p>
        </p:txBody>
      </p:sp>
      <p:sp>
        <p:nvSpPr>
          <p:cNvPr id="85003" name="Rectangle 11">
            <a:extLst>
              <a:ext uri="{FF2B5EF4-FFF2-40B4-BE49-F238E27FC236}">
                <a16:creationId xmlns:a16="http://schemas.microsoft.com/office/drawing/2014/main" id="{7A5C4EE8-29B2-47C8-BD08-CBBADA0E6B65}"/>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85004" name="Rectangle 12">
            <a:extLst>
              <a:ext uri="{FF2B5EF4-FFF2-40B4-BE49-F238E27FC236}">
                <a16:creationId xmlns:a16="http://schemas.microsoft.com/office/drawing/2014/main" id="{92EFDE54-2F35-45F3-82C9-6741F181BA48}"/>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fld id="{9ECFC478-9F8A-407F-A589-7F435434A320}" type="datetimeFigureOut">
              <a:rPr lang="sl-SI" altLang="sl-SI"/>
              <a:pPr/>
              <a:t>30. 05. 2019</a:t>
            </a:fld>
            <a:endParaRPr lang="sl-SI" altLang="sl-SI"/>
          </a:p>
        </p:txBody>
      </p:sp>
      <p:sp>
        <p:nvSpPr>
          <p:cNvPr id="85005" name="Rectangle 13">
            <a:extLst>
              <a:ext uri="{FF2B5EF4-FFF2-40B4-BE49-F238E27FC236}">
                <a16:creationId xmlns:a16="http://schemas.microsoft.com/office/drawing/2014/main" id="{A3C8129B-0D5A-4DD8-B307-9BD73D1DA80C}"/>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endParaRPr lang="sl-SI" altLang="sl-SI"/>
          </a:p>
        </p:txBody>
      </p:sp>
      <p:sp>
        <p:nvSpPr>
          <p:cNvPr id="85006" name="Rectangle 14">
            <a:extLst>
              <a:ext uri="{FF2B5EF4-FFF2-40B4-BE49-F238E27FC236}">
                <a16:creationId xmlns:a16="http://schemas.microsoft.com/office/drawing/2014/main" id="{4F088595-6826-499E-BDA0-4F323BF788BD}"/>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fld id="{5CEC3D95-45FE-41E4-86B7-660052E9646C}" type="slidenum">
              <a:rPr lang="sl-SI" altLang="sl-SI"/>
              <a:pPr/>
              <a:t>‹#›</a:t>
            </a:fld>
            <a:endParaRPr lang="sl-SI" altLang="sl-SI"/>
          </a:p>
        </p:txBody>
      </p:sp>
      <p:pic>
        <p:nvPicPr>
          <p:cNvPr id="85007" name="Picture 8" descr="satr">
            <a:extLst>
              <a:ext uri="{FF2B5EF4-FFF2-40B4-BE49-F238E27FC236}">
                <a16:creationId xmlns:a16="http://schemas.microsoft.com/office/drawing/2014/main" id="{A482A7E0-1B98-4A38-A1A9-A14051A55D4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25538" y="1819275"/>
            <a:ext cx="147637"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08" name="Picture 9" descr="satr2">
            <a:extLst>
              <a:ext uri="{FF2B5EF4-FFF2-40B4-BE49-F238E27FC236}">
                <a16:creationId xmlns:a16="http://schemas.microsoft.com/office/drawing/2014/main" id="{4D78B1B2-F7D1-4569-8791-3168759C563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315200" y="14478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09" name="Picture 10" descr="satr3">
            <a:extLst>
              <a:ext uri="{FF2B5EF4-FFF2-40B4-BE49-F238E27FC236}">
                <a16:creationId xmlns:a16="http://schemas.microsoft.com/office/drawing/2014/main" id="{638CE21B-C00C-4548-BB1B-4494D7EC5556}"/>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92700" y="24892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0" name="Picture 11" descr="satr3">
            <a:extLst>
              <a:ext uri="{FF2B5EF4-FFF2-40B4-BE49-F238E27FC236}">
                <a16:creationId xmlns:a16="http://schemas.microsoft.com/office/drawing/2014/main" id="{3C9E72D3-61F8-4C20-853C-A77AD7142D8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120900" y="319563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1" name="Picture 12" descr="satr">
            <a:extLst>
              <a:ext uri="{FF2B5EF4-FFF2-40B4-BE49-F238E27FC236}">
                <a16:creationId xmlns:a16="http://schemas.microsoft.com/office/drawing/2014/main" id="{6261BB28-C519-4D6C-A270-ED08A07318D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730500" y="556577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2" name="Picture 13" descr="satr">
            <a:extLst>
              <a:ext uri="{FF2B5EF4-FFF2-40B4-BE49-F238E27FC236}">
                <a16:creationId xmlns:a16="http://schemas.microsoft.com/office/drawing/2014/main" id="{73EA0829-76EB-4050-8789-0D243DA8576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302500" y="5105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3" name="Picture 14" descr="satr">
            <a:extLst>
              <a:ext uri="{FF2B5EF4-FFF2-40B4-BE49-F238E27FC236}">
                <a16:creationId xmlns:a16="http://schemas.microsoft.com/office/drawing/2014/main" id="{F467FD4A-4290-4B9D-A2FD-E804BC76F92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178300" y="533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4" name="Picture 15" descr="satr2">
            <a:extLst>
              <a:ext uri="{FF2B5EF4-FFF2-40B4-BE49-F238E27FC236}">
                <a16:creationId xmlns:a16="http://schemas.microsoft.com/office/drawing/2014/main" id="{FC95C371-F8EF-4AAC-A95E-64325DF929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1700" y="4562475"/>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5" name="Picture 16" descr="satr2">
            <a:extLst>
              <a:ext uri="{FF2B5EF4-FFF2-40B4-BE49-F238E27FC236}">
                <a16:creationId xmlns:a16="http://schemas.microsoft.com/office/drawing/2014/main" id="{5198D316-A964-447C-B40E-FD1BF64C217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035925" y="339248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6" name="Picture 17" descr="satr4">
            <a:extLst>
              <a:ext uri="{FF2B5EF4-FFF2-40B4-BE49-F238E27FC236}">
                <a16:creationId xmlns:a16="http://schemas.microsoft.com/office/drawing/2014/main" id="{A4816B12-5F9D-48AB-800E-1484A08A5171}"/>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3035300" y="2198688"/>
            <a:ext cx="2905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7" name="Picture 18" descr="satr4">
            <a:extLst>
              <a:ext uri="{FF2B5EF4-FFF2-40B4-BE49-F238E27FC236}">
                <a16:creationId xmlns:a16="http://schemas.microsoft.com/office/drawing/2014/main" id="{8791E04E-D8E8-4FC3-AFBF-1FD2CF9F7599}"/>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6616700" y="5786438"/>
            <a:ext cx="2905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8" name="Picture 19" descr="satr5">
            <a:extLst>
              <a:ext uri="{FF2B5EF4-FFF2-40B4-BE49-F238E27FC236}">
                <a16:creationId xmlns:a16="http://schemas.microsoft.com/office/drawing/2014/main" id="{8F1BEDA5-8336-49F4-BB13-103FE987A298}"/>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7924800" y="9906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19" name="Picture 20" descr="satr5">
            <a:extLst>
              <a:ext uri="{FF2B5EF4-FFF2-40B4-BE49-F238E27FC236}">
                <a16:creationId xmlns:a16="http://schemas.microsoft.com/office/drawing/2014/main" id="{A4FC1092-5E7D-45F2-9CF7-577D08602A53}"/>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774825" y="14732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20" name="Picture 21" descr="satr5">
            <a:extLst>
              <a:ext uri="{FF2B5EF4-FFF2-40B4-BE49-F238E27FC236}">
                <a16:creationId xmlns:a16="http://schemas.microsoft.com/office/drawing/2014/main" id="{C685A7C2-AF62-4DF8-B4AC-87EC15504F16}"/>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012825" y="36496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21" name="Picture 22" descr="satr_5">
            <a:extLst>
              <a:ext uri="{FF2B5EF4-FFF2-40B4-BE49-F238E27FC236}">
                <a16:creationId xmlns:a16="http://schemas.microsoft.com/office/drawing/2014/main" id="{332C52F7-70A8-4052-9582-63B41B66A6C2}"/>
              </a:ext>
            </a:extLst>
          </p:cNvPr>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4483100" y="3316288"/>
            <a:ext cx="300038"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22" name="Picture 23" descr="satr5">
            <a:extLst>
              <a:ext uri="{FF2B5EF4-FFF2-40B4-BE49-F238E27FC236}">
                <a16:creationId xmlns:a16="http://schemas.microsoft.com/office/drawing/2014/main" id="{D32F0206-1AE4-4392-ABDA-603DB77F7A7E}"/>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677863" y="6003925"/>
            <a:ext cx="223837"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23" name="Picture 24" descr="satr5">
            <a:extLst>
              <a:ext uri="{FF2B5EF4-FFF2-40B4-BE49-F238E27FC236}">
                <a16:creationId xmlns:a16="http://schemas.microsoft.com/office/drawing/2014/main" id="{3CF4DFE0-4B06-4C5F-98FB-2FB2DD66B360}"/>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8686800" y="54149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24" name="Picture 25" descr="satr">
            <a:extLst>
              <a:ext uri="{FF2B5EF4-FFF2-40B4-BE49-F238E27FC236}">
                <a16:creationId xmlns:a16="http://schemas.microsoft.com/office/drawing/2014/main" id="{34427BE7-4E6A-417C-B05F-CBDF8DE65030}"/>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8300" y="300038"/>
            <a:ext cx="147638"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025" name="Picture 26" descr="satr">
            <a:extLst>
              <a:ext uri="{FF2B5EF4-FFF2-40B4-BE49-F238E27FC236}">
                <a16:creationId xmlns:a16="http://schemas.microsoft.com/office/drawing/2014/main" id="{1B30AF78-2C69-4B09-8B34-90896471B91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458200" y="159702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ransition spd="slow">
    <p:fade thruBlk="1"/>
  </p:transition>
  <p:txStyles>
    <p:titleStyle>
      <a:lvl1pPr algn="ctr" rtl="0" fontAlgn="base">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75000"/>
        <a:buFont typeface="Wingdings" panose="05000000000000000000" pitchFamily="2" charset="2"/>
        <a:buChar char="l"/>
        <a:defRPr sz="3200" kern="1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l"/>
        <a:defRPr sz="2800" kern="1200">
          <a:solidFill>
            <a:schemeClr val="tx1"/>
          </a:solidFill>
          <a:effectLst>
            <a:outerShdw blurRad="38100" dist="38100" dir="2700000" algn="tl">
              <a:srgbClr val="010199"/>
            </a:outerShdw>
          </a:effectLst>
          <a:latin typeface="+mn-lt"/>
          <a:ea typeface="+mn-ea"/>
          <a:cs typeface="+mn-cs"/>
        </a:defRPr>
      </a:lvl2pPr>
      <a:lvl3pPr marL="1143000" indent="-228600" algn="l" rtl="0" fontAlgn="base">
        <a:spcBef>
          <a:spcPct val="20000"/>
        </a:spcBef>
        <a:spcAft>
          <a:spcPct val="0"/>
        </a:spcAft>
        <a:buClr>
          <a:schemeClr val="accent2"/>
        </a:buClr>
        <a:buSzPct val="75000"/>
        <a:buFont typeface="Wingdings" panose="05000000000000000000" pitchFamily="2" charset="2"/>
        <a:buChar char="l"/>
        <a:defRPr sz="2400" kern="1200">
          <a:solidFill>
            <a:schemeClr val="tx1"/>
          </a:solidFill>
          <a:effectLst>
            <a:outerShdw blurRad="38100" dist="38100" dir="2700000" algn="tl">
              <a:srgbClr val="010199"/>
            </a:outerShdw>
          </a:effectLst>
          <a:latin typeface="+mn-lt"/>
          <a:ea typeface="+mn-ea"/>
          <a:cs typeface="+mn-cs"/>
        </a:defRPr>
      </a:lvl3pPr>
      <a:lvl4pPr marL="1600200" indent="-228600" algn="l" rtl="0" fontAlgn="base">
        <a:spcBef>
          <a:spcPct val="20000"/>
        </a:spcBef>
        <a:spcAft>
          <a:spcPct val="0"/>
        </a:spcAft>
        <a:buClr>
          <a:schemeClr val="folHlink"/>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4pPr>
      <a:lvl5pPr marL="2057400" indent="-228600" algn="l" rtl="0" fontAlgn="base">
        <a:spcBef>
          <a:spcPct val="20000"/>
        </a:spcBef>
        <a:spcAft>
          <a:spcPct val="0"/>
        </a:spcAft>
        <a:buClr>
          <a:schemeClr val="tx1"/>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6" name="Rectangle 2">
            <a:extLst>
              <a:ext uri="{FF2B5EF4-FFF2-40B4-BE49-F238E27FC236}">
                <a16:creationId xmlns:a16="http://schemas.microsoft.com/office/drawing/2014/main" id="{214754C1-0570-4059-852F-3AC59FA7029E}"/>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l-SI"/>
              <a:t>Click to edit Master title style</a:t>
            </a:r>
          </a:p>
        </p:txBody>
      </p:sp>
      <p:sp>
        <p:nvSpPr>
          <p:cNvPr id="2067" name="Rectangle 3">
            <a:extLst>
              <a:ext uri="{FF2B5EF4-FFF2-40B4-BE49-F238E27FC236}">
                <a16:creationId xmlns:a16="http://schemas.microsoft.com/office/drawing/2014/main" id="{F21C9F32-31BD-4DCA-857A-C6CC2E0A6EC8}"/>
              </a:ext>
            </a:extLst>
          </p:cNvPr>
          <p:cNvSpPr>
            <a:spLocks noGrp="1" noChangeArrowheads="1"/>
          </p:cNvSpPr>
          <p:nvPr>
            <p:ph type="body" idx="1"/>
          </p:nvPr>
        </p:nvSpPr>
        <p:spPr bwMode="auto">
          <a:xfrm>
            <a:off x="457200" y="1600200"/>
            <a:ext cx="8229600" cy="370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a:t>Click to edit Master text styles</a:t>
            </a:r>
          </a:p>
          <a:p>
            <a:pPr lvl="1"/>
            <a:r>
              <a:rPr lang="en-US" altLang="sl-SI"/>
              <a:t>Second level</a:t>
            </a:r>
          </a:p>
          <a:p>
            <a:pPr lvl="2"/>
            <a:r>
              <a:rPr lang="en-US" altLang="sl-SI"/>
              <a:t>Third level</a:t>
            </a:r>
          </a:p>
          <a:p>
            <a:pPr lvl="3"/>
            <a:r>
              <a:rPr lang="en-US" altLang="sl-SI"/>
              <a:t>Fourth level</a:t>
            </a:r>
          </a:p>
          <a:p>
            <a:pPr lvl="4"/>
            <a:r>
              <a:rPr lang="en-US" altLang="sl-SI"/>
              <a:t>Fifth level</a:t>
            </a:r>
          </a:p>
        </p:txBody>
      </p:sp>
      <p:sp>
        <p:nvSpPr>
          <p:cNvPr id="42" name="Rectangle 4">
            <a:extLst>
              <a:ext uri="{FF2B5EF4-FFF2-40B4-BE49-F238E27FC236}">
                <a16:creationId xmlns:a16="http://schemas.microsoft.com/office/drawing/2014/main" id="{FA63DD27-C7C3-4F70-AF3A-AE243D745196}"/>
              </a:ext>
            </a:extLst>
          </p:cNvPr>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43" name="Rectangle 5">
            <a:extLst>
              <a:ext uri="{FF2B5EF4-FFF2-40B4-BE49-F238E27FC236}">
                <a16:creationId xmlns:a16="http://schemas.microsoft.com/office/drawing/2014/main" id="{25C2E10C-45B7-4524-A8B9-CDF113F643F0}"/>
              </a:ext>
            </a:extLst>
          </p:cNvPr>
          <p:cNvSpPr>
            <a:spLocks noGrp="1" noChangeArrowheads="1"/>
          </p:cNvSpPr>
          <p:nvPr>
            <p:ph type="ftr" sz="quarter" idx="3"/>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44" name="Rectangle 6">
            <a:extLst>
              <a:ext uri="{FF2B5EF4-FFF2-40B4-BE49-F238E27FC236}">
                <a16:creationId xmlns:a16="http://schemas.microsoft.com/office/drawing/2014/main" id="{23402583-33A1-461B-8729-389CACE05ECD}"/>
              </a:ext>
            </a:extLst>
          </p:cNvPr>
          <p:cNvSpPr>
            <a:spLocks noGrp="1" noChangeArrowheads="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1CA3F994-2415-4814-AD1B-F650EFEC6271}" type="slidenum">
              <a:rPr lang="en-US" altLang="sl-SI"/>
              <a:pPr/>
              <a:t>‹#›</a:t>
            </a:fld>
            <a:endParaRPr lang="en-US" altLang="sl-SI"/>
          </a:p>
        </p:txBody>
      </p:sp>
    </p:spTree>
    <p:extLst>
      <p:ext uri="{BB962C8B-B14F-4D97-AF65-F5344CB8AC3E}">
        <p14:creationId xmlns:p14="http://schemas.microsoft.com/office/powerpoint/2010/main" val="3540581451"/>
      </p:ext>
    </p:extLst>
  </p:cSld>
  <p:clrMap bg1="dk2" tx1="lt1" bg2="dk1" tx2="lt2" accent1="accent1" accent2="accent2" accent3="accent3" accent4="accent4" accent5="accent5" accent6="accent6" hlink="hlink" folHlink="folHlink"/>
  <p:sldLayoutIdLst>
    <p:sldLayoutId id="2147483761" r:id="rId1"/>
  </p:sldLayoutIdLst>
  <p:transition spd="slow">
    <p:fade thruBlk="1"/>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l.wikipedia.org/wiki/Slika:Terrestrial_planet_size_comparisons.jp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hyperlink" Target="http://marsprogram.jpl.nasa.gov/MPF/ops/mars_interior.gi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A65ACD4-8189-4647-ADC2-5BE19A44A115}"/>
              </a:ext>
            </a:extLst>
          </p:cNvPr>
          <p:cNvSpPr>
            <a:spLocks noGrp="1" noChangeArrowheads="1"/>
          </p:cNvSpPr>
          <p:nvPr>
            <p:ph type="title" idx="4294967295"/>
          </p:nvPr>
        </p:nvSpPr>
        <p:spPr/>
        <p:txBody>
          <a:bodyPr anchorCtr="0"/>
          <a:lstStyle/>
          <a:p>
            <a:r>
              <a:rPr lang="sl-SI" altLang="sl-SI" sz="8000" b="1">
                <a:solidFill>
                  <a:srgbClr val="FFFFFF"/>
                </a:solidFill>
                <a:effectLst>
                  <a:outerShdw blurRad="38100" dist="38100" dir="2700000" algn="tl">
                    <a:srgbClr val="010199"/>
                  </a:outerShdw>
                </a:effectLst>
              </a:rPr>
              <a:t>PLANET MARS</a:t>
            </a:r>
            <a:endParaRPr lang="en-GB" altLang="sl-SI" sz="8000" b="1">
              <a:solidFill>
                <a:srgbClr val="FFFFFF"/>
              </a:solidFill>
              <a:effectLst>
                <a:outerShdw blurRad="38100" dist="38100" dir="2700000" algn="tl">
                  <a:srgbClr val="010199"/>
                </a:outerShdw>
              </a:effectLst>
            </a:endParaRPr>
          </a:p>
        </p:txBody>
      </p:sp>
      <p:pic>
        <p:nvPicPr>
          <p:cNvPr id="3075" name="Picture 60" descr="http://www.associatesupport.com/images/the_planet_mars.jpg">
            <a:extLst>
              <a:ext uri="{FF2B5EF4-FFF2-40B4-BE49-F238E27FC236}">
                <a16:creationId xmlns:a16="http://schemas.microsoft.com/office/drawing/2014/main" id="{41FEFBB4-970B-44FE-BA02-BFC5A2E9D570}"/>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2600325" y="2117725"/>
            <a:ext cx="3700463" cy="3697288"/>
          </a:xfrm>
          <a:noFill/>
        </p:spPr>
      </p:pic>
      <p:sp>
        <p:nvSpPr>
          <p:cNvPr id="3076" name="Text Box 4">
            <a:extLst>
              <a:ext uri="{FF2B5EF4-FFF2-40B4-BE49-F238E27FC236}">
                <a16:creationId xmlns:a16="http://schemas.microsoft.com/office/drawing/2014/main" id="{48B35277-F3DF-46F6-AD80-1070CC09572F}"/>
              </a:ext>
            </a:extLst>
          </p:cNvPr>
          <p:cNvSpPr txBox="1">
            <a:spLocks noChangeArrowheads="1"/>
          </p:cNvSpPr>
          <p:nvPr/>
        </p:nvSpPr>
        <p:spPr bwMode="auto">
          <a:xfrm>
            <a:off x="6084888" y="4976813"/>
            <a:ext cx="28797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l-SI" altLang="sl-SI"/>
          </a:p>
        </p:txBody>
      </p:sp>
      <p:sp>
        <p:nvSpPr>
          <p:cNvPr id="3077" name="Text Box 5">
            <a:extLst>
              <a:ext uri="{FF2B5EF4-FFF2-40B4-BE49-F238E27FC236}">
                <a16:creationId xmlns:a16="http://schemas.microsoft.com/office/drawing/2014/main" id="{27383DC0-9311-425B-9C83-5FB0220580D4}"/>
              </a:ext>
            </a:extLst>
          </p:cNvPr>
          <p:cNvSpPr txBox="1">
            <a:spLocks noChangeArrowheads="1"/>
          </p:cNvSpPr>
          <p:nvPr/>
        </p:nvSpPr>
        <p:spPr bwMode="auto">
          <a:xfrm>
            <a:off x="6300788" y="4976813"/>
            <a:ext cx="2663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l-SI" altLang="sl-SI"/>
          </a:p>
        </p:txBody>
      </p:sp>
      <p:sp>
        <p:nvSpPr>
          <p:cNvPr id="3078" name="Text Box 6">
            <a:extLst>
              <a:ext uri="{FF2B5EF4-FFF2-40B4-BE49-F238E27FC236}">
                <a16:creationId xmlns:a16="http://schemas.microsoft.com/office/drawing/2014/main" id="{1D84014E-66E2-4081-A33D-7B9F64B73D2D}"/>
              </a:ext>
            </a:extLst>
          </p:cNvPr>
          <p:cNvSpPr txBox="1">
            <a:spLocks noChangeArrowheads="1"/>
          </p:cNvSpPr>
          <p:nvPr/>
        </p:nvSpPr>
        <p:spPr bwMode="auto">
          <a:xfrm>
            <a:off x="6300788" y="4976813"/>
            <a:ext cx="2843212"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solidFill>
                  <a:srgbClr val="FFFFFF"/>
                </a:solidFill>
              </a:rPr>
              <a:t> </a:t>
            </a:r>
          </a:p>
          <a:p>
            <a:pPr>
              <a:spcBef>
                <a:spcPct val="50000"/>
              </a:spcBef>
            </a:pPr>
            <a:endParaRPr lang="sl-SI" altLang="sl-SI" dirty="0">
              <a:solidFill>
                <a:srgbClr val="FFFFFF"/>
              </a:solidFill>
            </a:endParaRPr>
          </a:p>
          <a:p>
            <a:pPr>
              <a:spcBef>
                <a:spcPct val="50000"/>
              </a:spcBef>
            </a:pPr>
            <a:r>
              <a:rPr lang="sl-SI" altLang="sl-SI" dirty="0">
                <a:solidFill>
                  <a:srgbClr val="FFFFFF"/>
                </a:solidFill>
              </a:rPr>
              <a:t>Leto 2009</a:t>
            </a:r>
          </a:p>
          <a:p>
            <a:pPr>
              <a:spcBef>
                <a:spcPct val="50000"/>
              </a:spcBef>
            </a:pPr>
            <a:r>
              <a:rPr lang="sl-SI" altLang="sl-SI" dirty="0">
                <a:solidFill>
                  <a:srgbClr val="FFFFFF"/>
                </a:solidFill>
              </a:rPr>
              <a:t>6. razred</a:t>
            </a:r>
          </a:p>
        </p:txBody>
      </p:sp>
    </p:spTree>
  </p:cSld>
  <p:clrMapOvr>
    <a:masterClrMapping/>
  </p:clrMapOvr>
  <p:transition spd="slow" advTm="8078">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slov 1">
            <a:extLst>
              <a:ext uri="{FF2B5EF4-FFF2-40B4-BE49-F238E27FC236}">
                <a16:creationId xmlns:a16="http://schemas.microsoft.com/office/drawing/2014/main" id="{9F35E361-3487-4691-B007-E0C9973E9427}"/>
              </a:ext>
            </a:extLst>
          </p:cNvPr>
          <p:cNvSpPr>
            <a:spLocks noGrp="1"/>
          </p:cNvSpPr>
          <p:nvPr>
            <p:ph type="title" idx="4294967295"/>
          </p:nvPr>
        </p:nvSpPr>
        <p:spPr/>
        <p:txBody>
          <a:bodyPr anchorCtr="0"/>
          <a:lstStyle/>
          <a:p>
            <a:endParaRPr lang="sl-SI" altLang="sl-SI"/>
          </a:p>
        </p:txBody>
      </p:sp>
      <p:sp>
        <p:nvSpPr>
          <p:cNvPr id="3" name="Ograda besedila 2">
            <a:extLst>
              <a:ext uri="{FF2B5EF4-FFF2-40B4-BE49-F238E27FC236}">
                <a16:creationId xmlns:a16="http://schemas.microsoft.com/office/drawing/2014/main" id="{3A8BF9A0-004E-4E20-8A70-0BF2DAB34384}"/>
              </a:ext>
            </a:extLst>
          </p:cNvPr>
          <p:cNvSpPr>
            <a:spLocks noGrp="1"/>
          </p:cNvSpPr>
          <p:nvPr>
            <p:ph type="body" sz="half" idx="4294967295"/>
          </p:nvPr>
        </p:nvSpPr>
        <p:spPr/>
        <p:txBody>
          <a:bodyPr/>
          <a:lstStyle/>
          <a:p>
            <a:r>
              <a:rPr lang="sl-SI" altLang="sl-SI">
                <a:solidFill>
                  <a:srgbClr val="8CD0FF"/>
                </a:solidFill>
                <a:effectLst/>
              </a:rPr>
              <a:t>Amazonski vek se je začel pred 2,5 milijardami let in traja še danes. Ognjeniški izbruhi in nastajanje kraterjev se je nadaljevalo, vendar počasneje kot v prejšnjih vekih.</a:t>
            </a:r>
          </a:p>
          <a:p>
            <a:r>
              <a:rPr lang="sl-SI" altLang="sl-SI">
                <a:solidFill>
                  <a:srgbClr val="8CD0FF"/>
                </a:solidFill>
                <a:effectLst/>
              </a:rPr>
              <a:t> Danes je Mars zelo suh in prašen. Razlog za to je tudi nizek atmosferski tlak. Kadar voda pride na površje  izhlapi. Večina vode je danes shranjena v podtalnem ledu.</a:t>
            </a:r>
          </a:p>
          <a:p>
            <a:pPr>
              <a:buFont typeface="Wingdings" panose="05000000000000000000" pitchFamily="2" charset="2"/>
              <a:buNone/>
            </a:pPr>
            <a:r>
              <a:rPr lang="sl-SI" altLang="sl-SI" b="1">
                <a:solidFill>
                  <a:srgbClr val="8CD0FF"/>
                </a:solidFill>
                <a:effectLst>
                  <a:outerShdw blurRad="38100" dist="38100" dir="2700000" algn="tl">
                    <a:srgbClr val="FFFFFF"/>
                  </a:outerShdw>
                </a:effectLst>
              </a:rPr>
              <a:t> </a:t>
            </a:r>
          </a:p>
          <a:p>
            <a:endParaRPr lang="sl-SI" altLang="sl-SI">
              <a:solidFill>
                <a:srgbClr val="8CD0FF"/>
              </a:solidFill>
              <a:effectLst>
                <a:outerShdw blurRad="38100" dist="38100" dir="2700000" algn="tl">
                  <a:srgbClr val="FFFFFF"/>
                </a:outerShdw>
              </a:effectLst>
            </a:endParaRPr>
          </a:p>
        </p:txBody>
      </p:sp>
    </p:spTree>
  </p:cSld>
  <p:clrMapOvr>
    <a:masterClrMapping/>
  </p:clrMapOvr>
  <p:transition spd="slow" advTm="20860">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slov 1">
            <a:extLst>
              <a:ext uri="{FF2B5EF4-FFF2-40B4-BE49-F238E27FC236}">
                <a16:creationId xmlns:a16="http://schemas.microsoft.com/office/drawing/2014/main" id="{BA88AE8D-5E8B-4746-AADE-E48797DFCF39}"/>
              </a:ext>
            </a:extLst>
          </p:cNvPr>
          <p:cNvSpPr>
            <a:spLocks noGrp="1"/>
          </p:cNvSpPr>
          <p:nvPr>
            <p:ph type="title" idx="4294967295"/>
          </p:nvPr>
        </p:nvSpPr>
        <p:spPr/>
        <p:txBody>
          <a:bodyPr anchorCtr="0"/>
          <a:lstStyle/>
          <a:p>
            <a:r>
              <a:rPr lang="sl-SI" altLang="sl-SI">
                <a:solidFill>
                  <a:srgbClr val="FFFFFF"/>
                </a:solidFill>
                <a:effectLst>
                  <a:outerShdw blurRad="38100" dist="38100" dir="2700000" algn="tl">
                    <a:srgbClr val="010199"/>
                  </a:outerShdw>
                </a:effectLst>
              </a:rPr>
              <a:t>OBLAKI</a:t>
            </a:r>
          </a:p>
        </p:txBody>
      </p:sp>
      <p:sp>
        <p:nvSpPr>
          <p:cNvPr id="3" name="Ograda besedila 2">
            <a:extLst>
              <a:ext uri="{FF2B5EF4-FFF2-40B4-BE49-F238E27FC236}">
                <a16:creationId xmlns:a16="http://schemas.microsoft.com/office/drawing/2014/main" id="{79DDF7B3-DDB2-4BAB-A579-D2368A38E769}"/>
              </a:ext>
            </a:extLst>
          </p:cNvPr>
          <p:cNvSpPr>
            <a:spLocks noGrp="1"/>
          </p:cNvSpPr>
          <p:nvPr>
            <p:ph type="body" sz="half" idx="4294967295"/>
          </p:nvPr>
        </p:nvSpPr>
        <p:spPr/>
        <p:txBody>
          <a:bodyPr/>
          <a:lstStyle/>
          <a:p>
            <a:r>
              <a:rPr lang="sl-SI" altLang="sl-SI">
                <a:solidFill>
                  <a:srgbClr val="8CD0FF"/>
                </a:solidFill>
                <a:effectLst/>
              </a:rPr>
              <a:t>Oblaki nastajajo poleti nad večjimi ognjeniki. Tam nastanejo zato, ker se topli zrak dviga in ohlaja. Tvorijo se tudi nad polarnima kapama. Mars je suh in mrzel planet, zato tam nikoli ne dežuje. Oblaki odlagajo ivje, morda pa tudi sneži.</a:t>
            </a:r>
          </a:p>
        </p:txBody>
      </p:sp>
    </p:spTree>
  </p:cSld>
  <p:clrMapOvr>
    <a:masterClrMapping/>
  </p:clrMapOvr>
  <p:transition spd="slow" advTm="18594">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slov 1">
            <a:extLst>
              <a:ext uri="{FF2B5EF4-FFF2-40B4-BE49-F238E27FC236}">
                <a16:creationId xmlns:a16="http://schemas.microsoft.com/office/drawing/2014/main" id="{B960AF2E-C250-4ECD-98B8-37D7F382E820}"/>
              </a:ext>
            </a:extLst>
          </p:cNvPr>
          <p:cNvSpPr>
            <a:spLocks noGrp="1"/>
          </p:cNvSpPr>
          <p:nvPr>
            <p:ph type="title" idx="4294967295"/>
          </p:nvPr>
        </p:nvSpPr>
        <p:spPr/>
        <p:txBody>
          <a:bodyPr anchorCtr="0"/>
          <a:lstStyle/>
          <a:p>
            <a:endParaRPr lang="sl-SI" altLang="sl-SI"/>
          </a:p>
        </p:txBody>
      </p:sp>
      <p:sp>
        <p:nvSpPr>
          <p:cNvPr id="14339" name="Ograda besedila 2">
            <a:extLst>
              <a:ext uri="{FF2B5EF4-FFF2-40B4-BE49-F238E27FC236}">
                <a16:creationId xmlns:a16="http://schemas.microsoft.com/office/drawing/2014/main" id="{1AE93473-6E37-47AB-9B65-665DC7F9E9B9}"/>
              </a:ext>
            </a:extLst>
          </p:cNvPr>
          <p:cNvSpPr>
            <a:spLocks noGrp="1"/>
          </p:cNvSpPr>
          <p:nvPr>
            <p:ph type="body" sz="half" idx="4294967295"/>
          </p:nvPr>
        </p:nvSpPr>
        <p:spPr/>
        <p:txBody>
          <a:bodyPr/>
          <a:lstStyle/>
          <a:p>
            <a:endParaRPr lang="sl-SI" altLang="sl-SI"/>
          </a:p>
        </p:txBody>
      </p:sp>
      <p:pic>
        <p:nvPicPr>
          <p:cNvPr id="14340" name="Picture 2" descr="http://upload.wikimedia.org/wikipedia/commons/6/69/MarsSunset.jpg">
            <a:extLst>
              <a:ext uri="{FF2B5EF4-FFF2-40B4-BE49-F238E27FC236}">
                <a16:creationId xmlns:a16="http://schemas.microsoft.com/office/drawing/2014/main" id="{A75A7793-B289-490B-9DBB-87A23A1642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6525"/>
            <a:ext cx="9144000" cy="699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9750">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slov 1">
            <a:extLst>
              <a:ext uri="{FF2B5EF4-FFF2-40B4-BE49-F238E27FC236}">
                <a16:creationId xmlns:a16="http://schemas.microsoft.com/office/drawing/2014/main" id="{6C1FDE28-8610-447F-9527-CF2F1ABA6291}"/>
              </a:ext>
            </a:extLst>
          </p:cNvPr>
          <p:cNvSpPr>
            <a:spLocks noGrp="1"/>
          </p:cNvSpPr>
          <p:nvPr>
            <p:ph type="title" idx="4294967295"/>
          </p:nvPr>
        </p:nvSpPr>
        <p:spPr/>
        <p:txBody>
          <a:bodyPr anchorCtr="0"/>
          <a:lstStyle/>
          <a:p>
            <a:endParaRPr lang="sl-SI" altLang="sl-SI"/>
          </a:p>
        </p:txBody>
      </p:sp>
      <p:sp>
        <p:nvSpPr>
          <p:cNvPr id="15363" name="Ograda besedila 2">
            <a:extLst>
              <a:ext uri="{FF2B5EF4-FFF2-40B4-BE49-F238E27FC236}">
                <a16:creationId xmlns:a16="http://schemas.microsoft.com/office/drawing/2014/main" id="{E32751F5-B885-456E-95FB-3CF63C5B41A3}"/>
              </a:ext>
            </a:extLst>
          </p:cNvPr>
          <p:cNvSpPr>
            <a:spLocks noGrp="1"/>
          </p:cNvSpPr>
          <p:nvPr>
            <p:ph type="body" sz="half" idx="4294967295"/>
          </p:nvPr>
        </p:nvSpPr>
        <p:spPr/>
        <p:txBody>
          <a:bodyPr/>
          <a:lstStyle/>
          <a:p>
            <a:endParaRPr lang="sl-SI" altLang="sl-SI"/>
          </a:p>
        </p:txBody>
      </p:sp>
      <p:pic>
        <p:nvPicPr>
          <p:cNvPr id="15364" name="Picture 2" descr="http://upload.wikimedia.org/wikipedia/commons/c/ce/Transparent.gif">
            <a:extLst>
              <a:ext uri="{FF2B5EF4-FFF2-40B4-BE49-F238E27FC236}">
                <a16:creationId xmlns:a16="http://schemas.microsoft.com/office/drawing/2014/main" id="{4FA7181C-A321-44B4-B121-FF1655BE2C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60338"/>
            <a:ext cx="5695950" cy="342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4" descr="http://upload.wikimedia.org/wikipedia/commons/c/ce/Transparent.gif">
            <a:extLst>
              <a:ext uri="{FF2B5EF4-FFF2-40B4-BE49-F238E27FC236}">
                <a16:creationId xmlns:a16="http://schemas.microsoft.com/office/drawing/2014/main" id="{39F60C0F-4AF0-494C-9451-7C8F9B2914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60338"/>
            <a:ext cx="5695950" cy="342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6" descr="http://upload.wikimedia.org/wikipedia/commons/c/ce/Transparent.gif">
            <a:extLst>
              <a:ext uri="{FF2B5EF4-FFF2-40B4-BE49-F238E27FC236}">
                <a16:creationId xmlns:a16="http://schemas.microsoft.com/office/drawing/2014/main" id="{04D58078-2172-4E97-964F-9A21AAC852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60338"/>
            <a:ext cx="5695950" cy="342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8" descr="http://upload.wikimedia.org/wikipedia/commons/c/ce/Transparent.gif">
            <a:extLst>
              <a:ext uri="{FF2B5EF4-FFF2-40B4-BE49-F238E27FC236}">
                <a16:creationId xmlns:a16="http://schemas.microsoft.com/office/drawing/2014/main" id="{A264AC46-6D8C-4E1C-AD00-252C0F31E2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60338"/>
            <a:ext cx="5695950" cy="342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10" descr="http://upload.wikimedia.org/wikipedia/commons/c/ce/Transparent.gif">
            <a:extLst>
              <a:ext uri="{FF2B5EF4-FFF2-40B4-BE49-F238E27FC236}">
                <a16:creationId xmlns:a16="http://schemas.microsoft.com/office/drawing/2014/main" id="{A3669CB5-1747-49C8-8A00-89F40644F1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60338"/>
            <a:ext cx="5695950" cy="342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14" descr="http://harryallen.info/wp-content/uploads/2008/12/c068mars-atmosphere21.jpg">
            <a:extLst>
              <a:ext uri="{FF2B5EF4-FFF2-40B4-BE49-F238E27FC236}">
                <a16:creationId xmlns:a16="http://schemas.microsoft.com/office/drawing/2014/main" id="{B1B49D26-AB79-4DBF-B3FC-4137C39104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4843">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slov 1">
            <a:extLst>
              <a:ext uri="{FF2B5EF4-FFF2-40B4-BE49-F238E27FC236}">
                <a16:creationId xmlns:a16="http://schemas.microsoft.com/office/drawing/2014/main" id="{02B476F3-D207-4D34-81F2-634A0F1E74B2}"/>
              </a:ext>
            </a:extLst>
          </p:cNvPr>
          <p:cNvSpPr>
            <a:spLocks noGrp="1"/>
          </p:cNvSpPr>
          <p:nvPr>
            <p:ph type="title" idx="4294967295"/>
          </p:nvPr>
        </p:nvSpPr>
        <p:spPr/>
        <p:txBody>
          <a:bodyPr anchorCtr="0"/>
          <a:lstStyle/>
          <a:p>
            <a:endParaRPr lang="sl-SI" altLang="sl-SI"/>
          </a:p>
        </p:txBody>
      </p:sp>
      <p:sp>
        <p:nvSpPr>
          <p:cNvPr id="16387" name="Ograda besedila 2">
            <a:extLst>
              <a:ext uri="{FF2B5EF4-FFF2-40B4-BE49-F238E27FC236}">
                <a16:creationId xmlns:a16="http://schemas.microsoft.com/office/drawing/2014/main" id="{2E89AD26-89DD-4AED-839C-41D94E2F206F}"/>
              </a:ext>
            </a:extLst>
          </p:cNvPr>
          <p:cNvSpPr>
            <a:spLocks noGrp="1"/>
          </p:cNvSpPr>
          <p:nvPr>
            <p:ph type="body" sz="half" idx="4294967295"/>
          </p:nvPr>
        </p:nvSpPr>
        <p:spPr/>
        <p:txBody>
          <a:bodyPr/>
          <a:lstStyle/>
          <a:p>
            <a:endParaRPr lang="sl-SI" altLang="sl-SI"/>
          </a:p>
        </p:txBody>
      </p:sp>
      <p:pic>
        <p:nvPicPr>
          <p:cNvPr id="16388" name="Picture 2" descr="http://www.daviddarling.info/images/Mars_surface_Viking.jpg">
            <a:extLst>
              <a:ext uri="{FF2B5EF4-FFF2-40B4-BE49-F238E27FC236}">
                <a16:creationId xmlns:a16="http://schemas.microsoft.com/office/drawing/2014/main" id="{B9BF2151-0F24-4334-A0FE-7B8CD9C920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6525"/>
            <a:ext cx="9144000" cy="699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5625">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slov 1">
            <a:extLst>
              <a:ext uri="{FF2B5EF4-FFF2-40B4-BE49-F238E27FC236}">
                <a16:creationId xmlns:a16="http://schemas.microsoft.com/office/drawing/2014/main" id="{61F614AB-B349-47F8-B195-3AB4887107AD}"/>
              </a:ext>
            </a:extLst>
          </p:cNvPr>
          <p:cNvSpPr>
            <a:spLocks noGrp="1"/>
          </p:cNvSpPr>
          <p:nvPr>
            <p:ph type="title" idx="4294967295"/>
          </p:nvPr>
        </p:nvSpPr>
        <p:spPr/>
        <p:txBody>
          <a:bodyPr anchorCtr="0"/>
          <a:lstStyle/>
          <a:p>
            <a:r>
              <a:rPr lang="sl-SI" altLang="sl-SI">
                <a:solidFill>
                  <a:srgbClr val="FFFFFF"/>
                </a:solidFill>
                <a:effectLst>
                  <a:outerShdw blurRad="38100" dist="38100" dir="2700000" algn="tl">
                    <a:srgbClr val="010199"/>
                  </a:outerShdw>
                </a:effectLst>
              </a:rPr>
              <a:t>VIRI</a:t>
            </a:r>
          </a:p>
        </p:txBody>
      </p:sp>
      <p:sp>
        <p:nvSpPr>
          <p:cNvPr id="3" name="Ograda besedila 2">
            <a:extLst>
              <a:ext uri="{FF2B5EF4-FFF2-40B4-BE49-F238E27FC236}">
                <a16:creationId xmlns:a16="http://schemas.microsoft.com/office/drawing/2014/main" id="{2D2ED7AF-96F8-4C2E-A62E-69D3097EC450}"/>
              </a:ext>
            </a:extLst>
          </p:cNvPr>
          <p:cNvSpPr>
            <a:spLocks noGrp="1"/>
          </p:cNvSpPr>
          <p:nvPr>
            <p:ph type="body" sz="half" idx="4294967295"/>
          </p:nvPr>
        </p:nvSpPr>
        <p:spPr>
          <a:xfrm>
            <a:off x="263525" y="1600200"/>
            <a:ext cx="8021638" cy="3700463"/>
          </a:xfrm>
        </p:spPr>
        <p:txBody>
          <a:bodyPr/>
          <a:lstStyle/>
          <a:p>
            <a:r>
              <a:rPr lang="sl-SI" altLang="sl-SI">
                <a:solidFill>
                  <a:srgbClr val="8CD0FF"/>
                </a:solidFill>
                <a:effectLst/>
              </a:rPr>
              <a:t>Google(Wikipedija)-Mars</a:t>
            </a:r>
          </a:p>
          <a:p>
            <a:r>
              <a:rPr lang="sl-SI" altLang="sl-SI">
                <a:solidFill>
                  <a:srgbClr val="8CD0FF"/>
                </a:solidFill>
                <a:effectLst/>
              </a:rPr>
              <a:t>Slike-Google</a:t>
            </a:r>
          </a:p>
        </p:txBody>
      </p:sp>
    </p:spTree>
  </p:cSld>
  <p:clrMapOvr>
    <a:masterClrMapping/>
  </p:clrMapOvr>
  <p:transition spd="slow" advTm="3531">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slov 1">
            <a:extLst>
              <a:ext uri="{FF2B5EF4-FFF2-40B4-BE49-F238E27FC236}">
                <a16:creationId xmlns:a16="http://schemas.microsoft.com/office/drawing/2014/main" id="{73069903-46AA-454F-BF6C-2B10BF5382E7}"/>
              </a:ext>
            </a:extLst>
          </p:cNvPr>
          <p:cNvSpPr>
            <a:spLocks noGrp="1"/>
          </p:cNvSpPr>
          <p:nvPr>
            <p:ph type="title" idx="4294967295"/>
          </p:nvPr>
        </p:nvSpPr>
        <p:spPr/>
        <p:txBody>
          <a:bodyPr anchorCtr="0"/>
          <a:lstStyle/>
          <a:p>
            <a:r>
              <a:rPr lang="sl-SI" altLang="sl-SI">
                <a:solidFill>
                  <a:srgbClr val="FFFFFF"/>
                </a:solidFill>
                <a:effectLst>
                  <a:outerShdw blurRad="38100" dist="38100" dir="2700000" algn="tl">
                    <a:srgbClr val="010199"/>
                  </a:outerShdw>
                </a:effectLst>
              </a:rPr>
              <a:t>ZNAČILNOSTI</a:t>
            </a:r>
          </a:p>
        </p:txBody>
      </p:sp>
      <p:sp>
        <p:nvSpPr>
          <p:cNvPr id="3" name="Ograda vsebine 2">
            <a:extLst>
              <a:ext uri="{FF2B5EF4-FFF2-40B4-BE49-F238E27FC236}">
                <a16:creationId xmlns:a16="http://schemas.microsoft.com/office/drawing/2014/main" id="{528F6BCA-A744-4C57-93DB-7290313408AF}"/>
              </a:ext>
            </a:extLst>
          </p:cNvPr>
          <p:cNvSpPr>
            <a:spLocks noGrp="1"/>
          </p:cNvSpPr>
          <p:nvPr>
            <p:ph idx="4294967295"/>
          </p:nvPr>
        </p:nvSpPr>
        <p:spPr/>
        <p:txBody>
          <a:bodyPr/>
          <a:lstStyle/>
          <a:p>
            <a:r>
              <a:rPr lang="sl-SI" altLang="sl-SI" u="sng">
                <a:solidFill>
                  <a:srgbClr val="8CD0FF"/>
                </a:solidFill>
                <a:effectLst/>
              </a:rPr>
              <a:t>Obseg Marsa</a:t>
            </a:r>
            <a:r>
              <a:rPr lang="sl-SI" altLang="sl-SI">
                <a:solidFill>
                  <a:srgbClr val="8CD0FF"/>
                </a:solidFill>
                <a:effectLst/>
              </a:rPr>
              <a:t>: 1.429.000,000 km</a:t>
            </a:r>
          </a:p>
          <a:p>
            <a:r>
              <a:rPr lang="sl-SI" altLang="sl-SI" u="sng">
                <a:solidFill>
                  <a:srgbClr val="8CD0FF"/>
                </a:solidFill>
                <a:effectLst/>
              </a:rPr>
              <a:t>Število satelitov</a:t>
            </a:r>
            <a:r>
              <a:rPr lang="sl-SI" altLang="sl-SI">
                <a:solidFill>
                  <a:srgbClr val="8CD0FF"/>
                </a:solidFill>
                <a:effectLst/>
              </a:rPr>
              <a:t>:  2</a:t>
            </a:r>
          </a:p>
          <a:p>
            <a:r>
              <a:rPr lang="sl-SI" altLang="sl-SI" u="sng">
                <a:solidFill>
                  <a:srgbClr val="8CD0FF"/>
                </a:solidFill>
                <a:effectLst/>
              </a:rPr>
              <a:t>Površina</a:t>
            </a:r>
            <a:r>
              <a:rPr lang="sl-SI" altLang="sl-SI">
                <a:solidFill>
                  <a:srgbClr val="8CD0FF"/>
                </a:solidFill>
                <a:effectLst/>
              </a:rPr>
              <a:t>: 1448</a:t>
            </a:r>
            <a:r>
              <a:rPr lang="de-DE" altLang="sl-SI">
                <a:solidFill>
                  <a:srgbClr val="8CD0FF"/>
                </a:solidFill>
                <a:effectLst/>
              </a:rPr>
              <a:t> · 10</a:t>
            </a:r>
            <a:r>
              <a:rPr lang="de-DE" altLang="sl-SI" baseline="30000">
                <a:solidFill>
                  <a:srgbClr val="8CD0FF"/>
                </a:solidFill>
                <a:effectLst/>
              </a:rPr>
              <a:t>8</a:t>
            </a:r>
            <a:r>
              <a:rPr lang="de-DE" altLang="sl-SI">
                <a:solidFill>
                  <a:srgbClr val="8CD0FF"/>
                </a:solidFill>
                <a:effectLst/>
              </a:rPr>
              <a:t> </a:t>
            </a:r>
            <a:r>
              <a:rPr lang="sl-SI" altLang="sl-SI">
                <a:solidFill>
                  <a:srgbClr val="8CD0FF"/>
                </a:solidFill>
                <a:effectLst/>
              </a:rPr>
              <a:t>km</a:t>
            </a:r>
            <a:r>
              <a:rPr lang="sl-SI" altLang="sl-SI" baseline="30000">
                <a:solidFill>
                  <a:srgbClr val="8CD0FF"/>
                </a:solidFill>
                <a:effectLst/>
              </a:rPr>
              <a:t>2</a:t>
            </a:r>
            <a:r>
              <a:rPr lang="sl-SI" altLang="sl-SI">
                <a:solidFill>
                  <a:srgbClr val="8CD0FF"/>
                </a:solidFill>
                <a:effectLst/>
              </a:rPr>
              <a:t> </a:t>
            </a:r>
          </a:p>
          <a:p>
            <a:r>
              <a:rPr lang="sl-SI" altLang="sl-SI" u="sng">
                <a:solidFill>
                  <a:srgbClr val="8CD0FF"/>
                </a:solidFill>
                <a:effectLst/>
              </a:rPr>
              <a:t>Prostornina</a:t>
            </a:r>
            <a:r>
              <a:rPr lang="sl-SI" altLang="sl-SI">
                <a:solidFill>
                  <a:srgbClr val="8CD0FF"/>
                </a:solidFill>
                <a:effectLst/>
              </a:rPr>
              <a:t>:16318 · 10</a:t>
            </a:r>
            <a:r>
              <a:rPr lang="sl-SI" altLang="sl-SI" baseline="30000">
                <a:solidFill>
                  <a:srgbClr val="8CD0FF"/>
                </a:solidFill>
                <a:effectLst/>
              </a:rPr>
              <a:t>11 </a:t>
            </a:r>
            <a:r>
              <a:rPr lang="sl-SI" altLang="sl-SI">
                <a:solidFill>
                  <a:srgbClr val="8CD0FF"/>
                </a:solidFill>
                <a:effectLst/>
              </a:rPr>
              <a:t>km</a:t>
            </a:r>
            <a:r>
              <a:rPr lang="sl-SI" altLang="sl-SI" baseline="30000">
                <a:solidFill>
                  <a:srgbClr val="8CD0FF"/>
                </a:solidFill>
                <a:effectLst/>
              </a:rPr>
              <a:t>³</a:t>
            </a:r>
            <a:endParaRPr lang="sl-SI" altLang="sl-SI">
              <a:solidFill>
                <a:srgbClr val="8CD0FF"/>
              </a:solidFill>
              <a:effectLst/>
            </a:endParaRPr>
          </a:p>
          <a:p>
            <a:pPr>
              <a:buClr>
                <a:srgbClr val="8CD0FF"/>
              </a:buClr>
            </a:pPr>
            <a:r>
              <a:rPr lang="sl-SI" altLang="sl-SI" u="sng">
                <a:solidFill>
                  <a:srgbClr val="8CD0FF"/>
                </a:solidFill>
                <a:effectLst/>
              </a:rPr>
              <a:t>Masa</a:t>
            </a:r>
            <a:r>
              <a:rPr lang="sl-SI" altLang="sl-SI">
                <a:solidFill>
                  <a:srgbClr val="8CD0FF"/>
                </a:solidFill>
                <a:effectLst/>
              </a:rPr>
              <a:t>: </a:t>
            </a:r>
            <a:r>
              <a:rPr lang="de-DE" altLang="sl-SI">
                <a:solidFill>
                  <a:srgbClr val="8CD0FF"/>
                </a:solidFill>
                <a:effectLst/>
              </a:rPr>
              <a:t>6,4185 · 10</a:t>
            </a:r>
            <a:r>
              <a:rPr lang="de-DE" altLang="sl-SI" baseline="30000">
                <a:solidFill>
                  <a:srgbClr val="8CD0FF"/>
                </a:solidFill>
                <a:effectLst/>
              </a:rPr>
              <a:t>23</a:t>
            </a:r>
            <a:r>
              <a:rPr lang="de-DE" altLang="sl-SI">
                <a:solidFill>
                  <a:srgbClr val="8CD0FF"/>
                </a:solidFill>
                <a:effectLst/>
              </a:rPr>
              <a:t> </a:t>
            </a:r>
            <a:endParaRPr lang="sl-SI" altLang="sl-SI" u="sng">
              <a:solidFill>
                <a:srgbClr val="8CD0FF"/>
              </a:solidFill>
              <a:effectLst/>
            </a:endParaRPr>
          </a:p>
          <a:p>
            <a:endParaRPr lang="sl-SI" altLang="sl-SI" u="sng">
              <a:solidFill>
                <a:srgbClr val="8CD0FF"/>
              </a:solidFill>
              <a:effectLst/>
            </a:endParaRPr>
          </a:p>
        </p:txBody>
      </p:sp>
    </p:spTree>
  </p:cSld>
  <p:clrMapOvr>
    <a:masterClrMapping/>
  </p:clrMapOvr>
  <p:transition spd="slow" advTm="9609">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slov 1">
            <a:extLst>
              <a:ext uri="{FF2B5EF4-FFF2-40B4-BE49-F238E27FC236}">
                <a16:creationId xmlns:a16="http://schemas.microsoft.com/office/drawing/2014/main" id="{F3235144-623B-47D8-8A46-D07ECA729AB3}"/>
              </a:ext>
            </a:extLst>
          </p:cNvPr>
          <p:cNvSpPr>
            <a:spLocks noGrp="1"/>
          </p:cNvSpPr>
          <p:nvPr>
            <p:ph type="title" idx="4294967295"/>
          </p:nvPr>
        </p:nvSpPr>
        <p:spPr/>
        <p:txBody>
          <a:bodyPr anchorCtr="0"/>
          <a:lstStyle/>
          <a:p>
            <a:r>
              <a:rPr lang="sl-SI" altLang="sl-SI">
                <a:solidFill>
                  <a:srgbClr val="FFFFFF"/>
                </a:solidFill>
                <a:effectLst>
                  <a:outerShdw blurRad="38100" dist="38100" dir="2700000" algn="tl">
                    <a:srgbClr val="010199"/>
                  </a:outerShdw>
                </a:effectLst>
              </a:rPr>
              <a:t>IMENOVANJE</a:t>
            </a:r>
          </a:p>
        </p:txBody>
      </p:sp>
      <p:sp>
        <p:nvSpPr>
          <p:cNvPr id="3" name="Ograda vsebine 2">
            <a:extLst>
              <a:ext uri="{FF2B5EF4-FFF2-40B4-BE49-F238E27FC236}">
                <a16:creationId xmlns:a16="http://schemas.microsoft.com/office/drawing/2014/main" id="{3F2B3C53-58A1-4C06-85C6-A2498600754D}"/>
              </a:ext>
            </a:extLst>
          </p:cNvPr>
          <p:cNvSpPr>
            <a:spLocks noGrp="1"/>
          </p:cNvSpPr>
          <p:nvPr>
            <p:ph idx="4294967295"/>
          </p:nvPr>
        </p:nvSpPr>
        <p:spPr/>
        <p:txBody>
          <a:bodyPr/>
          <a:lstStyle/>
          <a:p>
            <a:r>
              <a:rPr lang="sl-SI" altLang="sl-SI">
                <a:solidFill>
                  <a:srgbClr val="8CD0FF"/>
                </a:solidFill>
                <a:effectLst/>
              </a:rPr>
              <a:t>Že v prazgodovini so ljudstva poznala Mars. Egipčani so Marsu rekli Rdeči, nekaj stoletij kasneje v Babilonu pa Zvezda smrti, Grki so ga poimenovali po bogu vojne Ares, Rimljani pa so mu dali današnje ime po rimskem bogu vojnem Marsu.</a:t>
            </a:r>
          </a:p>
        </p:txBody>
      </p:sp>
      <p:pic>
        <p:nvPicPr>
          <p:cNvPr id="5124" name="Picture 2" descr="Površina Marsa">
            <a:extLst>
              <a:ext uri="{FF2B5EF4-FFF2-40B4-BE49-F238E27FC236}">
                <a16:creationId xmlns:a16="http://schemas.microsoft.com/office/drawing/2014/main" id="{6D1AA82B-97A5-4756-8A8E-5A5DEA5A15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7338" y="4743450"/>
            <a:ext cx="2592387"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15812">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slov 1">
            <a:extLst>
              <a:ext uri="{FF2B5EF4-FFF2-40B4-BE49-F238E27FC236}">
                <a16:creationId xmlns:a16="http://schemas.microsoft.com/office/drawing/2014/main" id="{C3B18519-A395-4C9A-8940-BF937144871C}"/>
              </a:ext>
            </a:extLst>
          </p:cNvPr>
          <p:cNvSpPr>
            <a:spLocks noGrp="1"/>
          </p:cNvSpPr>
          <p:nvPr>
            <p:ph type="title" idx="4294967295"/>
          </p:nvPr>
        </p:nvSpPr>
        <p:spPr/>
        <p:txBody>
          <a:bodyPr anchorCtr="0"/>
          <a:lstStyle/>
          <a:p>
            <a:endParaRPr lang="sl-SI" altLang="sl-SI"/>
          </a:p>
        </p:txBody>
      </p:sp>
      <p:sp>
        <p:nvSpPr>
          <p:cNvPr id="3" name="Ograda vsebine 2">
            <a:extLst>
              <a:ext uri="{FF2B5EF4-FFF2-40B4-BE49-F238E27FC236}">
                <a16:creationId xmlns:a16="http://schemas.microsoft.com/office/drawing/2014/main" id="{3627E2A5-5AC5-4655-B52D-B9F6A964E298}"/>
              </a:ext>
            </a:extLst>
          </p:cNvPr>
          <p:cNvSpPr>
            <a:spLocks noGrp="1"/>
          </p:cNvSpPr>
          <p:nvPr>
            <p:ph idx="4294967295"/>
          </p:nvPr>
        </p:nvSpPr>
        <p:spPr/>
        <p:txBody>
          <a:bodyPr/>
          <a:lstStyle/>
          <a:p>
            <a:r>
              <a:rPr lang="sl-SI" altLang="sl-SI">
                <a:solidFill>
                  <a:srgbClr val="8CD0FF"/>
                </a:solidFill>
                <a:effectLst/>
              </a:rPr>
              <a:t>Marsov simbol izhaja iz astronomskega znaka, ki predstavlja rimskega boga vojne Marsa za ščitom izza katerega gleda sulica .Ta simbol se uporablja tudi kot znamenje moškega spola.</a:t>
            </a:r>
          </a:p>
          <a:p>
            <a:endParaRPr lang="sl-SI" altLang="sl-SI">
              <a:effectLst/>
            </a:endParaRPr>
          </a:p>
          <a:p>
            <a:endParaRPr lang="sl-SI" altLang="sl-SI"/>
          </a:p>
        </p:txBody>
      </p:sp>
      <p:pic>
        <p:nvPicPr>
          <p:cNvPr id="6148" name="Picture 12">
            <a:extLst>
              <a:ext uri="{FF2B5EF4-FFF2-40B4-BE49-F238E27FC236}">
                <a16:creationId xmlns:a16="http://schemas.microsoft.com/office/drawing/2014/main" id="{F9487EFF-5487-4AC3-8D00-C7D1F2590E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7588" y="4165600"/>
            <a:ext cx="2187575"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13500">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6A4070D-715A-4B60-A16A-5999C033785D}"/>
              </a:ext>
            </a:extLst>
          </p:cNvPr>
          <p:cNvSpPr>
            <a:spLocks noGrp="1" noChangeArrowheads="1"/>
          </p:cNvSpPr>
          <p:nvPr>
            <p:ph type="title" idx="4294967295"/>
          </p:nvPr>
        </p:nvSpPr>
        <p:spPr/>
        <p:txBody>
          <a:bodyPr anchorCtr="0"/>
          <a:lstStyle/>
          <a:p>
            <a:pPr>
              <a:tabLst>
                <a:tab pos="6905625" algn="l"/>
              </a:tabLst>
            </a:pPr>
            <a:r>
              <a:rPr lang="sl-SI" altLang="sl-SI">
                <a:solidFill>
                  <a:srgbClr val="FFFFFF"/>
                </a:solidFill>
                <a:effectLst>
                  <a:outerShdw blurRad="38100" dist="38100" dir="2700000" algn="tl">
                    <a:srgbClr val="010199"/>
                  </a:outerShdw>
                </a:effectLst>
              </a:rPr>
              <a:t>MARS</a:t>
            </a:r>
            <a:endParaRPr lang="en-US" altLang="sl-SI">
              <a:solidFill>
                <a:srgbClr val="FFFFFF"/>
              </a:solidFill>
              <a:effectLst>
                <a:outerShdw blurRad="38100" dist="38100" dir="2700000" algn="tl">
                  <a:srgbClr val="010199"/>
                </a:outerShdw>
              </a:effectLst>
            </a:endParaRPr>
          </a:p>
        </p:txBody>
      </p:sp>
      <p:sp>
        <p:nvSpPr>
          <p:cNvPr id="4099" name="Rectangle 3">
            <a:extLst>
              <a:ext uri="{FF2B5EF4-FFF2-40B4-BE49-F238E27FC236}">
                <a16:creationId xmlns:a16="http://schemas.microsoft.com/office/drawing/2014/main" id="{AB3DE209-8B74-40A0-9390-876E9BB127B6}"/>
              </a:ext>
            </a:extLst>
          </p:cNvPr>
          <p:cNvSpPr>
            <a:spLocks noGrp="1" noChangeArrowheads="1"/>
          </p:cNvSpPr>
          <p:nvPr>
            <p:ph type="body" idx="4294967295"/>
          </p:nvPr>
        </p:nvSpPr>
        <p:spPr/>
        <p:txBody>
          <a:bodyPr/>
          <a:lstStyle/>
          <a:p>
            <a:r>
              <a:rPr lang="sl-SI" altLang="sl-SI" sz="2400">
                <a:solidFill>
                  <a:srgbClr val="8CD0FF"/>
                </a:solidFill>
                <a:effectLst/>
              </a:rPr>
              <a:t>Mars (tudi Rdeči planet) je četrti planet od Sonca v Osončju in sedmi po velikosti. Mars ima dve majhni luni, Fobos in Deimos.</a:t>
            </a:r>
            <a:endParaRPr lang="en-US" altLang="sl-SI" sz="2400">
              <a:solidFill>
                <a:srgbClr val="8CD0FF"/>
              </a:solidFill>
              <a:effectLst/>
            </a:endParaRPr>
          </a:p>
          <a:p>
            <a:endParaRPr lang="sl-SI" altLang="sl-SI" sz="2400" b="1">
              <a:solidFill>
                <a:srgbClr val="8CD0FF"/>
              </a:solidFill>
              <a:effectLst/>
            </a:endParaRPr>
          </a:p>
          <a:p>
            <a:r>
              <a:rPr lang="sl-SI" altLang="sl-SI" sz="2400">
                <a:solidFill>
                  <a:srgbClr val="8CD0FF"/>
                </a:solidFill>
                <a:effectLst/>
              </a:rPr>
              <a:t>Na Marsu so skoraj najugodnejši pogoji za življenje poleg Zemlje. Je tudi zadnji notranji planet. Ti so v nasprotju z  zunanjimi gosti in trdi, vrtijo se počasneje ter so toplejši.. </a:t>
            </a:r>
          </a:p>
        </p:txBody>
      </p:sp>
    </p:spTree>
  </p:cSld>
  <p:clrMapOvr>
    <a:masterClrMapping/>
  </p:clrMapOvr>
  <p:transition spd="slow" advTm="20672">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slov 5">
            <a:extLst>
              <a:ext uri="{FF2B5EF4-FFF2-40B4-BE49-F238E27FC236}">
                <a16:creationId xmlns:a16="http://schemas.microsoft.com/office/drawing/2014/main" id="{D3B80D3C-60A4-4FCC-AFB5-61CF98392F56}"/>
              </a:ext>
            </a:extLst>
          </p:cNvPr>
          <p:cNvSpPr>
            <a:spLocks noGrp="1"/>
          </p:cNvSpPr>
          <p:nvPr>
            <p:ph type="title" idx="4294967295"/>
          </p:nvPr>
        </p:nvSpPr>
        <p:spPr>
          <a:xfrm>
            <a:off x="455613" y="317500"/>
            <a:ext cx="7958137" cy="982663"/>
          </a:xfrm>
        </p:spPr>
        <p:txBody>
          <a:bodyPr anchorCtr="0"/>
          <a:lstStyle/>
          <a:p>
            <a:r>
              <a:rPr lang="sl-SI" altLang="sl-SI">
                <a:solidFill>
                  <a:srgbClr val="FFFFFF"/>
                </a:solidFill>
                <a:effectLst>
                  <a:outerShdw blurRad="38100" dist="38100" dir="2700000" algn="tl">
                    <a:srgbClr val="010199"/>
                  </a:outerShdw>
                </a:effectLst>
              </a:rPr>
              <a:t>NJEGOVA LEGA</a:t>
            </a:r>
          </a:p>
        </p:txBody>
      </p:sp>
      <p:sp>
        <p:nvSpPr>
          <p:cNvPr id="6" name="PoljeZBesedilom 5">
            <a:extLst>
              <a:ext uri="{FF2B5EF4-FFF2-40B4-BE49-F238E27FC236}">
                <a16:creationId xmlns:a16="http://schemas.microsoft.com/office/drawing/2014/main" id="{0A6CFCCA-7C2B-491D-8B1D-AA2C2F743FBF}"/>
              </a:ext>
            </a:extLst>
          </p:cNvPr>
          <p:cNvSpPr txBox="1"/>
          <p:nvPr/>
        </p:nvSpPr>
        <p:spPr>
          <a:xfrm>
            <a:off x="738188" y="1417638"/>
            <a:ext cx="6900862" cy="3694112"/>
          </a:xfrm>
          <a:prstGeom prst="rect">
            <a:avLst/>
          </a:prstGeom>
          <a:noFill/>
        </p:spPr>
        <p:txBody>
          <a:bodyPr>
            <a:spAutoFit/>
          </a:bodyPr>
          <a:lstStyle/>
          <a:p>
            <a:pPr>
              <a:buFont typeface="Arial" pitchFamily="34" charset="0"/>
              <a:buChar char="•"/>
              <a:defRPr/>
            </a:pPr>
            <a:endParaRPr lang="sl-SI" dirty="0">
              <a:latin typeface="Arial" charset="0"/>
            </a:endParaRPr>
          </a:p>
          <a:p>
            <a:pPr>
              <a:buFont typeface="Arial" pitchFamily="34" charset="0"/>
              <a:buChar char="•"/>
              <a:defRPr/>
            </a:pPr>
            <a:r>
              <a:rPr lang="sl-SI" sz="2400" dirty="0">
                <a:solidFill>
                  <a:schemeClr val="accent5">
                    <a:lumMod val="90000"/>
                  </a:schemeClr>
                </a:solidFill>
                <a:latin typeface="Arial" charset="0"/>
              </a:rPr>
              <a:t> Razdalja med Marsom in Zemljo se občutno spreminja, prav tako tudi njegova vidljivost. V nekaterih trenutkih je tretje najbolj svetlo telo na nočnem nebu, prekosita ga le Venera in Luna. </a:t>
            </a:r>
          </a:p>
          <a:p>
            <a:pPr>
              <a:defRPr/>
            </a:pPr>
            <a:endParaRPr lang="sl-SI" sz="2400" dirty="0">
              <a:solidFill>
                <a:schemeClr val="accent5">
                  <a:lumMod val="90000"/>
                </a:schemeClr>
              </a:solidFill>
              <a:latin typeface="Arial" charset="0"/>
            </a:endParaRPr>
          </a:p>
          <a:p>
            <a:pPr>
              <a:buFont typeface="Arial" pitchFamily="34" charset="0"/>
              <a:buChar char="•"/>
              <a:defRPr/>
            </a:pPr>
            <a:r>
              <a:rPr lang="sl-SI" sz="2400" dirty="0">
                <a:solidFill>
                  <a:schemeClr val="accent5">
                    <a:lumMod val="90000"/>
                  </a:schemeClr>
                </a:solidFill>
                <a:latin typeface="Arial" charset="0"/>
              </a:rPr>
              <a:t>Mars se nam je leta 2003 najbolj približal. V taki legi je bil nazadnje pred 60.000 leti. Mars se okoli svoje osi vrti nagnjen za 25,19°, v nasprotni smeri urinega kazalca. </a:t>
            </a:r>
            <a:endParaRPr lang="sl-SI" sz="2400" dirty="0">
              <a:latin typeface="Arial" charset="0"/>
            </a:endParaRPr>
          </a:p>
        </p:txBody>
      </p:sp>
      <p:pic>
        <p:nvPicPr>
          <p:cNvPr id="8196" name="Picture 5" descr="http://upload.wikimedia.org/wikipedia/commons/thumb/b/b9/Terrestrial_planet_size_comparisons.jpg/360px-Terrestrial_planet_size_comparisons.jpg">
            <a:hlinkClick r:id="rId3" tooltip="Primerjava velikosti notranjih planetov (od leve proti desni): Merkur, Venera, Zemlja, in Mars"/>
            <a:extLst>
              <a:ext uri="{FF2B5EF4-FFF2-40B4-BE49-F238E27FC236}">
                <a16:creationId xmlns:a16="http://schemas.microsoft.com/office/drawing/2014/main" id="{0500009D-5219-45DD-8BE4-0166020B4C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4575" y="4779963"/>
            <a:ext cx="3429000"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30953">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3FFF7923-F021-4D71-B6CE-6D17C4836F07}"/>
              </a:ext>
            </a:extLst>
          </p:cNvPr>
          <p:cNvSpPr>
            <a:spLocks noGrp="1" noChangeArrowheads="1"/>
          </p:cNvSpPr>
          <p:nvPr>
            <p:ph type="body" sz="half" idx="4294967295"/>
          </p:nvPr>
        </p:nvSpPr>
        <p:spPr>
          <a:xfrm>
            <a:off x="457200" y="1311275"/>
            <a:ext cx="8229600" cy="4852988"/>
          </a:xfrm>
        </p:spPr>
        <p:txBody>
          <a:bodyPr/>
          <a:lstStyle/>
          <a:p>
            <a:r>
              <a:rPr lang="sl-SI" altLang="sl-SI" sz="2800">
                <a:solidFill>
                  <a:srgbClr val="8CD0FF"/>
                </a:solidFill>
                <a:effectLst/>
              </a:rPr>
              <a:t>Mars je trden planet, ki ga sestavljajo kovinska sredica, ki jo obdajata kamniti plašč in zunanja skorja. </a:t>
            </a:r>
          </a:p>
          <a:p>
            <a:r>
              <a:rPr lang="sl-SI" altLang="sl-SI" sz="2800">
                <a:solidFill>
                  <a:srgbClr val="8CD0FF"/>
                </a:solidFill>
                <a:effectLst/>
              </a:rPr>
              <a:t>Relief je zelo pester. Na njem so velike puščave, z peščenimi sipinami in skalami, visoke gore, ogromne doline, vulkanski kraterji, kanjoni...</a:t>
            </a:r>
          </a:p>
          <a:p>
            <a:r>
              <a:rPr lang="sl-SI" altLang="sl-SI" sz="2800">
                <a:solidFill>
                  <a:srgbClr val="8CD0FF"/>
                </a:solidFill>
                <a:effectLst/>
              </a:rPr>
              <a:t> Na površju so dobro vidne posledice padcev meteoritov. Na Marsu je tudi največji kanjon v Osončju.</a:t>
            </a:r>
          </a:p>
          <a:p>
            <a:pPr>
              <a:buFont typeface="Wingdings" panose="05000000000000000000" pitchFamily="2" charset="2"/>
              <a:buNone/>
            </a:pPr>
            <a:endParaRPr lang="sl-SI" altLang="sl-SI" sz="2800">
              <a:effectLst/>
            </a:endParaRPr>
          </a:p>
        </p:txBody>
      </p:sp>
      <p:sp>
        <p:nvSpPr>
          <p:cNvPr id="9219" name="Rectangle 2">
            <a:extLst>
              <a:ext uri="{FF2B5EF4-FFF2-40B4-BE49-F238E27FC236}">
                <a16:creationId xmlns:a16="http://schemas.microsoft.com/office/drawing/2014/main" id="{6236FF4E-4A11-421B-AA05-8458FD67B724}"/>
              </a:ext>
            </a:extLst>
          </p:cNvPr>
          <p:cNvSpPr>
            <a:spLocks noGrp="1" noChangeArrowheads="1"/>
          </p:cNvSpPr>
          <p:nvPr>
            <p:ph type="title" idx="4294967295"/>
          </p:nvPr>
        </p:nvSpPr>
        <p:spPr/>
        <p:txBody>
          <a:bodyPr anchorCtr="0"/>
          <a:lstStyle/>
          <a:p>
            <a:r>
              <a:rPr lang="sl-SI" altLang="sl-SI">
                <a:solidFill>
                  <a:srgbClr val="FFFFFF"/>
                </a:solidFill>
                <a:effectLst>
                  <a:outerShdw blurRad="38100" dist="38100" dir="2700000" algn="tl">
                    <a:srgbClr val="010199"/>
                  </a:outerShdw>
                </a:effectLst>
              </a:rPr>
              <a:t>ZGRADBA</a:t>
            </a:r>
          </a:p>
        </p:txBody>
      </p:sp>
      <p:pic>
        <p:nvPicPr>
          <p:cNvPr id="9220" name="Picture 5" descr="mars_interior_th.gif">
            <a:hlinkClick r:id="rId3"/>
            <a:extLst>
              <a:ext uri="{FF2B5EF4-FFF2-40B4-BE49-F238E27FC236}">
                <a16:creationId xmlns:a16="http://schemas.microsoft.com/office/drawing/2014/main" id="{FDAED942-BD56-4B37-9914-742AAB2889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3350" y="4895850"/>
            <a:ext cx="2592388"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3610">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E4B2337D-2CC8-4EDB-A029-E77DF0FD133F}"/>
              </a:ext>
            </a:extLst>
          </p:cNvPr>
          <p:cNvSpPr>
            <a:spLocks noGrp="1" noChangeArrowheads="1"/>
          </p:cNvSpPr>
          <p:nvPr>
            <p:ph type="title" idx="4294967295"/>
          </p:nvPr>
        </p:nvSpPr>
        <p:spPr>
          <a:xfrm>
            <a:off x="457200" y="206375"/>
            <a:ext cx="8229600" cy="1143000"/>
          </a:xfrm>
        </p:spPr>
        <p:txBody>
          <a:bodyPr anchorCtr="0"/>
          <a:lstStyle/>
          <a:p>
            <a:r>
              <a:rPr lang="sl-SI" altLang="sl-SI">
                <a:solidFill>
                  <a:srgbClr val="FFFFFF"/>
                </a:solidFill>
                <a:effectLst>
                  <a:outerShdw blurRad="38100" dist="38100" dir="2700000" algn="tl">
                    <a:srgbClr val="010199"/>
                  </a:outerShdw>
                </a:effectLst>
              </a:rPr>
              <a:t>PODNEBJE</a:t>
            </a:r>
          </a:p>
        </p:txBody>
      </p:sp>
      <p:sp>
        <p:nvSpPr>
          <p:cNvPr id="7171" name="Rectangle 3">
            <a:extLst>
              <a:ext uri="{FF2B5EF4-FFF2-40B4-BE49-F238E27FC236}">
                <a16:creationId xmlns:a16="http://schemas.microsoft.com/office/drawing/2014/main" id="{2FCA4120-9779-49D7-92CD-BBF141E61D07}"/>
              </a:ext>
            </a:extLst>
          </p:cNvPr>
          <p:cNvSpPr>
            <a:spLocks noGrp="1" noChangeArrowheads="1"/>
          </p:cNvSpPr>
          <p:nvPr>
            <p:ph type="body" sz="half" idx="4294967295"/>
          </p:nvPr>
        </p:nvSpPr>
        <p:spPr>
          <a:xfrm>
            <a:off x="457200" y="1531938"/>
            <a:ext cx="8229600" cy="3768725"/>
          </a:xfrm>
        </p:spPr>
        <p:txBody>
          <a:bodyPr/>
          <a:lstStyle/>
          <a:p>
            <a:r>
              <a:rPr lang="sl-SI" altLang="sl-SI" sz="2800">
                <a:solidFill>
                  <a:srgbClr val="8CD0FF"/>
                </a:solidFill>
                <a:effectLst/>
              </a:rPr>
              <a:t>Mars je v svojem razvoju preživel tri večja časovna obdobja – veke. Ime so dobili po krajih, ki so najbolj podobni veku, katerega imenujejo. </a:t>
            </a:r>
          </a:p>
          <a:p>
            <a:r>
              <a:rPr lang="sl-SI" altLang="sl-SI" sz="2800">
                <a:solidFill>
                  <a:srgbClr val="8CD0FF"/>
                </a:solidFill>
                <a:effectLst/>
              </a:rPr>
              <a:t>Najstarejši Noetov vek je bil topel in vlažen. Začel se je pred približno 4,5 milijardami let. </a:t>
            </a:r>
          </a:p>
          <a:p>
            <a:r>
              <a:rPr lang="sl-SI" altLang="sl-SI" sz="2800">
                <a:solidFill>
                  <a:srgbClr val="8CD0FF"/>
                </a:solidFill>
                <a:effectLst/>
              </a:rPr>
              <a:t>Za Noetovem veku se je začel Hesperskegi vek.</a:t>
            </a:r>
            <a:endParaRPr lang="sl-SI" altLang="sl-SI" sz="2800" u="sng">
              <a:solidFill>
                <a:srgbClr val="8CD0FF"/>
              </a:solidFill>
              <a:effectLst/>
            </a:endParaRPr>
          </a:p>
        </p:txBody>
      </p:sp>
    </p:spTree>
  </p:cSld>
  <p:clrMapOvr>
    <a:masterClrMapping/>
  </p:clrMapOvr>
  <p:transition spd="slow" advTm="23281">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slov 1">
            <a:extLst>
              <a:ext uri="{FF2B5EF4-FFF2-40B4-BE49-F238E27FC236}">
                <a16:creationId xmlns:a16="http://schemas.microsoft.com/office/drawing/2014/main" id="{91A88F84-72DE-4E53-905F-4F67F2E54C66}"/>
              </a:ext>
            </a:extLst>
          </p:cNvPr>
          <p:cNvSpPr>
            <a:spLocks noGrp="1"/>
          </p:cNvSpPr>
          <p:nvPr>
            <p:ph type="title" idx="4294967295"/>
          </p:nvPr>
        </p:nvSpPr>
        <p:spPr/>
        <p:txBody>
          <a:bodyPr anchorCtr="0"/>
          <a:lstStyle/>
          <a:p>
            <a:endParaRPr lang="sl-SI" altLang="sl-SI"/>
          </a:p>
        </p:txBody>
      </p:sp>
      <p:sp>
        <p:nvSpPr>
          <p:cNvPr id="3" name="Ograda besedila 2">
            <a:extLst>
              <a:ext uri="{FF2B5EF4-FFF2-40B4-BE49-F238E27FC236}">
                <a16:creationId xmlns:a16="http://schemas.microsoft.com/office/drawing/2014/main" id="{A4361341-7ECA-40CE-9574-A7183ACD9CC8}"/>
              </a:ext>
            </a:extLst>
          </p:cNvPr>
          <p:cNvSpPr>
            <a:spLocks noGrp="1"/>
          </p:cNvSpPr>
          <p:nvPr>
            <p:ph type="body" sz="half" idx="4294967295"/>
          </p:nvPr>
        </p:nvSpPr>
        <p:spPr/>
        <p:txBody>
          <a:bodyPr/>
          <a:lstStyle/>
          <a:p>
            <a:r>
              <a:rPr lang="sl-SI" altLang="sl-SI">
                <a:solidFill>
                  <a:srgbClr val="8CD0FF"/>
                </a:solidFill>
                <a:effectLst/>
              </a:rPr>
              <a:t>V Noetovem veku je udarjanje meteoritov postajalo redkejše. Toplo podnebje je dopuščalo površinske vode. V Hesperskem veku je začela voda zmrzovati. Površje je postalo suho in začel se je prehod v tretji vek. Končal se je pred 2,5 milijardami let. </a:t>
            </a:r>
            <a:endParaRPr lang="sl-SI" altLang="sl-SI" u="sng">
              <a:solidFill>
                <a:srgbClr val="8CD0FF"/>
              </a:solidFill>
              <a:effectLst/>
            </a:endParaRPr>
          </a:p>
          <a:p>
            <a:endParaRPr lang="sl-SI" altLang="sl-SI">
              <a:solidFill>
                <a:srgbClr val="8CD0FF"/>
              </a:solidFill>
              <a:effectLst/>
            </a:endParaRPr>
          </a:p>
        </p:txBody>
      </p:sp>
    </p:spTree>
  </p:cSld>
  <p:clrMapOvr>
    <a:masterClrMapping/>
  </p:clrMapOvr>
  <p:transition spd="slow" advTm="16875">
    <p:fade thruBlk="1"/>
  </p:transition>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Default Design">
  <a:themeElements>
    <a:clrScheme name="">
      <a:dk1>
        <a:srgbClr val="004080"/>
      </a:dk1>
      <a:lt1>
        <a:srgbClr val="004080"/>
      </a:lt1>
      <a:dk2>
        <a:srgbClr val="000000"/>
      </a:dk2>
      <a:lt2>
        <a:srgbClr val="FF0080"/>
      </a:lt2>
      <a:accent1>
        <a:srgbClr val="66CCFF"/>
      </a:accent1>
      <a:accent2>
        <a:srgbClr val="333399"/>
      </a:accent2>
      <a:accent3>
        <a:srgbClr val="AAAAAA"/>
      </a:accent3>
      <a:accent4>
        <a:srgbClr val="00356C"/>
      </a:accent4>
      <a:accent5>
        <a:srgbClr val="B8E2FF"/>
      </a:accent5>
      <a:accent6>
        <a:srgbClr val="2D2D8A"/>
      </a:accent6>
      <a:hlink>
        <a:srgbClr val="66CCFF"/>
      </a:hlink>
      <a:folHlink>
        <a:srgbClr val="004080"/>
      </a:folHlink>
    </a:clrScheme>
    <a:fontScheme name="Default Design">
      <a:majorFont>
        <a:latin typeface="Arial"/>
        <a:ea typeface=""/>
        <a:cs typeface=""/>
      </a:majorFont>
      <a:minorFont>
        <a:latin typeface="Arial"/>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ova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527</Words>
  <Application>Microsoft Office PowerPoint</Application>
  <PresentationFormat>On-screen Show (4:3)</PresentationFormat>
  <Paragraphs>45</Paragraphs>
  <Slides>15</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Wingdings</vt:lpstr>
      <vt:lpstr>Orbit</vt:lpstr>
      <vt:lpstr>2_Default Design</vt:lpstr>
      <vt:lpstr>PLANET MARS</vt:lpstr>
      <vt:lpstr>ZNAČILNOSTI</vt:lpstr>
      <vt:lpstr>IMENOVANJE</vt:lpstr>
      <vt:lpstr>PowerPoint Presentation</vt:lpstr>
      <vt:lpstr>MARS</vt:lpstr>
      <vt:lpstr>NJEGOVA LEGA</vt:lpstr>
      <vt:lpstr>ZGRADBA</vt:lpstr>
      <vt:lpstr>PODNEBJE</vt:lpstr>
      <vt:lpstr>PowerPoint Presentation</vt:lpstr>
      <vt:lpstr>PowerPoint Presentation</vt:lpstr>
      <vt:lpstr>OBLAKI</vt:lpstr>
      <vt:lpstr>PowerPoint Presentation</vt:lpstr>
      <vt:lpstr>PowerPoint Presentation</vt:lpstr>
      <vt:lpstr>PowerPoint Presentation</vt:lpstr>
      <vt:lpstr>VIRI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2019-05-30T09:24:56Z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