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9" r:id="rId1"/>
    <p:sldMasterId id="2147483681" r:id="rId2"/>
    <p:sldMasterId id="2147483693" r:id="rId3"/>
  </p:sldMasterIdLst>
  <p:sldIdLst>
    <p:sldId id="257" r:id="rId4"/>
    <p:sldId id="260" r:id="rId5"/>
    <p:sldId id="258" r:id="rId6"/>
    <p:sldId id="259" r:id="rId7"/>
    <p:sldId id="261" r:id="rId8"/>
    <p:sldId id="262" r:id="rId9"/>
  </p:sldIdLst>
  <p:sldSz cx="9144000" cy="6858000" type="screen4x3"/>
  <p:notesSz cx="6858000" cy="9144000"/>
  <p:defaultTextStyle>
    <a:defPPr>
      <a:defRPr lang="sl-S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43BB372-5409-4DB4-8864-55A38653DC46}"/>
              </a:ext>
            </a:extLst>
          </p:cNvPr>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sl-SI" altLang="sl-SI" noProof="0"/>
              <a:t>Kliknite, če želite urediti slog naslova matrice</a:t>
            </a:r>
          </a:p>
        </p:txBody>
      </p:sp>
      <p:sp>
        <p:nvSpPr>
          <p:cNvPr id="45059" name="Rectangle 3">
            <a:extLst>
              <a:ext uri="{FF2B5EF4-FFF2-40B4-BE49-F238E27FC236}">
                <a16:creationId xmlns:a16="http://schemas.microsoft.com/office/drawing/2014/main" id="{29DB0E54-0750-4F6D-8EFB-6E6E0742C249}"/>
              </a:ext>
            </a:extLst>
          </p:cNvPr>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sl-SI" altLang="sl-SI" noProof="0"/>
              <a:t>Kliknite, če želite urediti slog podnaslova matrice</a:t>
            </a:r>
          </a:p>
        </p:txBody>
      </p:sp>
      <p:sp>
        <p:nvSpPr>
          <p:cNvPr id="45060" name="Freeform 4">
            <a:extLst>
              <a:ext uri="{FF2B5EF4-FFF2-40B4-BE49-F238E27FC236}">
                <a16:creationId xmlns:a16="http://schemas.microsoft.com/office/drawing/2014/main" id="{FD368745-C6D0-4541-ABFA-C4596D65D521}"/>
              </a:ext>
            </a:extLst>
          </p:cNvPr>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45061" name="Rectangle 5">
            <a:extLst>
              <a:ext uri="{FF2B5EF4-FFF2-40B4-BE49-F238E27FC236}">
                <a16:creationId xmlns:a16="http://schemas.microsoft.com/office/drawing/2014/main" id="{E868895F-81DD-431D-820B-07D5BFB0F1C5}"/>
              </a:ext>
            </a:extLst>
          </p:cNvPr>
          <p:cNvSpPr>
            <a:spLocks noGrp="1" noChangeArrowheads="1"/>
          </p:cNvSpPr>
          <p:nvPr>
            <p:ph type="ftr" sz="quarter" idx="3"/>
          </p:nvPr>
        </p:nvSpPr>
        <p:spPr/>
        <p:txBody>
          <a:bodyPr/>
          <a:lstStyle>
            <a:lvl1pPr>
              <a:defRPr/>
            </a:lvl1pPr>
          </a:lstStyle>
          <a:p>
            <a:endParaRPr lang="sl-SI" altLang="sl-SI"/>
          </a:p>
        </p:txBody>
      </p:sp>
      <p:sp>
        <p:nvSpPr>
          <p:cNvPr id="45062" name="Rectangle 6">
            <a:extLst>
              <a:ext uri="{FF2B5EF4-FFF2-40B4-BE49-F238E27FC236}">
                <a16:creationId xmlns:a16="http://schemas.microsoft.com/office/drawing/2014/main" id="{47DA3C77-DFFE-46C7-8F2C-B27DEDA6DC39}"/>
              </a:ext>
            </a:extLst>
          </p:cNvPr>
          <p:cNvSpPr>
            <a:spLocks noGrp="1" noChangeArrowheads="1"/>
          </p:cNvSpPr>
          <p:nvPr>
            <p:ph type="sldNum" sz="quarter" idx="4"/>
          </p:nvPr>
        </p:nvSpPr>
        <p:spPr/>
        <p:txBody>
          <a:bodyPr/>
          <a:lstStyle>
            <a:lvl1pPr>
              <a:defRPr/>
            </a:lvl1pPr>
          </a:lstStyle>
          <a:p>
            <a:fld id="{5BF4C666-8851-4BC5-AEB3-D1CCF3294343}" type="slidenum">
              <a:rPr lang="sl-SI" altLang="sl-SI"/>
              <a:pPr/>
              <a:t>‹#›</a:t>
            </a:fld>
            <a:endParaRPr lang="sl-SI" altLang="sl-SI"/>
          </a:p>
        </p:txBody>
      </p:sp>
      <p:sp>
        <p:nvSpPr>
          <p:cNvPr id="45063" name="Rectangle 7">
            <a:extLst>
              <a:ext uri="{FF2B5EF4-FFF2-40B4-BE49-F238E27FC236}">
                <a16:creationId xmlns:a16="http://schemas.microsoft.com/office/drawing/2014/main" id="{11344CF4-E613-4B24-980D-A5BC321DFEB1}"/>
              </a:ext>
            </a:extLst>
          </p:cNvPr>
          <p:cNvSpPr>
            <a:spLocks noGrp="1" noChangeArrowheads="1"/>
          </p:cNvSpPr>
          <p:nvPr>
            <p:ph type="dt" sz="quarter" idx="2"/>
          </p:nvPr>
        </p:nvSpPr>
        <p:spPr/>
        <p:txBody>
          <a:bodyPr/>
          <a:lstStyle>
            <a:lvl1pPr>
              <a:defRPr/>
            </a:lvl1pPr>
          </a:lstStyle>
          <a:p>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E5DF-18A6-48CE-92C3-322527E42BFF}"/>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9AD9E6F0-BC79-4646-BFC7-5BABA279EB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21C8F2E-6B0F-4A39-8381-765A13921CA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4F72C15-4FAF-4B0A-B143-58AF352F6E6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30BF2E4-9A8B-43EC-8CFC-66EC5A2E3A42}"/>
              </a:ext>
            </a:extLst>
          </p:cNvPr>
          <p:cNvSpPr>
            <a:spLocks noGrp="1"/>
          </p:cNvSpPr>
          <p:nvPr>
            <p:ph type="sldNum" sz="quarter" idx="12"/>
          </p:nvPr>
        </p:nvSpPr>
        <p:spPr/>
        <p:txBody>
          <a:bodyPr/>
          <a:lstStyle>
            <a:lvl1pPr>
              <a:defRPr/>
            </a:lvl1pPr>
          </a:lstStyle>
          <a:p>
            <a:fld id="{3F092716-8969-4518-91FD-74A3631A9607}" type="slidenum">
              <a:rPr lang="sl-SI" altLang="sl-SI"/>
              <a:pPr/>
              <a:t>‹#›</a:t>
            </a:fld>
            <a:endParaRPr lang="sl-SI" altLang="sl-SI"/>
          </a:p>
        </p:txBody>
      </p:sp>
    </p:spTree>
    <p:extLst>
      <p:ext uri="{BB962C8B-B14F-4D97-AF65-F5344CB8AC3E}">
        <p14:creationId xmlns:p14="http://schemas.microsoft.com/office/powerpoint/2010/main" val="251762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AA81B7-8086-43C5-9A2A-B74796BAD072}"/>
              </a:ext>
            </a:extLst>
          </p:cNvPr>
          <p:cNvSpPr>
            <a:spLocks noGrp="1"/>
          </p:cNvSpPr>
          <p:nvPr>
            <p:ph type="title" orient="vert"/>
          </p:nvPr>
        </p:nvSpPr>
        <p:spPr>
          <a:xfrm>
            <a:off x="6629400" y="292100"/>
            <a:ext cx="2057400" cy="57277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74578AC-657F-430C-B9F6-CB0B71914FE8}"/>
              </a:ext>
            </a:extLst>
          </p:cNvPr>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79606D6-2DD8-49E1-AFAE-D6F967223A1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0EA8590-14D6-4569-8A20-DBC0DEEC080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7199C8E-B464-4505-87DB-8A51C8BADA8F}"/>
              </a:ext>
            </a:extLst>
          </p:cNvPr>
          <p:cNvSpPr>
            <a:spLocks noGrp="1"/>
          </p:cNvSpPr>
          <p:nvPr>
            <p:ph type="sldNum" sz="quarter" idx="12"/>
          </p:nvPr>
        </p:nvSpPr>
        <p:spPr/>
        <p:txBody>
          <a:bodyPr/>
          <a:lstStyle>
            <a:lvl1pPr>
              <a:defRPr/>
            </a:lvl1pPr>
          </a:lstStyle>
          <a:p>
            <a:fld id="{A204E316-59CC-4CD5-A850-ADE5248D933E}" type="slidenum">
              <a:rPr lang="sl-SI" altLang="sl-SI"/>
              <a:pPr/>
              <a:t>‹#›</a:t>
            </a:fld>
            <a:endParaRPr lang="sl-SI" altLang="sl-SI"/>
          </a:p>
        </p:txBody>
      </p:sp>
    </p:spTree>
    <p:extLst>
      <p:ext uri="{BB962C8B-B14F-4D97-AF65-F5344CB8AC3E}">
        <p14:creationId xmlns:p14="http://schemas.microsoft.com/office/powerpoint/2010/main" val="2967612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C6960-32B1-42EB-B7C4-1107AFA568B4}"/>
              </a:ext>
            </a:extLst>
          </p:cNvPr>
          <p:cNvSpPr>
            <a:spLocks noGrp="1"/>
          </p:cNvSpPr>
          <p:nvPr>
            <p:ph type="title"/>
          </p:nvPr>
        </p:nvSpPr>
        <p:spPr>
          <a:xfrm>
            <a:off x="457200" y="292100"/>
            <a:ext cx="8229600" cy="13843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A11C96D6-6C80-4D11-87F1-9074B6DF1FAB}"/>
              </a:ext>
            </a:extLst>
          </p:cNvPr>
          <p:cNvSpPr>
            <a:spLocks noGrp="1"/>
          </p:cNvSpPr>
          <p:nvPr>
            <p:ph type="body"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89ECAF7-117F-47F9-8E4A-705E81A87EA0}"/>
              </a:ext>
            </a:extLst>
          </p:cNvPr>
          <p:cNvSpPr>
            <a:spLocks noGrp="1"/>
          </p:cNvSpPr>
          <p:nvPr>
            <p:ph sz="quarter" idx="2"/>
          </p:nvPr>
        </p:nvSpPr>
        <p:spPr>
          <a:xfrm>
            <a:off x="4648200" y="19050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Content Placeholder 4">
            <a:extLst>
              <a:ext uri="{FF2B5EF4-FFF2-40B4-BE49-F238E27FC236}">
                <a16:creationId xmlns:a16="http://schemas.microsoft.com/office/drawing/2014/main" id="{07CDCC16-1CB1-4091-85AC-98DE4E6BD859}"/>
              </a:ext>
            </a:extLst>
          </p:cNvPr>
          <p:cNvSpPr>
            <a:spLocks noGrp="1"/>
          </p:cNvSpPr>
          <p:nvPr>
            <p:ph sz="quarter" idx="3"/>
          </p:nvPr>
        </p:nvSpPr>
        <p:spPr>
          <a:xfrm>
            <a:off x="4648200" y="4038600"/>
            <a:ext cx="4038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9B672E8E-BDED-407E-B62D-18A6471EE88A}"/>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7" name="Footer Placeholder 6">
            <a:extLst>
              <a:ext uri="{FF2B5EF4-FFF2-40B4-BE49-F238E27FC236}">
                <a16:creationId xmlns:a16="http://schemas.microsoft.com/office/drawing/2014/main" id="{0DA35CE7-6BAB-4548-9002-14A63E88BDB1}"/>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C3989608-3E8F-40CA-9279-BF3AC4659ADE}"/>
              </a:ext>
            </a:extLst>
          </p:cNvPr>
          <p:cNvSpPr>
            <a:spLocks noGrp="1"/>
          </p:cNvSpPr>
          <p:nvPr>
            <p:ph type="sldNum" sz="quarter" idx="12"/>
          </p:nvPr>
        </p:nvSpPr>
        <p:spPr>
          <a:xfrm>
            <a:off x="6553200" y="6245225"/>
            <a:ext cx="2133600" cy="476250"/>
          </a:xfrm>
        </p:spPr>
        <p:txBody>
          <a:bodyPr/>
          <a:lstStyle>
            <a:lvl1pPr>
              <a:defRPr/>
            </a:lvl1pPr>
          </a:lstStyle>
          <a:p>
            <a:fld id="{1D03B9E8-BA46-4F5B-8B14-667BDF58CA91}" type="slidenum">
              <a:rPr lang="sl-SI" altLang="sl-SI"/>
              <a:pPr/>
              <a:t>‹#›</a:t>
            </a:fld>
            <a:endParaRPr lang="sl-SI" altLang="sl-SI"/>
          </a:p>
        </p:txBody>
      </p:sp>
    </p:spTree>
    <p:extLst>
      <p:ext uri="{BB962C8B-B14F-4D97-AF65-F5344CB8AC3E}">
        <p14:creationId xmlns:p14="http://schemas.microsoft.com/office/powerpoint/2010/main" val="2267142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E05B5AA9-7ABE-4365-BDEF-35773C7843F7}"/>
              </a:ext>
            </a:extLst>
          </p:cNvPr>
          <p:cNvSpPr>
            <a:spLocks noGrp="1" noRot="1" noChangeArrowheads="1"/>
          </p:cNvSpPr>
          <p:nvPr>
            <p:ph type="ctrTitle"/>
          </p:nvPr>
        </p:nvSpPr>
        <p:spPr>
          <a:xfrm>
            <a:off x="685800" y="1981200"/>
            <a:ext cx="7772400" cy="1600200"/>
          </a:xfrm>
        </p:spPr>
        <p:txBody>
          <a:bodyPr/>
          <a:lstStyle>
            <a:lvl1pPr>
              <a:defRPr/>
            </a:lvl1pPr>
          </a:lstStyle>
          <a:p>
            <a:pPr lvl="0"/>
            <a:r>
              <a:rPr lang="sl-SI" altLang="sl-SI" noProof="0"/>
              <a:t>Kliknite, če želite urediti slog naslova matrice</a:t>
            </a:r>
          </a:p>
        </p:txBody>
      </p:sp>
      <p:sp>
        <p:nvSpPr>
          <p:cNvPr id="48131" name="Rectangle 3">
            <a:extLst>
              <a:ext uri="{FF2B5EF4-FFF2-40B4-BE49-F238E27FC236}">
                <a16:creationId xmlns:a16="http://schemas.microsoft.com/office/drawing/2014/main" id="{80CB5578-DE61-4CAC-BE91-F3734CDEBD32}"/>
              </a:ext>
            </a:extLst>
          </p:cNvPr>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48132" name="Rectangle 4">
            <a:extLst>
              <a:ext uri="{FF2B5EF4-FFF2-40B4-BE49-F238E27FC236}">
                <a16:creationId xmlns:a16="http://schemas.microsoft.com/office/drawing/2014/main" id="{E2C5FAA5-46CC-4A83-B161-7F0A5B1D3E95}"/>
              </a:ext>
            </a:extLst>
          </p:cNvPr>
          <p:cNvSpPr>
            <a:spLocks noGrp="1" noChangeArrowheads="1"/>
          </p:cNvSpPr>
          <p:nvPr>
            <p:ph type="dt" sz="quarter" idx="2"/>
          </p:nvPr>
        </p:nvSpPr>
        <p:spPr/>
        <p:txBody>
          <a:bodyPr/>
          <a:lstStyle>
            <a:lvl1pPr>
              <a:defRPr/>
            </a:lvl1pPr>
          </a:lstStyle>
          <a:p>
            <a:endParaRPr lang="sl-SI" altLang="sl-SI"/>
          </a:p>
        </p:txBody>
      </p:sp>
      <p:sp>
        <p:nvSpPr>
          <p:cNvPr id="48133" name="Rectangle 5">
            <a:extLst>
              <a:ext uri="{FF2B5EF4-FFF2-40B4-BE49-F238E27FC236}">
                <a16:creationId xmlns:a16="http://schemas.microsoft.com/office/drawing/2014/main" id="{0F3CC653-9FFA-4B8F-A730-899492A3B614}"/>
              </a:ext>
            </a:extLst>
          </p:cNvPr>
          <p:cNvSpPr>
            <a:spLocks noGrp="1" noChangeArrowheads="1"/>
          </p:cNvSpPr>
          <p:nvPr>
            <p:ph type="ftr" sz="quarter" idx="3"/>
          </p:nvPr>
        </p:nvSpPr>
        <p:spPr/>
        <p:txBody>
          <a:bodyPr/>
          <a:lstStyle>
            <a:lvl1pPr>
              <a:defRPr/>
            </a:lvl1pPr>
          </a:lstStyle>
          <a:p>
            <a:endParaRPr lang="sl-SI" altLang="sl-SI"/>
          </a:p>
        </p:txBody>
      </p:sp>
      <p:sp>
        <p:nvSpPr>
          <p:cNvPr id="48134" name="Rectangle 6">
            <a:extLst>
              <a:ext uri="{FF2B5EF4-FFF2-40B4-BE49-F238E27FC236}">
                <a16:creationId xmlns:a16="http://schemas.microsoft.com/office/drawing/2014/main" id="{D30ACCCC-B2AC-42B7-951A-B4B79E55B6BE}"/>
              </a:ext>
            </a:extLst>
          </p:cNvPr>
          <p:cNvSpPr>
            <a:spLocks noGrp="1" noChangeArrowheads="1"/>
          </p:cNvSpPr>
          <p:nvPr>
            <p:ph type="sldNum" sz="quarter" idx="4"/>
          </p:nvPr>
        </p:nvSpPr>
        <p:spPr/>
        <p:txBody>
          <a:bodyPr/>
          <a:lstStyle>
            <a:lvl1pPr>
              <a:defRPr/>
            </a:lvl1pPr>
          </a:lstStyle>
          <a:p>
            <a:fld id="{94E30884-83AB-46BE-81A8-128962E5BD6A}" type="slidenum">
              <a:rPr lang="sl-SI" altLang="sl-SI"/>
              <a:pPr/>
              <a:t>‹#›</a:t>
            </a:fld>
            <a:endParaRPr lang="sl-SI" altLang="sl-SI"/>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2E59B-DD64-434B-84F3-E1607DF8626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E8BC3FD4-9FD9-4FF9-9907-8592D58E1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6978685-5009-4CE8-B534-0B1E229D630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A2237414-95BE-49E9-BF6D-A7441A1B503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2C7FFBE-7A3E-41D8-BD23-1687526FA26C}"/>
              </a:ext>
            </a:extLst>
          </p:cNvPr>
          <p:cNvSpPr>
            <a:spLocks noGrp="1"/>
          </p:cNvSpPr>
          <p:nvPr>
            <p:ph type="sldNum" sz="quarter" idx="12"/>
          </p:nvPr>
        </p:nvSpPr>
        <p:spPr/>
        <p:txBody>
          <a:bodyPr/>
          <a:lstStyle>
            <a:lvl1pPr>
              <a:defRPr/>
            </a:lvl1pPr>
          </a:lstStyle>
          <a:p>
            <a:fld id="{2E2BFC95-FC67-4421-B0F2-C5D1F0CC3456}" type="slidenum">
              <a:rPr lang="sl-SI" altLang="sl-SI"/>
              <a:pPr/>
              <a:t>‹#›</a:t>
            </a:fld>
            <a:endParaRPr lang="sl-SI" altLang="sl-SI"/>
          </a:p>
        </p:txBody>
      </p:sp>
    </p:spTree>
    <p:extLst>
      <p:ext uri="{BB962C8B-B14F-4D97-AF65-F5344CB8AC3E}">
        <p14:creationId xmlns:p14="http://schemas.microsoft.com/office/powerpoint/2010/main" val="4202451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4DCD6-7D01-4304-BD1F-01460BCE7D0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7BC22553-D287-45E0-84EB-D6798D9A83E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350F7A9-515B-4179-9BC2-2FB8D57385E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02075CE-9913-482F-BB81-6579E6A8574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60EACAA-FF08-412A-B662-05D7F42F076A}"/>
              </a:ext>
            </a:extLst>
          </p:cNvPr>
          <p:cNvSpPr>
            <a:spLocks noGrp="1"/>
          </p:cNvSpPr>
          <p:nvPr>
            <p:ph type="sldNum" sz="quarter" idx="12"/>
          </p:nvPr>
        </p:nvSpPr>
        <p:spPr/>
        <p:txBody>
          <a:bodyPr/>
          <a:lstStyle>
            <a:lvl1pPr>
              <a:defRPr/>
            </a:lvl1pPr>
          </a:lstStyle>
          <a:p>
            <a:fld id="{8D66D227-3A59-454E-A01E-3FE0FD6ADC0C}" type="slidenum">
              <a:rPr lang="sl-SI" altLang="sl-SI"/>
              <a:pPr/>
              <a:t>‹#›</a:t>
            </a:fld>
            <a:endParaRPr lang="sl-SI" altLang="sl-SI"/>
          </a:p>
        </p:txBody>
      </p:sp>
    </p:spTree>
    <p:extLst>
      <p:ext uri="{BB962C8B-B14F-4D97-AF65-F5344CB8AC3E}">
        <p14:creationId xmlns:p14="http://schemas.microsoft.com/office/powerpoint/2010/main" val="242318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0DBA8-9809-4DF9-BF3D-5AC6C8EABF99}"/>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E1168BC6-E3FD-489F-AC01-159E9A112AF5}"/>
              </a:ext>
            </a:extLst>
          </p:cNvPr>
          <p:cNvSpPr>
            <a:spLocks noGrp="1"/>
          </p:cNvSpPr>
          <p:nvPr>
            <p:ph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B78D2295-C3B0-4AC7-9D33-FEFA65AD7854}"/>
              </a:ext>
            </a:extLst>
          </p:cNvPr>
          <p:cNvSpPr>
            <a:spLocks noGrp="1"/>
          </p:cNvSpPr>
          <p:nvPr>
            <p:ph sz="half" idx="2"/>
          </p:nvPr>
        </p:nvSpPr>
        <p:spPr>
          <a:xfrm>
            <a:off x="4648200"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F00F1C64-A200-4094-A8F6-AEA1F1C2783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621859D-3B54-463F-BAE6-74486CA502F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EE23C15-04D2-4192-AF55-C1F5E5656AE5}"/>
              </a:ext>
            </a:extLst>
          </p:cNvPr>
          <p:cNvSpPr>
            <a:spLocks noGrp="1"/>
          </p:cNvSpPr>
          <p:nvPr>
            <p:ph type="sldNum" sz="quarter" idx="12"/>
          </p:nvPr>
        </p:nvSpPr>
        <p:spPr/>
        <p:txBody>
          <a:bodyPr/>
          <a:lstStyle>
            <a:lvl1pPr>
              <a:defRPr/>
            </a:lvl1pPr>
          </a:lstStyle>
          <a:p>
            <a:fld id="{85399B18-E1ED-4BB3-9791-9BDCCF23FEE7}" type="slidenum">
              <a:rPr lang="sl-SI" altLang="sl-SI"/>
              <a:pPr/>
              <a:t>‹#›</a:t>
            </a:fld>
            <a:endParaRPr lang="sl-SI" altLang="sl-SI"/>
          </a:p>
        </p:txBody>
      </p:sp>
    </p:spTree>
    <p:extLst>
      <p:ext uri="{BB962C8B-B14F-4D97-AF65-F5344CB8AC3E}">
        <p14:creationId xmlns:p14="http://schemas.microsoft.com/office/powerpoint/2010/main" val="968639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2E93E-DBDA-41E9-853C-37E8E5E48874}"/>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F4F68612-9F0F-43D1-8D47-561FDF93FB4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CB1758-E0D3-4AA2-A692-BCE746237AA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57E186EB-40B7-44ED-B8A8-BD3661713AA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3F6BC2-5649-4E63-9ACC-3F4EBED1CCC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7AE3CBD8-D2EB-4649-98DD-A911D05FC993}"/>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6517E388-A744-407D-B6F8-DE1BA7EEEA4C}"/>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EE3F1DA5-A003-4C36-94A7-C35717148D1C}"/>
              </a:ext>
            </a:extLst>
          </p:cNvPr>
          <p:cNvSpPr>
            <a:spLocks noGrp="1"/>
          </p:cNvSpPr>
          <p:nvPr>
            <p:ph type="sldNum" sz="quarter" idx="12"/>
          </p:nvPr>
        </p:nvSpPr>
        <p:spPr/>
        <p:txBody>
          <a:bodyPr/>
          <a:lstStyle>
            <a:lvl1pPr>
              <a:defRPr/>
            </a:lvl1pPr>
          </a:lstStyle>
          <a:p>
            <a:fld id="{2EEBC94D-50E3-472B-A5F1-1835F1CCF241}" type="slidenum">
              <a:rPr lang="sl-SI" altLang="sl-SI"/>
              <a:pPr/>
              <a:t>‹#›</a:t>
            </a:fld>
            <a:endParaRPr lang="sl-SI" altLang="sl-SI"/>
          </a:p>
        </p:txBody>
      </p:sp>
    </p:spTree>
    <p:extLst>
      <p:ext uri="{BB962C8B-B14F-4D97-AF65-F5344CB8AC3E}">
        <p14:creationId xmlns:p14="http://schemas.microsoft.com/office/powerpoint/2010/main" val="1943850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A990A-A035-48C1-9754-DEB07BB8F7F6}"/>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927DE13C-A9D9-442A-AA13-97C8D5F4A404}"/>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46D8442A-DF14-42A2-874A-8BBD62764EF8}"/>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D15DB0E7-3AB2-4053-9BF1-15BA7E302DA8}"/>
              </a:ext>
            </a:extLst>
          </p:cNvPr>
          <p:cNvSpPr>
            <a:spLocks noGrp="1"/>
          </p:cNvSpPr>
          <p:nvPr>
            <p:ph type="sldNum" sz="quarter" idx="12"/>
          </p:nvPr>
        </p:nvSpPr>
        <p:spPr/>
        <p:txBody>
          <a:bodyPr/>
          <a:lstStyle>
            <a:lvl1pPr>
              <a:defRPr/>
            </a:lvl1pPr>
          </a:lstStyle>
          <a:p>
            <a:fld id="{B9AE66A6-511F-4921-B09F-98185AD7F676}" type="slidenum">
              <a:rPr lang="sl-SI" altLang="sl-SI"/>
              <a:pPr/>
              <a:t>‹#›</a:t>
            </a:fld>
            <a:endParaRPr lang="sl-SI" altLang="sl-SI"/>
          </a:p>
        </p:txBody>
      </p:sp>
    </p:spTree>
    <p:extLst>
      <p:ext uri="{BB962C8B-B14F-4D97-AF65-F5344CB8AC3E}">
        <p14:creationId xmlns:p14="http://schemas.microsoft.com/office/powerpoint/2010/main" val="1310297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454F81-63CE-442B-BB08-8D8E565707C4}"/>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3842AA3C-10A4-4275-B29C-22E2F918CCA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553484D2-CBD8-4BD6-B04B-3743E354C7A0}"/>
              </a:ext>
            </a:extLst>
          </p:cNvPr>
          <p:cNvSpPr>
            <a:spLocks noGrp="1"/>
          </p:cNvSpPr>
          <p:nvPr>
            <p:ph type="sldNum" sz="quarter" idx="12"/>
          </p:nvPr>
        </p:nvSpPr>
        <p:spPr/>
        <p:txBody>
          <a:bodyPr/>
          <a:lstStyle>
            <a:lvl1pPr>
              <a:defRPr/>
            </a:lvl1pPr>
          </a:lstStyle>
          <a:p>
            <a:fld id="{31BD7521-5860-4477-85FC-0E5265014D09}" type="slidenum">
              <a:rPr lang="sl-SI" altLang="sl-SI"/>
              <a:pPr/>
              <a:t>‹#›</a:t>
            </a:fld>
            <a:endParaRPr lang="sl-SI" altLang="sl-SI"/>
          </a:p>
        </p:txBody>
      </p:sp>
    </p:spTree>
    <p:extLst>
      <p:ext uri="{BB962C8B-B14F-4D97-AF65-F5344CB8AC3E}">
        <p14:creationId xmlns:p14="http://schemas.microsoft.com/office/powerpoint/2010/main" val="78134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B6039-E0D9-48BE-8DB1-E52B897DF70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73D4724B-FB79-4FC2-8D55-DAD0110F01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D23BBAA-1472-4689-8F0F-BA1FBA0506D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B548C41-739E-4071-BBB1-243FBAF35C1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F7CBC32-FB8D-451E-BDC3-FD207A770F05}"/>
              </a:ext>
            </a:extLst>
          </p:cNvPr>
          <p:cNvSpPr>
            <a:spLocks noGrp="1"/>
          </p:cNvSpPr>
          <p:nvPr>
            <p:ph type="sldNum" sz="quarter" idx="12"/>
          </p:nvPr>
        </p:nvSpPr>
        <p:spPr/>
        <p:txBody>
          <a:bodyPr/>
          <a:lstStyle>
            <a:lvl1pPr>
              <a:defRPr/>
            </a:lvl1pPr>
          </a:lstStyle>
          <a:p>
            <a:fld id="{87696F3F-C2C5-447D-889B-0DB3E4A31E7E}" type="slidenum">
              <a:rPr lang="sl-SI" altLang="sl-SI"/>
              <a:pPr/>
              <a:t>‹#›</a:t>
            </a:fld>
            <a:endParaRPr lang="sl-SI" altLang="sl-SI"/>
          </a:p>
        </p:txBody>
      </p:sp>
    </p:spTree>
    <p:extLst>
      <p:ext uri="{BB962C8B-B14F-4D97-AF65-F5344CB8AC3E}">
        <p14:creationId xmlns:p14="http://schemas.microsoft.com/office/powerpoint/2010/main" val="1687466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4BC34-E882-4FFF-9E48-E340E8D5136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DE5B1DD7-44A2-42EC-8B28-B98554C43E6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E541ED41-C6E2-4BFE-99DB-A9F81908A3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D6D991-DDCC-47CE-8627-13D73E4A3653}"/>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176D0A6-758B-4B83-A501-44472E1A621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13F25BA-15E2-460E-8315-33D56D7DE669}"/>
              </a:ext>
            </a:extLst>
          </p:cNvPr>
          <p:cNvSpPr>
            <a:spLocks noGrp="1"/>
          </p:cNvSpPr>
          <p:nvPr>
            <p:ph type="sldNum" sz="quarter" idx="12"/>
          </p:nvPr>
        </p:nvSpPr>
        <p:spPr/>
        <p:txBody>
          <a:bodyPr/>
          <a:lstStyle>
            <a:lvl1pPr>
              <a:defRPr/>
            </a:lvl1pPr>
          </a:lstStyle>
          <a:p>
            <a:fld id="{C3E7DA16-9BD8-4774-B336-EC0E36A18874}" type="slidenum">
              <a:rPr lang="sl-SI" altLang="sl-SI"/>
              <a:pPr/>
              <a:t>‹#›</a:t>
            </a:fld>
            <a:endParaRPr lang="sl-SI" altLang="sl-SI"/>
          </a:p>
        </p:txBody>
      </p:sp>
    </p:spTree>
    <p:extLst>
      <p:ext uri="{BB962C8B-B14F-4D97-AF65-F5344CB8AC3E}">
        <p14:creationId xmlns:p14="http://schemas.microsoft.com/office/powerpoint/2010/main" val="4067436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39BE0-5D15-442A-8502-51155372EEE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47E52445-E020-49E8-86E7-D264AAB7332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08A16E0F-D2F1-4C48-B492-1907F37C8B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72DBE3-6089-4CAA-996C-8BED8360E71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D862712-7866-4B73-A795-AE95B4BB73C0}"/>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ECB9605-9C0F-4B8F-8E90-2DDE174FD616}"/>
              </a:ext>
            </a:extLst>
          </p:cNvPr>
          <p:cNvSpPr>
            <a:spLocks noGrp="1"/>
          </p:cNvSpPr>
          <p:nvPr>
            <p:ph type="sldNum" sz="quarter" idx="12"/>
          </p:nvPr>
        </p:nvSpPr>
        <p:spPr/>
        <p:txBody>
          <a:bodyPr/>
          <a:lstStyle>
            <a:lvl1pPr>
              <a:defRPr/>
            </a:lvl1pPr>
          </a:lstStyle>
          <a:p>
            <a:fld id="{8D59C554-E789-4456-99C3-C12D51EF0741}" type="slidenum">
              <a:rPr lang="sl-SI" altLang="sl-SI"/>
              <a:pPr/>
              <a:t>‹#›</a:t>
            </a:fld>
            <a:endParaRPr lang="sl-SI" altLang="sl-SI"/>
          </a:p>
        </p:txBody>
      </p:sp>
    </p:spTree>
    <p:extLst>
      <p:ext uri="{BB962C8B-B14F-4D97-AF65-F5344CB8AC3E}">
        <p14:creationId xmlns:p14="http://schemas.microsoft.com/office/powerpoint/2010/main" val="3637261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2B53-D057-4D81-A3F7-ED4D5AF72769}"/>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9B547483-1DEC-4946-A673-1B6113CE68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0C7271A-EE4A-453D-98E0-F71557B7233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B7D1B2E-F8E2-48D2-9B44-4170A5E2F4F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11693C3-63FF-4E89-8934-CECEF71244F4}"/>
              </a:ext>
            </a:extLst>
          </p:cNvPr>
          <p:cNvSpPr>
            <a:spLocks noGrp="1"/>
          </p:cNvSpPr>
          <p:nvPr>
            <p:ph type="sldNum" sz="quarter" idx="12"/>
          </p:nvPr>
        </p:nvSpPr>
        <p:spPr/>
        <p:txBody>
          <a:bodyPr/>
          <a:lstStyle>
            <a:lvl1pPr>
              <a:defRPr/>
            </a:lvl1pPr>
          </a:lstStyle>
          <a:p>
            <a:fld id="{93823E1C-BBBA-4F81-8DE7-C57A0BF24BA5}" type="slidenum">
              <a:rPr lang="sl-SI" altLang="sl-SI"/>
              <a:pPr/>
              <a:t>‹#›</a:t>
            </a:fld>
            <a:endParaRPr lang="sl-SI" altLang="sl-SI"/>
          </a:p>
        </p:txBody>
      </p:sp>
    </p:spTree>
    <p:extLst>
      <p:ext uri="{BB962C8B-B14F-4D97-AF65-F5344CB8AC3E}">
        <p14:creationId xmlns:p14="http://schemas.microsoft.com/office/powerpoint/2010/main" val="821389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E725A1-1C39-476E-B8A8-60DE98983DAC}"/>
              </a:ext>
            </a:extLst>
          </p:cNvPr>
          <p:cNvSpPr>
            <a:spLocks noGrp="1"/>
          </p:cNvSpPr>
          <p:nvPr>
            <p:ph type="title" orient="vert"/>
          </p:nvPr>
        </p:nvSpPr>
        <p:spPr>
          <a:xfrm>
            <a:off x="6707188" y="228600"/>
            <a:ext cx="2135187" cy="587057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6D739FF-CFF1-460A-AD61-A88E1E6BDD05}"/>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B402D75-E3C3-49D5-AB86-73264756FE9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7F33F76-2850-47C1-A461-F8465B5B15E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4E66360-A4AF-4D1A-B449-D6A2736D8D34}"/>
              </a:ext>
            </a:extLst>
          </p:cNvPr>
          <p:cNvSpPr>
            <a:spLocks noGrp="1"/>
          </p:cNvSpPr>
          <p:nvPr>
            <p:ph type="sldNum" sz="quarter" idx="12"/>
          </p:nvPr>
        </p:nvSpPr>
        <p:spPr/>
        <p:txBody>
          <a:bodyPr/>
          <a:lstStyle>
            <a:lvl1pPr>
              <a:defRPr/>
            </a:lvl1pPr>
          </a:lstStyle>
          <a:p>
            <a:fld id="{59F69A57-371A-4B96-9A68-0D6EA52BAEB7}" type="slidenum">
              <a:rPr lang="sl-SI" altLang="sl-SI"/>
              <a:pPr/>
              <a:t>‹#›</a:t>
            </a:fld>
            <a:endParaRPr lang="sl-SI" altLang="sl-SI"/>
          </a:p>
        </p:txBody>
      </p:sp>
    </p:spTree>
    <p:extLst>
      <p:ext uri="{BB962C8B-B14F-4D97-AF65-F5344CB8AC3E}">
        <p14:creationId xmlns:p14="http://schemas.microsoft.com/office/powerpoint/2010/main" val="22068727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8610" name="Group 2">
            <a:extLst>
              <a:ext uri="{FF2B5EF4-FFF2-40B4-BE49-F238E27FC236}">
                <a16:creationId xmlns:a16="http://schemas.microsoft.com/office/drawing/2014/main" id="{72AD5F31-DEB8-4680-AB6C-3A1452714297}"/>
              </a:ext>
            </a:extLst>
          </p:cNvPr>
          <p:cNvGrpSpPr>
            <a:grpSpLocks/>
          </p:cNvGrpSpPr>
          <p:nvPr/>
        </p:nvGrpSpPr>
        <p:grpSpPr bwMode="auto">
          <a:xfrm>
            <a:off x="0" y="0"/>
            <a:ext cx="9140825" cy="6850063"/>
            <a:chOff x="0" y="0"/>
            <a:chExt cx="5758" cy="4315"/>
          </a:xfrm>
        </p:grpSpPr>
        <p:grpSp>
          <p:nvGrpSpPr>
            <p:cNvPr id="68611" name="Group 3">
              <a:extLst>
                <a:ext uri="{FF2B5EF4-FFF2-40B4-BE49-F238E27FC236}">
                  <a16:creationId xmlns:a16="http://schemas.microsoft.com/office/drawing/2014/main" id="{ACED8DA8-911C-448F-A4F1-560417E00607}"/>
                </a:ext>
              </a:extLst>
            </p:cNvPr>
            <p:cNvGrpSpPr>
              <a:grpSpLocks/>
            </p:cNvGrpSpPr>
            <p:nvPr userDrawn="1"/>
          </p:nvGrpSpPr>
          <p:grpSpPr bwMode="auto">
            <a:xfrm>
              <a:off x="1728" y="2230"/>
              <a:ext cx="4027" cy="2085"/>
              <a:chOff x="1728" y="2230"/>
              <a:chExt cx="4027" cy="2085"/>
            </a:xfrm>
          </p:grpSpPr>
          <p:sp>
            <p:nvSpPr>
              <p:cNvPr id="68612" name="Freeform 4">
                <a:extLst>
                  <a:ext uri="{FF2B5EF4-FFF2-40B4-BE49-F238E27FC236}">
                    <a16:creationId xmlns:a16="http://schemas.microsoft.com/office/drawing/2014/main" id="{E1933873-0C69-454E-B8C0-00985FBE3FEE}"/>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8613" name="Freeform 5">
                <a:extLst>
                  <a:ext uri="{FF2B5EF4-FFF2-40B4-BE49-F238E27FC236}">
                    <a16:creationId xmlns:a16="http://schemas.microsoft.com/office/drawing/2014/main" id="{D65C87D5-8685-42A7-8768-AB0EA821ACFD}"/>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8614" name="Freeform 6">
                <a:extLst>
                  <a:ext uri="{FF2B5EF4-FFF2-40B4-BE49-F238E27FC236}">
                    <a16:creationId xmlns:a16="http://schemas.microsoft.com/office/drawing/2014/main" id="{037BA68C-DDD3-4AE0-8D1A-5D2F65A4B4BD}"/>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8615" name="Freeform 7">
                <a:extLst>
                  <a:ext uri="{FF2B5EF4-FFF2-40B4-BE49-F238E27FC236}">
                    <a16:creationId xmlns:a16="http://schemas.microsoft.com/office/drawing/2014/main" id="{3D2EE877-CCF4-4D69-8830-20D68CEA60A1}"/>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8616" name="Freeform 8">
                <a:extLst>
                  <a:ext uri="{FF2B5EF4-FFF2-40B4-BE49-F238E27FC236}">
                    <a16:creationId xmlns:a16="http://schemas.microsoft.com/office/drawing/2014/main" id="{43417E1D-E8B8-4ED6-A79E-21EEE8166CEB}"/>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68617" name="Freeform 9">
              <a:extLst>
                <a:ext uri="{FF2B5EF4-FFF2-40B4-BE49-F238E27FC236}">
                  <a16:creationId xmlns:a16="http://schemas.microsoft.com/office/drawing/2014/main" id="{6051D942-0D49-4840-94F4-D97AFEBCD9D9}"/>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8618" name="Freeform 10">
              <a:extLst>
                <a:ext uri="{FF2B5EF4-FFF2-40B4-BE49-F238E27FC236}">
                  <a16:creationId xmlns:a16="http://schemas.microsoft.com/office/drawing/2014/main" id="{C54365BB-4CE5-40BB-99F0-48F253F8C94C}"/>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68619" name="Rectangle 11">
            <a:extLst>
              <a:ext uri="{FF2B5EF4-FFF2-40B4-BE49-F238E27FC236}">
                <a16:creationId xmlns:a16="http://schemas.microsoft.com/office/drawing/2014/main" id="{992DAD9D-D9C1-4081-A088-0DB6B6F9C0A6}"/>
              </a:ext>
            </a:extLst>
          </p:cNvPr>
          <p:cNvSpPr>
            <a:spLocks noGrp="1" noChangeArrowheads="1"/>
          </p:cNvSpPr>
          <p:nvPr>
            <p:ph type="ctrTitle" sz="quarter"/>
          </p:nvPr>
        </p:nvSpPr>
        <p:spPr>
          <a:xfrm>
            <a:off x="685800" y="1736725"/>
            <a:ext cx="7772400" cy="1920875"/>
          </a:xfrm>
        </p:spPr>
        <p:txBody>
          <a:bodyPr/>
          <a:lstStyle>
            <a:lvl1pPr>
              <a:defRPr sz="6000"/>
            </a:lvl1pPr>
          </a:lstStyle>
          <a:p>
            <a:pPr lvl="0"/>
            <a:r>
              <a:rPr lang="sl-SI" altLang="sl-SI" noProof="0"/>
              <a:t>Kliknite, če želite urediti slog naslova matrice</a:t>
            </a:r>
          </a:p>
        </p:txBody>
      </p:sp>
      <p:sp>
        <p:nvSpPr>
          <p:cNvPr id="68620" name="Rectangle 12">
            <a:extLst>
              <a:ext uri="{FF2B5EF4-FFF2-40B4-BE49-F238E27FC236}">
                <a16:creationId xmlns:a16="http://schemas.microsoft.com/office/drawing/2014/main" id="{A75AC288-0A12-49B7-8D11-EE9E88F0F499}"/>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68621" name="Rectangle 13">
            <a:extLst>
              <a:ext uri="{FF2B5EF4-FFF2-40B4-BE49-F238E27FC236}">
                <a16:creationId xmlns:a16="http://schemas.microsoft.com/office/drawing/2014/main" id="{A8D633D1-DA88-41DE-BD2C-5C5C4F14EEC1}"/>
              </a:ext>
            </a:extLst>
          </p:cNvPr>
          <p:cNvSpPr>
            <a:spLocks noGrp="1" noChangeArrowheads="1"/>
          </p:cNvSpPr>
          <p:nvPr>
            <p:ph type="dt" sz="quarter" idx="2"/>
          </p:nvPr>
        </p:nvSpPr>
        <p:spPr>
          <a:xfrm>
            <a:off x="457200" y="6248400"/>
            <a:ext cx="2133600" cy="476250"/>
          </a:xfrm>
        </p:spPr>
        <p:txBody>
          <a:bodyPr/>
          <a:lstStyle>
            <a:lvl1pPr>
              <a:defRPr/>
            </a:lvl1pPr>
          </a:lstStyle>
          <a:p>
            <a:endParaRPr lang="sl-SI" altLang="sl-SI"/>
          </a:p>
        </p:txBody>
      </p:sp>
      <p:sp>
        <p:nvSpPr>
          <p:cNvPr id="68622" name="Rectangle 14">
            <a:extLst>
              <a:ext uri="{FF2B5EF4-FFF2-40B4-BE49-F238E27FC236}">
                <a16:creationId xmlns:a16="http://schemas.microsoft.com/office/drawing/2014/main" id="{5A53AE63-F218-468A-932D-D94512092E8F}"/>
              </a:ext>
            </a:extLst>
          </p:cNvPr>
          <p:cNvSpPr>
            <a:spLocks noGrp="1" noChangeArrowheads="1"/>
          </p:cNvSpPr>
          <p:nvPr>
            <p:ph type="ftr" sz="quarter" idx="3"/>
          </p:nvPr>
        </p:nvSpPr>
        <p:spPr>
          <a:xfrm>
            <a:off x="3124200" y="6251575"/>
            <a:ext cx="2895600" cy="476250"/>
          </a:xfrm>
        </p:spPr>
        <p:txBody>
          <a:bodyPr/>
          <a:lstStyle>
            <a:lvl1pPr>
              <a:defRPr/>
            </a:lvl1pPr>
          </a:lstStyle>
          <a:p>
            <a:endParaRPr lang="sl-SI" altLang="sl-SI"/>
          </a:p>
        </p:txBody>
      </p:sp>
      <p:sp>
        <p:nvSpPr>
          <p:cNvPr id="68623" name="Rectangle 15">
            <a:extLst>
              <a:ext uri="{FF2B5EF4-FFF2-40B4-BE49-F238E27FC236}">
                <a16:creationId xmlns:a16="http://schemas.microsoft.com/office/drawing/2014/main" id="{04779356-42C6-4653-9BFC-F5B569004154}"/>
              </a:ext>
            </a:extLst>
          </p:cNvPr>
          <p:cNvSpPr>
            <a:spLocks noGrp="1" noChangeArrowheads="1"/>
          </p:cNvSpPr>
          <p:nvPr>
            <p:ph type="sldNum" sz="quarter" idx="4"/>
          </p:nvPr>
        </p:nvSpPr>
        <p:spPr>
          <a:xfrm>
            <a:off x="6553200" y="6254750"/>
            <a:ext cx="2133600" cy="476250"/>
          </a:xfrm>
        </p:spPr>
        <p:txBody>
          <a:bodyPr/>
          <a:lstStyle>
            <a:lvl1pPr>
              <a:defRPr/>
            </a:lvl1pPr>
          </a:lstStyle>
          <a:p>
            <a:fld id="{70714692-3434-4210-9F64-F521AD39852A}" type="slidenum">
              <a:rPr lang="sl-SI" altLang="sl-SI"/>
              <a:pPr/>
              <a:t>‹#›</a:t>
            </a:fld>
            <a:endParaRPr lang="sl-SI" altLang="sl-SI"/>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4440-D48F-426F-95A0-83571594EA7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9C09750A-3FB0-4480-B8A7-970EA1BF21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66F4D97-DD81-4753-B2CD-C9509BF533E8}"/>
              </a:ext>
            </a:extLst>
          </p:cNvPr>
          <p:cNvSpPr>
            <a:spLocks noGrp="1"/>
          </p:cNvSpPr>
          <p:nvPr>
            <p:ph type="dt" sz="half" idx="10"/>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46B87242-40CC-4307-89F1-1FA8998F9A8F}"/>
              </a:ext>
            </a:extLst>
          </p:cNvPr>
          <p:cNvSpPr>
            <a:spLocks noGrp="1"/>
          </p:cNvSpPr>
          <p:nvPr>
            <p:ph type="sldNum" sz="quarter" idx="11"/>
          </p:nvPr>
        </p:nvSpPr>
        <p:spPr/>
        <p:txBody>
          <a:bodyPr/>
          <a:lstStyle>
            <a:lvl1pPr>
              <a:defRPr/>
            </a:lvl1pPr>
          </a:lstStyle>
          <a:p>
            <a:fld id="{C749730D-807D-4805-87AB-28AA8314C341}" type="slidenum">
              <a:rPr lang="sl-SI" altLang="sl-SI"/>
              <a:pPr/>
              <a:t>‹#›</a:t>
            </a:fld>
            <a:endParaRPr lang="sl-SI" altLang="sl-SI"/>
          </a:p>
        </p:txBody>
      </p:sp>
      <p:sp>
        <p:nvSpPr>
          <p:cNvPr id="6" name="Footer Placeholder 5">
            <a:extLst>
              <a:ext uri="{FF2B5EF4-FFF2-40B4-BE49-F238E27FC236}">
                <a16:creationId xmlns:a16="http://schemas.microsoft.com/office/drawing/2014/main" id="{BA760849-384D-4842-A1AA-72523390A89A}"/>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38375908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50540-CAEB-46A6-8B9C-C2329CDEF5A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B78110B3-18AA-44F4-A788-5BD4D6E3CD7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BC480F1-BBB2-4DBC-81DD-12C73F1DF78B}"/>
              </a:ext>
            </a:extLst>
          </p:cNvPr>
          <p:cNvSpPr>
            <a:spLocks noGrp="1"/>
          </p:cNvSpPr>
          <p:nvPr>
            <p:ph type="dt" sz="half" idx="10"/>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C4CF2D6D-8FF0-40F1-8F8D-0E5B8A7F871E}"/>
              </a:ext>
            </a:extLst>
          </p:cNvPr>
          <p:cNvSpPr>
            <a:spLocks noGrp="1"/>
          </p:cNvSpPr>
          <p:nvPr>
            <p:ph type="sldNum" sz="quarter" idx="11"/>
          </p:nvPr>
        </p:nvSpPr>
        <p:spPr/>
        <p:txBody>
          <a:bodyPr/>
          <a:lstStyle>
            <a:lvl1pPr>
              <a:defRPr/>
            </a:lvl1pPr>
          </a:lstStyle>
          <a:p>
            <a:fld id="{A46F5181-5FCD-4476-B726-49D6399C6141}" type="slidenum">
              <a:rPr lang="sl-SI" altLang="sl-SI"/>
              <a:pPr/>
              <a:t>‹#›</a:t>
            </a:fld>
            <a:endParaRPr lang="sl-SI" altLang="sl-SI"/>
          </a:p>
        </p:txBody>
      </p:sp>
      <p:sp>
        <p:nvSpPr>
          <p:cNvPr id="6" name="Footer Placeholder 5">
            <a:extLst>
              <a:ext uri="{FF2B5EF4-FFF2-40B4-BE49-F238E27FC236}">
                <a16:creationId xmlns:a16="http://schemas.microsoft.com/office/drawing/2014/main" id="{E57C5E58-1AF7-4FAE-8820-37E5A19D1A3A}"/>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2767471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51FF7-97E0-4B33-9F28-A01F145972F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64B5C1EA-5DDB-4C84-B48C-ED8CF86CB180}"/>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59E11442-2155-482E-BD14-A7AF01852226}"/>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319EAC09-2678-4433-A12F-2DE4F0E284F9}"/>
              </a:ext>
            </a:extLst>
          </p:cNvPr>
          <p:cNvSpPr>
            <a:spLocks noGrp="1"/>
          </p:cNvSpPr>
          <p:nvPr>
            <p:ph type="dt" sz="half" idx="10"/>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E6E578A-1C23-4540-90DE-84C31E4D0AC2}"/>
              </a:ext>
            </a:extLst>
          </p:cNvPr>
          <p:cNvSpPr>
            <a:spLocks noGrp="1"/>
          </p:cNvSpPr>
          <p:nvPr>
            <p:ph type="sldNum" sz="quarter" idx="11"/>
          </p:nvPr>
        </p:nvSpPr>
        <p:spPr/>
        <p:txBody>
          <a:bodyPr/>
          <a:lstStyle>
            <a:lvl1pPr>
              <a:defRPr/>
            </a:lvl1pPr>
          </a:lstStyle>
          <a:p>
            <a:fld id="{0EFC44D1-7D15-4099-871B-4151293D52EC}" type="slidenum">
              <a:rPr lang="sl-SI" altLang="sl-SI"/>
              <a:pPr/>
              <a:t>‹#›</a:t>
            </a:fld>
            <a:endParaRPr lang="sl-SI" altLang="sl-SI"/>
          </a:p>
        </p:txBody>
      </p:sp>
      <p:sp>
        <p:nvSpPr>
          <p:cNvPr id="7" name="Footer Placeholder 6">
            <a:extLst>
              <a:ext uri="{FF2B5EF4-FFF2-40B4-BE49-F238E27FC236}">
                <a16:creationId xmlns:a16="http://schemas.microsoft.com/office/drawing/2014/main" id="{68185332-45DE-40E8-8D2C-06EB6E519D59}"/>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3476629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5CD6-8C4A-4F8D-BE42-58E756175CAC}"/>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0F71256-DE6E-487F-80FD-A87E6449E73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FE38DD-7EFE-4448-86A5-BC020FF2E1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06FA9661-7524-492C-BC7A-10744B27EE7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575FD-4F93-411F-AAA8-2928F88FDFD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03B2CFCD-BB79-49D8-8131-027A0120677F}"/>
              </a:ext>
            </a:extLst>
          </p:cNvPr>
          <p:cNvSpPr>
            <a:spLocks noGrp="1"/>
          </p:cNvSpPr>
          <p:nvPr>
            <p:ph type="dt" sz="half" idx="10"/>
          </p:nvPr>
        </p:nvSpPr>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C714A39A-0569-4E5B-B374-2C042B18D6CE}"/>
              </a:ext>
            </a:extLst>
          </p:cNvPr>
          <p:cNvSpPr>
            <a:spLocks noGrp="1"/>
          </p:cNvSpPr>
          <p:nvPr>
            <p:ph type="sldNum" sz="quarter" idx="11"/>
          </p:nvPr>
        </p:nvSpPr>
        <p:spPr/>
        <p:txBody>
          <a:bodyPr/>
          <a:lstStyle>
            <a:lvl1pPr>
              <a:defRPr/>
            </a:lvl1pPr>
          </a:lstStyle>
          <a:p>
            <a:fld id="{8EF79FD0-1FE1-4CC3-AAF2-7F5EC15A5AA3}" type="slidenum">
              <a:rPr lang="sl-SI" altLang="sl-SI"/>
              <a:pPr/>
              <a:t>‹#›</a:t>
            </a:fld>
            <a:endParaRPr lang="sl-SI" altLang="sl-SI"/>
          </a:p>
        </p:txBody>
      </p:sp>
      <p:sp>
        <p:nvSpPr>
          <p:cNvPr id="9" name="Footer Placeholder 8">
            <a:extLst>
              <a:ext uri="{FF2B5EF4-FFF2-40B4-BE49-F238E27FC236}">
                <a16:creationId xmlns:a16="http://schemas.microsoft.com/office/drawing/2014/main" id="{705DCD1D-3AC1-49FE-BC77-217295B153E3}"/>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26633529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084D5-BF56-49EE-AE22-F5BAC1070A89}"/>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02F8CB01-FB49-4391-9415-7DBB1BBA78AA}"/>
              </a:ext>
            </a:extLst>
          </p:cNvPr>
          <p:cNvSpPr>
            <a:spLocks noGrp="1"/>
          </p:cNvSpPr>
          <p:nvPr>
            <p:ph type="dt" sz="half" idx="10"/>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A181F1F1-21D6-4FE8-A228-1C3123167CDE}"/>
              </a:ext>
            </a:extLst>
          </p:cNvPr>
          <p:cNvSpPr>
            <a:spLocks noGrp="1"/>
          </p:cNvSpPr>
          <p:nvPr>
            <p:ph type="sldNum" sz="quarter" idx="11"/>
          </p:nvPr>
        </p:nvSpPr>
        <p:spPr/>
        <p:txBody>
          <a:bodyPr/>
          <a:lstStyle>
            <a:lvl1pPr>
              <a:defRPr/>
            </a:lvl1pPr>
          </a:lstStyle>
          <a:p>
            <a:fld id="{E814F159-C7D2-4B64-8D4A-DF90FDB015BA}" type="slidenum">
              <a:rPr lang="sl-SI" altLang="sl-SI"/>
              <a:pPr/>
              <a:t>‹#›</a:t>
            </a:fld>
            <a:endParaRPr lang="sl-SI" altLang="sl-SI"/>
          </a:p>
        </p:txBody>
      </p:sp>
      <p:sp>
        <p:nvSpPr>
          <p:cNvPr id="5" name="Footer Placeholder 4">
            <a:extLst>
              <a:ext uri="{FF2B5EF4-FFF2-40B4-BE49-F238E27FC236}">
                <a16:creationId xmlns:a16="http://schemas.microsoft.com/office/drawing/2014/main" id="{9430F651-AC05-48B7-A6D0-DC311CB0ED93}"/>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260791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71298-1B4F-4C40-87AB-E18E87E2195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06CE2A16-52E5-46C2-BFDC-B8DE3669965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6B9A5AC-8982-4379-B8B7-4FFA238DA8A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A24072B-917E-437B-B75D-E5EAF176412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AF82B1A-70FA-45DD-BB27-01E08724D5CD}"/>
              </a:ext>
            </a:extLst>
          </p:cNvPr>
          <p:cNvSpPr>
            <a:spLocks noGrp="1"/>
          </p:cNvSpPr>
          <p:nvPr>
            <p:ph type="sldNum" sz="quarter" idx="12"/>
          </p:nvPr>
        </p:nvSpPr>
        <p:spPr/>
        <p:txBody>
          <a:bodyPr/>
          <a:lstStyle>
            <a:lvl1pPr>
              <a:defRPr/>
            </a:lvl1pPr>
          </a:lstStyle>
          <a:p>
            <a:fld id="{41EF6795-9ADB-44C8-97A0-BD3859A73514}" type="slidenum">
              <a:rPr lang="sl-SI" altLang="sl-SI"/>
              <a:pPr/>
              <a:t>‹#›</a:t>
            </a:fld>
            <a:endParaRPr lang="sl-SI" altLang="sl-SI"/>
          </a:p>
        </p:txBody>
      </p:sp>
    </p:spTree>
    <p:extLst>
      <p:ext uri="{BB962C8B-B14F-4D97-AF65-F5344CB8AC3E}">
        <p14:creationId xmlns:p14="http://schemas.microsoft.com/office/powerpoint/2010/main" val="2920539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975157-B43C-443A-B39F-1B8B64ED6FEF}"/>
              </a:ext>
            </a:extLst>
          </p:cNvPr>
          <p:cNvSpPr>
            <a:spLocks noGrp="1"/>
          </p:cNvSpPr>
          <p:nvPr>
            <p:ph type="dt" sz="half" idx="10"/>
          </p:nvPr>
        </p:nvSpPr>
        <p:spPr/>
        <p:txBody>
          <a:bodyPr/>
          <a:lstStyle>
            <a:lvl1pPr>
              <a:defRPr/>
            </a:lvl1pPr>
          </a:lstStyle>
          <a:p>
            <a:endParaRPr lang="sl-SI" altLang="sl-SI"/>
          </a:p>
        </p:txBody>
      </p:sp>
      <p:sp>
        <p:nvSpPr>
          <p:cNvPr id="3" name="Slide Number Placeholder 2">
            <a:extLst>
              <a:ext uri="{FF2B5EF4-FFF2-40B4-BE49-F238E27FC236}">
                <a16:creationId xmlns:a16="http://schemas.microsoft.com/office/drawing/2014/main" id="{FD522BA5-7ACB-40CA-84A5-5DEF93C110BA}"/>
              </a:ext>
            </a:extLst>
          </p:cNvPr>
          <p:cNvSpPr>
            <a:spLocks noGrp="1"/>
          </p:cNvSpPr>
          <p:nvPr>
            <p:ph type="sldNum" sz="quarter" idx="11"/>
          </p:nvPr>
        </p:nvSpPr>
        <p:spPr/>
        <p:txBody>
          <a:bodyPr/>
          <a:lstStyle>
            <a:lvl1pPr>
              <a:defRPr/>
            </a:lvl1pPr>
          </a:lstStyle>
          <a:p>
            <a:fld id="{718314D2-77E8-452C-AFEE-4796E6104807}" type="slidenum">
              <a:rPr lang="sl-SI" altLang="sl-SI"/>
              <a:pPr/>
              <a:t>‹#›</a:t>
            </a:fld>
            <a:endParaRPr lang="sl-SI" altLang="sl-SI"/>
          </a:p>
        </p:txBody>
      </p:sp>
      <p:sp>
        <p:nvSpPr>
          <p:cNvPr id="4" name="Footer Placeholder 3">
            <a:extLst>
              <a:ext uri="{FF2B5EF4-FFF2-40B4-BE49-F238E27FC236}">
                <a16:creationId xmlns:a16="http://schemas.microsoft.com/office/drawing/2014/main" id="{4761C411-316C-47CA-91E3-C5EFA548385F}"/>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28046851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27BE-8DD5-4AD6-998F-A905A17FB0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53CF4C28-4AF1-4656-91A9-7775D643C63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F9F452A1-662F-447B-BFA3-D7741AC08FA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D6E8A-0FA7-45CC-BFD2-96CBB0C2DBF7}"/>
              </a:ext>
            </a:extLst>
          </p:cNvPr>
          <p:cNvSpPr>
            <a:spLocks noGrp="1"/>
          </p:cNvSpPr>
          <p:nvPr>
            <p:ph type="dt" sz="half" idx="10"/>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24D2F43-497A-43B1-8A8A-6ECA3339605E}"/>
              </a:ext>
            </a:extLst>
          </p:cNvPr>
          <p:cNvSpPr>
            <a:spLocks noGrp="1"/>
          </p:cNvSpPr>
          <p:nvPr>
            <p:ph type="sldNum" sz="quarter" idx="11"/>
          </p:nvPr>
        </p:nvSpPr>
        <p:spPr/>
        <p:txBody>
          <a:bodyPr/>
          <a:lstStyle>
            <a:lvl1pPr>
              <a:defRPr/>
            </a:lvl1pPr>
          </a:lstStyle>
          <a:p>
            <a:fld id="{A53CFC73-CE2D-4F26-AE4A-A0C776CEC3BE}" type="slidenum">
              <a:rPr lang="sl-SI" altLang="sl-SI"/>
              <a:pPr/>
              <a:t>‹#›</a:t>
            </a:fld>
            <a:endParaRPr lang="sl-SI" altLang="sl-SI"/>
          </a:p>
        </p:txBody>
      </p:sp>
      <p:sp>
        <p:nvSpPr>
          <p:cNvPr id="7" name="Footer Placeholder 6">
            <a:extLst>
              <a:ext uri="{FF2B5EF4-FFF2-40B4-BE49-F238E27FC236}">
                <a16:creationId xmlns:a16="http://schemas.microsoft.com/office/drawing/2014/main" id="{24C63EFF-C6C1-4C19-BB29-E6A5A816BC2E}"/>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32214025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7B19-C6B7-4840-9E2B-5C511E5A092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77AFDD2E-A419-4C5B-8A83-762A7E6612E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DAB901C9-7DBA-4AB9-8AD9-DBF08BACECA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22BDA7-6152-4418-9FB2-FA6AF241E704}"/>
              </a:ext>
            </a:extLst>
          </p:cNvPr>
          <p:cNvSpPr>
            <a:spLocks noGrp="1"/>
          </p:cNvSpPr>
          <p:nvPr>
            <p:ph type="dt" sz="half" idx="10"/>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CC3BFB1-CD3D-427F-9CB1-2055B77EE753}"/>
              </a:ext>
            </a:extLst>
          </p:cNvPr>
          <p:cNvSpPr>
            <a:spLocks noGrp="1"/>
          </p:cNvSpPr>
          <p:nvPr>
            <p:ph type="sldNum" sz="quarter" idx="11"/>
          </p:nvPr>
        </p:nvSpPr>
        <p:spPr/>
        <p:txBody>
          <a:bodyPr/>
          <a:lstStyle>
            <a:lvl1pPr>
              <a:defRPr/>
            </a:lvl1pPr>
          </a:lstStyle>
          <a:p>
            <a:fld id="{81C1B03D-44EE-47E4-ADEC-5879F27ED2D3}" type="slidenum">
              <a:rPr lang="sl-SI" altLang="sl-SI"/>
              <a:pPr/>
              <a:t>‹#›</a:t>
            </a:fld>
            <a:endParaRPr lang="sl-SI" altLang="sl-SI"/>
          </a:p>
        </p:txBody>
      </p:sp>
      <p:sp>
        <p:nvSpPr>
          <p:cNvPr id="7" name="Footer Placeholder 6">
            <a:extLst>
              <a:ext uri="{FF2B5EF4-FFF2-40B4-BE49-F238E27FC236}">
                <a16:creationId xmlns:a16="http://schemas.microsoft.com/office/drawing/2014/main" id="{5E0E894D-5EA8-4235-A4FE-229E0B04F049}"/>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17183571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B7360-EDD2-4C41-8927-F5AABCD52E73}"/>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869C1F5-5DA6-412E-BE35-25DB38833B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E438A05-1F45-4EE9-BA4F-8549B6431389}"/>
              </a:ext>
            </a:extLst>
          </p:cNvPr>
          <p:cNvSpPr>
            <a:spLocks noGrp="1"/>
          </p:cNvSpPr>
          <p:nvPr>
            <p:ph type="dt" sz="half" idx="10"/>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C498E8E2-59E5-4970-B5B2-7A4297E1357D}"/>
              </a:ext>
            </a:extLst>
          </p:cNvPr>
          <p:cNvSpPr>
            <a:spLocks noGrp="1"/>
          </p:cNvSpPr>
          <p:nvPr>
            <p:ph type="sldNum" sz="quarter" idx="11"/>
          </p:nvPr>
        </p:nvSpPr>
        <p:spPr/>
        <p:txBody>
          <a:bodyPr/>
          <a:lstStyle>
            <a:lvl1pPr>
              <a:defRPr/>
            </a:lvl1pPr>
          </a:lstStyle>
          <a:p>
            <a:fld id="{9B4CF694-4475-4099-9E1B-6FA22F7B16B4}" type="slidenum">
              <a:rPr lang="sl-SI" altLang="sl-SI"/>
              <a:pPr/>
              <a:t>‹#›</a:t>
            </a:fld>
            <a:endParaRPr lang="sl-SI" altLang="sl-SI"/>
          </a:p>
        </p:txBody>
      </p:sp>
      <p:sp>
        <p:nvSpPr>
          <p:cNvPr id="6" name="Footer Placeholder 5">
            <a:extLst>
              <a:ext uri="{FF2B5EF4-FFF2-40B4-BE49-F238E27FC236}">
                <a16:creationId xmlns:a16="http://schemas.microsoft.com/office/drawing/2014/main" id="{ACD4E4AC-CDD8-47F8-B797-586710B117A0}"/>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8707400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07BC4E-F8B7-459A-BA9E-4DAD1D2DAF8B}"/>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E6D664B4-3600-43E7-BC41-DB955175B7A5}"/>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4811DDB-9B12-4AAD-9056-BD741AEFC190}"/>
              </a:ext>
            </a:extLst>
          </p:cNvPr>
          <p:cNvSpPr>
            <a:spLocks noGrp="1"/>
          </p:cNvSpPr>
          <p:nvPr>
            <p:ph type="dt" sz="half" idx="10"/>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57A0C99E-9430-4610-86A8-CA8B235D701D}"/>
              </a:ext>
            </a:extLst>
          </p:cNvPr>
          <p:cNvSpPr>
            <a:spLocks noGrp="1"/>
          </p:cNvSpPr>
          <p:nvPr>
            <p:ph type="sldNum" sz="quarter" idx="11"/>
          </p:nvPr>
        </p:nvSpPr>
        <p:spPr/>
        <p:txBody>
          <a:bodyPr/>
          <a:lstStyle>
            <a:lvl1pPr>
              <a:defRPr/>
            </a:lvl1pPr>
          </a:lstStyle>
          <a:p>
            <a:fld id="{7138ADFF-39B7-42EA-B179-127C6977268B}" type="slidenum">
              <a:rPr lang="sl-SI" altLang="sl-SI"/>
              <a:pPr/>
              <a:t>‹#›</a:t>
            </a:fld>
            <a:endParaRPr lang="sl-SI" altLang="sl-SI"/>
          </a:p>
        </p:txBody>
      </p:sp>
      <p:sp>
        <p:nvSpPr>
          <p:cNvPr id="6" name="Footer Placeholder 5">
            <a:extLst>
              <a:ext uri="{FF2B5EF4-FFF2-40B4-BE49-F238E27FC236}">
                <a16:creationId xmlns:a16="http://schemas.microsoft.com/office/drawing/2014/main" id="{6BD45AD0-9494-4226-966D-971ADF05A1CD}"/>
              </a:ext>
            </a:extLst>
          </p:cNvPr>
          <p:cNvSpPr>
            <a:spLocks noGrp="1"/>
          </p:cNvSpPr>
          <p:nvPr>
            <p:ph type="ftr" sz="quarter" idx="12"/>
          </p:nvPr>
        </p:nvSpPr>
        <p:spPr/>
        <p:txBody>
          <a:bodyPr/>
          <a:lstStyle>
            <a:lvl1pPr>
              <a:defRPr/>
            </a:lvl1pPr>
          </a:lstStyle>
          <a:p>
            <a:endParaRPr lang="sl-SI" altLang="sl-SI"/>
          </a:p>
        </p:txBody>
      </p:sp>
    </p:spTree>
    <p:extLst>
      <p:ext uri="{BB962C8B-B14F-4D97-AF65-F5344CB8AC3E}">
        <p14:creationId xmlns:p14="http://schemas.microsoft.com/office/powerpoint/2010/main" val="23798179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40E23-67FD-40A6-91A0-B2796E3C1408}"/>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50ACB7ED-809A-4BFC-95CD-0130E307A22A}"/>
              </a:ext>
            </a:extLst>
          </p:cNvPr>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3F0B977A-1CC4-414B-B8E7-A5DBDA92B72B}"/>
              </a:ext>
            </a:extLst>
          </p:cNvPr>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7DCA0F6C-947E-4326-A8A9-498779CC8FA7}"/>
              </a:ext>
            </a:extLst>
          </p:cNvPr>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7014B2B3-E688-40F2-AB59-F17681E65EEE}"/>
              </a:ext>
            </a:extLst>
          </p:cNvPr>
          <p:cNvSpPr>
            <a:spLocks noGrp="1"/>
          </p:cNvSpPr>
          <p:nvPr>
            <p:ph type="dt" sz="half" idx="10"/>
          </p:nvPr>
        </p:nvSpPr>
        <p:spPr>
          <a:xfrm>
            <a:off x="457200" y="6251575"/>
            <a:ext cx="2133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CB8858A-30C9-4E6B-8A2D-0FBE88D81717}"/>
              </a:ext>
            </a:extLst>
          </p:cNvPr>
          <p:cNvSpPr>
            <a:spLocks noGrp="1"/>
          </p:cNvSpPr>
          <p:nvPr>
            <p:ph type="sldNum" sz="quarter" idx="11"/>
          </p:nvPr>
        </p:nvSpPr>
        <p:spPr>
          <a:xfrm>
            <a:off x="6553200" y="6248400"/>
            <a:ext cx="2133600" cy="476250"/>
          </a:xfrm>
        </p:spPr>
        <p:txBody>
          <a:bodyPr/>
          <a:lstStyle>
            <a:lvl1pPr>
              <a:defRPr/>
            </a:lvl1pPr>
          </a:lstStyle>
          <a:p>
            <a:fld id="{138BF419-79EF-4CAE-BBAD-5340979EB46F}" type="slidenum">
              <a:rPr lang="sl-SI" altLang="sl-SI"/>
              <a:pPr/>
              <a:t>‹#›</a:t>
            </a:fld>
            <a:endParaRPr lang="sl-SI" altLang="sl-SI"/>
          </a:p>
        </p:txBody>
      </p:sp>
      <p:sp>
        <p:nvSpPr>
          <p:cNvPr id="8" name="Footer Placeholder 7">
            <a:extLst>
              <a:ext uri="{FF2B5EF4-FFF2-40B4-BE49-F238E27FC236}">
                <a16:creationId xmlns:a16="http://schemas.microsoft.com/office/drawing/2014/main" id="{282578C1-0D88-4BFA-B4EB-AF8350C593CA}"/>
              </a:ext>
            </a:extLst>
          </p:cNvPr>
          <p:cNvSpPr>
            <a:spLocks noGrp="1"/>
          </p:cNvSpPr>
          <p:nvPr>
            <p:ph type="ftr" sz="quarter" idx="12"/>
          </p:nvPr>
        </p:nvSpPr>
        <p:spPr>
          <a:xfrm>
            <a:off x="3124200" y="6248400"/>
            <a:ext cx="2895600" cy="476250"/>
          </a:xfrm>
        </p:spPr>
        <p:txBody>
          <a:bodyPr/>
          <a:lstStyle>
            <a:lvl1pPr>
              <a:defRPr/>
            </a:lvl1pPr>
          </a:lstStyle>
          <a:p>
            <a:endParaRPr lang="sl-SI" altLang="sl-SI"/>
          </a:p>
        </p:txBody>
      </p:sp>
    </p:spTree>
    <p:extLst>
      <p:ext uri="{BB962C8B-B14F-4D97-AF65-F5344CB8AC3E}">
        <p14:creationId xmlns:p14="http://schemas.microsoft.com/office/powerpoint/2010/main" val="212954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987D-EC4B-417B-A092-ED41094D301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7618EE6-5F59-425C-8013-DC9E659EA823}"/>
              </a:ext>
            </a:extLst>
          </p:cNvPr>
          <p:cNvSpPr>
            <a:spLocks noGrp="1"/>
          </p:cNvSpPr>
          <p:nvPr>
            <p:ph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0571D413-3CF6-41B3-BDF1-BDCB6F3318E6}"/>
              </a:ext>
            </a:extLst>
          </p:cNvPr>
          <p:cNvSpPr>
            <a:spLocks noGrp="1"/>
          </p:cNvSpPr>
          <p:nvPr>
            <p:ph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69D01FF9-D3D8-4EBE-B9B3-434353EBF7FB}"/>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3F50AF3-4A74-4B5A-9ACD-59B365ACBE6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0E8FF136-A553-4C9A-8FD1-A94DA067FB71}"/>
              </a:ext>
            </a:extLst>
          </p:cNvPr>
          <p:cNvSpPr>
            <a:spLocks noGrp="1"/>
          </p:cNvSpPr>
          <p:nvPr>
            <p:ph type="sldNum" sz="quarter" idx="12"/>
          </p:nvPr>
        </p:nvSpPr>
        <p:spPr/>
        <p:txBody>
          <a:bodyPr/>
          <a:lstStyle>
            <a:lvl1pPr>
              <a:defRPr/>
            </a:lvl1pPr>
          </a:lstStyle>
          <a:p>
            <a:fld id="{2BCF97BE-4DFE-4405-A5B7-CAEAF2CDCA1B}" type="slidenum">
              <a:rPr lang="sl-SI" altLang="sl-SI"/>
              <a:pPr/>
              <a:t>‹#›</a:t>
            </a:fld>
            <a:endParaRPr lang="sl-SI" altLang="sl-SI"/>
          </a:p>
        </p:txBody>
      </p:sp>
    </p:spTree>
    <p:extLst>
      <p:ext uri="{BB962C8B-B14F-4D97-AF65-F5344CB8AC3E}">
        <p14:creationId xmlns:p14="http://schemas.microsoft.com/office/powerpoint/2010/main" val="326496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3E25B-7AF1-4C26-8AA1-959318516DD7}"/>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C65EEB7D-FD0A-4B63-A8A8-8C738120AF5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AEC4F2-8D3B-4842-8CA4-288C613459C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2BE94BAC-09CB-4AF0-96F4-80496A9A20A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5CD1CE-BCBF-404C-82DB-0D19FA6BE4C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4D1ECBF4-1036-4876-9D38-4B15177868CD}"/>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9A972331-1027-4113-B363-F7C0B819A17B}"/>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8A7B0CBC-1BEC-449B-A6D1-61AFCA9F3F48}"/>
              </a:ext>
            </a:extLst>
          </p:cNvPr>
          <p:cNvSpPr>
            <a:spLocks noGrp="1"/>
          </p:cNvSpPr>
          <p:nvPr>
            <p:ph type="sldNum" sz="quarter" idx="12"/>
          </p:nvPr>
        </p:nvSpPr>
        <p:spPr/>
        <p:txBody>
          <a:bodyPr/>
          <a:lstStyle>
            <a:lvl1pPr>
              <a:defRPr/>
            </a:lvl1pPr>
          </a:lstStyle>
          <a:p>
            <a:fld id="{D89A293C-DDB0-4B95-8F1F-D8FAB7D1C9D6}" type="slidenum">
              <a:rPr lang="sl-SI" altLang="sl-SI"/>
              <a:pPr/>
              <a:t>‹#›</a:t>
            </a:fld>
            <a:endParaRPr lang="sl-SI" altLang="sl-SI"/>
          </a:p>
        </p:txBody>
      </p:sp>
    </p:spTree>
    <p:extLst>
      <p:ext uri="{BB962C8B-B14F-4D97-AF65-F5344CB8AC3E}">
        <p14:creationId xmlns:p14="http://schemas.microsoft.com/office/powerpoint/2010/main" val="2202413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2A09-96B4-4B5F-8536-5D464304D0F8}"/>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E8AAB94F-8336-4AE5-A78B-489C04C48EDB}"/>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749430C1-4924-46DD-B415-012FAE0A0ED4}"/>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F6923987-91A7-414F-ADB1-88B1BD111976}"/>
              </a:ext>
            </a:extLst>
          </p:cNvPr>
          <p:cNvSpPr>
            <a:spLocks noGrp="1"/>
          </p:cNvSpPr>
          <p:nvPr>
            <p:ph type="sldNum" sz="quarter" idx="12"/>
          </p:nvPr>
        </p:nvSpPr>
        <p:spPr/>
        <p:txBody>
          <a:bodyPr/>
          <a:lstStyle>
            <a:lvl1pPr>
              <a:defRPr/>
            </a:lvl1pPr>
          </a:lstStyle>
          <a:p>
            <a:fld id="{66AB5693-1538-4981-BD57-9B79134F79FF}" type="slidenum">
              <a:rPr lang="sl-SI" altLang="sl-SI"/>
              <a:pPr/>
              <a:t>‹#›</a:t>
            </a:fld>
            <a:endParaRPr lang="sl-SI" altLang="sl-SI"/>
          </a:p>
        </p:txBody>
      </p:sp>
    </p:spTree>
    <p:extLst>
      <p:ext uri="{BB962C8B-B14F-4D97-AF65-F5344CB8AC3E}">
        <p14:creationId xmlns:p14="http://schemas.microsoft.com/office/powerpoint/2010/main" val="102089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AEA37F-7ADE-4F58-9334-94D472A729EC}"/>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82C65C25-E749-42F3-92C0-98627AD5F271}"/>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14EB8FC5-51AC-48DF-B453-7C9EA49248B1}"/>
              </a:ext>
            </a:extLst>
          </p:cNvPr>
          <p:cNvSpPr>
            <a:spLocks noGrp="1"/>
          </p:cNvSpPr>
          <p:nvPr>
            <p:ph type="sldNum" sz="quarter" idx="12"/>
          </p:nvPr>
        </p:nvSpPr>
        <p:spPr/>
        <p:txBody>
          <a:bodyPr/>
          <a:lstStyle>
            <a:lvl1pPr>
              <a:defRPr/>
            </a:lvl1pPr>
          </a:lstStyle>
          <a:p>
            <a:fld id="{DC528975-A549-4C67-A5B3-0D983D0A862D}" type="slidenum">
              <a:rPr lang="sl-SI" altLang="sl-SI"/>
              <a:pPr/>
              <a:t>‹#›</a:t>
            </a:fld>
            <a:endParaRPr lang="sl-SI" altLang="sl-SI"/>
          </a:p>
        </p:txBody>
      </p:sp>
    </p:spTree>
    <p:extLst>
      <p:ext uri="{BB962C8B-B14F-4D97-AF65-F5344CB8AC3E}">
        <p14:creationId xmlns:p14="http://schemas.microsoft.com/office/powerpoint/2010/main" val="396274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FBE95-F135-4E09-8E6D-BC858EFD45E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6ECB8217-0DC8-413E-ADD7-21BEC9F99AB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66A36168-FF70-406F-8089-BF688782D47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96EE44-1AB7-467E-A91D-15C470565424}"/>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10A172C7-194D-4D48-A351-918809D1F95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372FA01-BED1-4383-B0DE-FE12C7F5F6E7}"/>
              </a:ext>
            </a:extLst>
          </p:cNvPr>
          <p:cNvSpPr>
            <a:spLocks noGrp="1"/>
          </p:cNvSpPr>
          <p:nvPr>
            <p:ph type="sldNum" sz="quarter" idx="12"/>
          </p:nvPr>
        </p:nvSpPr>
        <p:spPr/>
        <p:txBody>
          <a:bodyPr/>
          <a:lstStyle>
            <a:lvl1pPr>
              <a:defRPr/>
            </a:lvl1pPr>
          </a:lstStyle>
          <a:p>
            <a:fld id="{1A808BB9-5600-413D-B9AA-C9B5438EF479}" type="slidenum">
              <a:rPr lang="sl-SI" altLang="sl-SI"/>
              <a:pPr/>
              <a:t>‹#›</a:t>
            </a:fld>
            <a:endParaRPr lang="sl-SI" altLang="sl-SI"/>
          </a:p>
        </p:txBody>
      </p:sp>
    </p:spTree>
    <p:extLst>
      <p:ext uri="{BB962C8B-B14F-4D97-AF65-F5344CB8AC3E}">
        <p14:creationId xmlns:p14="http://schemas.microsoft.com/office/powerpoint/2010/main" val="288942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BCDB-EFB4-4A3A-A790-D7E6DE4C629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F6E6B8C1-C2FD-4C0B-AD60-13B40E98C30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54867F12-3F97-4249-8279-87E1C948E95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668E73-C22C-4E74-B41A-2D1DD67E667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1B82095-FA5E-486A-BD97-40F4398A1D9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A1324A3-6762-4BBA-B90D-AD971C4207D4}"/>
              </a:ext>
            </a:extLst>
          </p:cNvPr>
          <p:cNvSpPr>
            <a:spLocks noGrp="1"/>
          </p:cNvSpPr>
          <p:nvPr>
            <p:ph type="sldNum" sz="quarter" idx="12"/>
          </p:nvPr>
        </p:nvSpPr>
        <p:spPr/>
        <p:txBody>
          <a:bodyPr/>
          <a:lstStyle>
            <a:lvl1pPr>
              <a:defRPr/>
            </a:lvl1pPr>
          </a:lstStyle>
          <a:p>
            <a:fld id="{4A1C449B-0D54-4464-BA14-1CB3AC69F8A4}" type="slidenum">
              <a:rPr lang="sl-SI" altLang="sl-SI"/>
              <a:pPr/>
              <a:t>‹#›</a:t>
            </a:fld>
            <a:endParaRPr lang="sl-SI" altLang="sl-SI"/>
          </a:p>
        </p:txBody>
      </p:sp>
    </p:spTree>
    <p:extLst>
      <p:ext uri="{BB962C8B-B14F-4D97-AF65-F5344CB8AC3E}">
        <p14:creationId xmlns:p14="http://schemas.microsoft.com/office/powerpoint/2010/main" val="93646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E448EED-0E3B-49DD-9C95-2D537625D8BA}"/>
              </a:ext>
            </a:extLst>
          </p:cNvPr>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44035" name="Rectangle 3">
            <a:extLst>
              <a:ext uri="{FF2B5EF4-FFF2-40B4-BE49-F238E27FC236}">
                <a16:creationId xmlns:a16="http://schemas.microsoft.com/office/drawing/2014/main" id="{2AC1AF5D-0A8F-4538-B52C-55A5063FED48}"/>
              </a:ext>
            </a:extLst>
          </p:cNvPr>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4036" name="Rectangle 4">
            <a:extLst>
              <a:ext uri="{FF2B5EF4-FFF2-40B4-BE49-F238E27FC236}">
                <a16:creationId xmlns:a16="http://schemas.microsoft.com/office/drawing/2014/main" id="{9A171EA5-9B55-4388-B9E7-8EEFDD7D220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sl-SI" altLang="sl-SI"/>
          </a:p>
        </p:txBody>
      </p:sp>
      <p:sp>
        <p:nvSpPr>
          <p:cNvPr id="44037" name="Rectangle 5">
            <a:extLst>
              <a:ext uri="{FF2B5EF4-FFF2-40B4-BE49-F238E27FC236}">
                <a16:creationId xmlns:a16="http://schemas.microsoft.com/office/drawing/2014/main" id="{7127C9A4-8A3A-42B8-8C65-AC6A7AEDFC9E}"/>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sl-SI" altLang="sl-SI"/>
          </a:p>
        </p:txBody>
      </p:sp>
      <p:sp>
        <p:nvSpPr>
          <p:cNvPr id="44038" name="Rectangle 6">
            <a:extLst>
              <a:ext uri="{FF2B5EF4-FFF2-40B4-BE49-F238E27FC236}">
                <a16:creationId xmlns:a16="http://schemas.microsoft.com/office/drawing/2014/main" id="{3FB16C33-2D59-4E8E-A7FD-D56BCF1879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DF3C1ECA-7696-497D-BA29-A5D51701B862}"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680"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5" r:id="rId12"/>
  </p:sldLayoutIdLst>
  <p:txStyles>
    <p:titleStyle>
      <a:lvl1pPr algn="l"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796136E-F0AD-4F8D-95AB-626548831E3F}"/>
              </a:ext>
            </a:extLst>
          </p:cNvPr>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47107" name="Rectangle 3">
            <a:extLst>
              <a:ext uri="{FF2B5EF4-FFF2-40B4-BE49-F238E27FC236}">
                <a16:creationId xmlns:a16="http://schemas.microsoft.com/office/drawing/2014/main" id="{F325A4B8-37F8-4B2E-8ED9-20472A2669EB}"/>
              </a:ext>
            </a:extLst>
          </p:cNvPr>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7108" name="Rectangle 4">
            <a:extLst>
              <a:ext uri="{FF2B5EF4-FFF2-40B4-BE49-F238E27FC236}">
                <a16:creationId xmlns:a16="http://schemas.microsoft.com/office/drawing/2014/main" id="{3DDEDC6D-04EA-4111-A731-02AA10374F33}"/>
              </a:ext>
            </a:extLst>
          </p:cNvPr>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sl-SI" altLang="sl-SI"/>
          </a:p>
        </p:txBody>
      </p:sp>
      <p:sp>
        <p:nvSpPr>
          <p:cNvPr id="47109" name="Rectangle 5">
            <a:extLst>
              <a:ext uri="{FF2B5EF4-FFF2-40B4-BE49-F238E27FC236}">
                <a16:creationId xmlns:a16="http://schemas.microsoft.com/office/drawing/2014/main" id="{9FDDDB8F-1694-4337-8CA2-1E4DD3E9E75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sl-SI" altLang="sl-SI"/>
          </a:p>
        </p:txBody>
      </p:sp>
      <p:sp>
        <p:nvSpPr>
          <p:cNvPr id="47110" name="Rectangle 6">
            <a:extLst>
              <a:ext uri="{FF2B5EF4-FFF2-40B4-BE49-F238E27FC236}">
                <a16:creationId xmlns:a16="http://schemas.microsoft.com/office/drawing/2014/main" id="{8F54DD27-6EA3-4E5B-A8FF-BEE976F01DBA}"/>
              </a:ext>
            </a:extLst>
          </p:cNvPr>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12BC6220-9B92-4826-AF89-768FDEF5D124}"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682"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14D7266-4B84-47D4-8999-088EC61A206D}"/>
              </a:ext>
            </a:extLst>
          </p:cNvPr>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sl-SI" altLang="sl-SI"/>
          </a:p>
        </p:txBody>
      </p:sp>
      <p:sp>
        <p:nvSpPr>
          <p:cNvPr id="67587" name="Rectangle 3">
            <a:extLst>
              <a:ext uri="{FF2B5EF4-FFF2-40B4-BE49-F238E27FC236}">
                <a16:creationId xmlns:a16="http://schemas.microsoft.com/office/drawing/2014/main" id="{A5323F11-FC6C-4B5E-8FB8-2763D563DA0F}"/>
              </a:ext>
            </a:extLst>
          </p:cNvPr>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D078F2F-3697-4A52-A94A-1E35519B673E}" type="slidenum">
              <a:rPr lang="sl-SI" altLang="sl-SI"/>
              <a:pPr/>
              <a:t>‹#›</a:t>
            </a:fld>
            <a:endParaRPr lang="sl-SI" altLang="sl-SI"/>
          </a:p>
        </p:txBody>
      </p:sp>
      <p:grpSp>
        <p:nvGrpSpPr>
          <p:cNvPr id="67588" name="Group 4">
            <a:extLst>
              <a:ext uri="{FF2B5EF4-FFF2-40B4-BE49-F238E27FC236}">
                <a16:creationId xmlns:a16="http://schemas.microsoft.com/office/drawing/2014/main" id="{46219A9C-A0A3-4006-85DA-05A6D89E68EF}"/>
              </a:ext>
            </a:extLst>
          </p:cNvPr>
          <p:cNvGrpSpPr>
            <a:grpSpLocks/>
          </p:cNvGrpSpPr>
          <p:nvPr/>
        </p:nvGrpSpPr>
        <p:grpSpPr bwMode="auto">
          <a:xfrm>
            <a:off x="0" y="0"/>
            <a:ext cx="9140825" cy="6850063"/>
            <a:chOff x="0" y="0"/>
            <a:chExt cx="5758" cy="4315"/>
          </a:xfrm>
        </p:grpSpPr>
        <p:grpSp>
          <p:nvGrpSpPr>
            <p:cNvPr id="67589" name="Group 5">
              <a:extLst>
                <a:ext uri="{FF2B5EF4-FFF2-40B4-BE49-F238E27FC236}">
                  <a16:creationId xmlns:a16="http://schemas.microsoft.com/office/drawing/2014/main" id="{1E863302-B879-47EC-ADB3-7EA4E2947F7D}"/>
                </a:ext>
              </a:extLst>
            </p:cNvPr>
            <p:cNvGrpSpPr>
              <a:grpSpLocks/>
            </p:cNvGrpSpPr>
            <p:nvPr userDrawn="1"/>
          </p:nvGrpSpPr>
          <p:grpSpPr bwMode="auto">
            <a:xfrm>
              <a:off x="1728" y="2230"/>
              <a:ext cx="4027" cy="2085"/>
              <a:chOff x="1728" y="2230"/>
              <a:chExt cx="4027" cy="2085"/>
            </a:xfrm>
          </p:grpSpPr>
          <p:sp>
            <p:nvSpPr>
              <p:cNvPr id="67590" name="Freeform 6">
                <a:extLst>
                  <a:ext uri="{FF2B5EF4-FFF2-40B4-BE49-F238E27FC236}">
                    <a16:creationId xmlns:a16="http://schemas.microsoft.com/office/drawing/2014/main" id="{1A446599-3086-4342-9F9B-361C400FAADE}"/>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7591" name="Freeform 7">
                <a:extLst>
                  <a:ext uri="{FF2B5EF4-FFF2-40B4-BE49-F238E27FC236}">
                    <a16:creationId xmlns:a16="http://schemas.microsoft.com/office/drawing/2014/main" id="{42B0A0ED-E128-4E58-A491-09145B3F3D58}"/>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7592" name="Freeform 8">
                <a:extLst>
                  <a:ext uri="{FF2B5EF4-FFF2-40B4-BE49-F238E27FC236}">
                    <a16:creationId xmlns:a16="http://schemas.microsoft.com/office/drawing/2014/main" id="{09443D54-13BF-4B6A-A464-6985C5777ED9}"/>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7593" name="Freeform 9">
                <a:extLst>
                  <a:ext uri="{FF2B5EF4-FFF2-40B4-BE49-F238E27FC236}">
                    <a16:creationId xmlns:a16="http://schemas.microsoft.com/office/drawing/2014/main" id="{CC32B1C6-21B9-48C9-98CA-32E8752B3161}"/>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7594" name="Freeform 10">
                <a:extLst>
                  <a:ext uri="{FF2B5EF4-FFF2-40B4-BE49-F238E27FC236}">
                    <a16:creationId xmlns:a16="http://schemas.microsoft.com/office/drawing/2014/main" id="{4AAAAABE-A78D-40A1-8BC4-A03BD6D5000C}"/>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67595" name="Freeform 11">
              <a:extLst>
                <a:ext uri="{FF2B5EF4-FFF2-40B4-BE49-F238E27FC236}">
                  <a16:creationId xmlns:a16="http://schemas.microsoft.com/office/drawing/2014/main" id="{0E1C3E1D-0428-4E32-BF59-E4DEE16D4065}"/>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67596" name="Freeform 12">
              <a:extLst>
                <a:ext uri="{FF2B5EF4-FFF2-40B4-BE49-F238E27FC236}">
                  <a16:creationId xmlns:a16="http://schemas.microsoft.com/office/drawing/2014/main" id="{B3070E85-7361-4B7E-A4E0-E034C98E96DD}"/>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67597" name="Rectangle 13">
            <a:extLst>
              <a:ext uri="{FF2B5EF4-FFF2-40B4-BE49-F238E27FC236}">
                <a16:creationId xmlns:a16="http://schemas.microsoft.com/office/drawing/2014/main" id="{41D9CCE3-23F9-443C-968C-FE53363FB643}"/>
              </a:ext>
            </a:extLst>
          </p:cNvPr>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67598" name="Rectangle 14">
            <a:extLst>
              <a:ext uri="{FF2B5EF4-FFF2-40B4-BE49-F238E27FC236}">
                <a16:creationId xmlns:a16="http://schemas.microsoft.com/office/drawing/2014/main" id="{93E99BF8-6828-4193-9E2C-5BD7826970B3}"/>
              </a:ext>
            </a:extLst>
          </p:cNvPr>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sl-SI" altLang="sl-SI"/>
          </a:p>
        </p:txBody>
      </p:sp>
      <p:sp>
        <p:nvSpPr>
          <p:cNvPr id="67599" name="Rectangle 15">
            <a:extLst>
              <a:ext uri="{FF2B5EF4-FFF2-40B4-BE49-F238E27FC236}">
                <a16:creationId xmlns:a16="http://schemas.microsoft.com/office/drawing/2014/main" id="{44472324-52E8-416F-ABAB-35B4D9F12F0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Tree>
  </p:cSld>
  <p:clrMap bg1="dk2" tx1="lt1" bg2="dk1" tx2="lt2" accent1="accent1" accent2="accent2" accent3="accent3" accent4="accent4" accent5="accent5" accent6="accent6" hlink="hlink" folHlink="folHlink"/>
  <p:sldLayoutIdLst>
    <p:sldLayoutId id="214748369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6" r:id="rId12"/>
  </p:sldLayoutIdLst>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D00993D-EA3E-403E-AD73-9D4063534AA4}"/>
              </a:ext>
            </a:extLst>
          </p:cNvPr>
          <p:cNvSpPr>
            <a:spLocks noGrp="1" noRot="1" noChangeArrowheads="1"/>
          </p:cNvSpPr>
          <p:nvPr>
            <p:ph type="title"/>
          </p:nvPr>
        </p:nvSpPr>
        <p:spPr/>
        <p:txBody>
          <a:bodyPr/>
          <a:lstStyle/>
          <a:p>
            <a:endParaRPr lang="sl-SI" altLang="sl-SI"/>
          </a:p>
        </p:txBody>
      </p:sp>
      <p:sp>
        <p:nvSpPr>
          <p:cNvPr id="3075" name="Rectangle 3">
            <a:extLst>
              <a:ext uri="{FF2B5EF4-FFF2-40B4-BE49-F238E27FC236}">
                <a16:creationId xmlns:a16="http://schemas.microsoft.com/office/drawing/2014/main" id="{BC93CF6D-0DB3-4E57-A10F-CBE04400BAA9}"/>
              </a:ext>
            </a:extLst>
          </p:cNvPr>
          <p:cNvSpPr>
            <a:spLocks noGrp="1" noRot="1" noChangeArrowheads="1"/>
          </p:cNvSpPr>
          <p:nvPr>
            <p:ph type="body" idx="1"/>
          </p:nvPr>
        </p:nvSpPr>
        <p:spPr/>
        <p:txBody>
          <a:bodyPr/>
          <a:lstStyle/>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000" dirty="0"/>
          </a:p>
          <a:p>
            <a:pPr>
              <a:lnSpc>
                <a:spcPct val="90000"/>
              </a:lnSpc>
              <a:buFont typeface="Wingdings" panose="05000000000000000000" pitchFamily="2" charset="2"/>
              <a:buNone/>
            </a:pPr>
            <a:endParaRPr lang="sl-SI" altLang="sl-SI" sz="2000" dirty="0"/>
          </a:p>
          <a:p>
            <a:pPr>
              <a:lnSpc>
                <a:spcPct val="90000"/>
              </a:lnSpc>
              <a:buFont typeface="Wingdings" panose="05000000000000000000" pitchFamily="2" charset="2"/>
              <a:buNone/>
            </a:pPr>
            <a:r>
              <a:rPr lang="sl-SI" altLang="sl-SI" sz="2000" dirty="0"/>
              <a:t>OŠ Janka Kersnika Brdo</a:t>
            </a:r>
          </a:p>
          <a:p>
            <a:pPr>
              <a:lnSpc>
                <a:spcPct val="90000"/>
              </a:lnSpc>
              <a:buFont typeface="Wingdings" panose="05000000000000000000" pitchFamily="2" charset="2"/>
              <a:buNone/>
            </a:pPr>
            <a:r>
              <a:rPr lang="sl-SI" altLang="sl-SI" sz="2000" dirty="0"/>
              <a:t> </a:t>
            </a:r>
          </a:p>
          <a:p>
            <a:pPr>
              <a:lnSpc>
                <a:spcPct val="90000"/>
              </a:lnSpc>
              <a:buFont typeface="Wingdings" panose="05000000000000000000" pitchFamily="2" charset="2"/>
              <a:buNone/>
            </a:pPr>
            <a:endParaRPr lang="sl-SI" altLang="sl-SI" sz="2000" dirty="0"/>
          </a:p>
          <a:p>
            <a:pPr>
              <a:lnSpc>
                <a:spcPct val="90000"/>
              </a:lnSpc>
              <a:buFont typeface="Wingdings" panose="05000000000000000000" pitchFamily="2" charset="2"/>
              <a:buNone/>
            </a:pPr>
            <a:endParaRPr lang="sl-SI" altLang="sl-SI" sz="2000" dirty="0"/>
          </a:p>
          <a:p>
            <a:pPr>
              <a:lnSpc>
                <a:spcPct val="90000"/>
              </a:lnSpc>
              <a:buFont typeface="Wingdings" panose="05000000000000000000" pitchFamily="2" charset="2"/>
              <a:buNone/>
            </a:pPr>
            <a:r>
              <a:rPr lang="sl-SI" altLang="sl-SI" sz="2800"/>
              <a:t>                                                 </a:t>
            </a:r>
            <a:endParaRPr lang="sl-SI" altLang="sl-SI" sz="2800" dirty="0"/>
          </a:p>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800" dirty="0"/>
          </a:p>
          <a:p>
            <a:pPr>
              <a:lnSpc>
                <a:spcPct val="90000"/>
              </a:lnSpc>
              <a:buFont typeface="Wingdings" panose="05000000000000000000" pitchFamily="2" charset="2"/>
              <a:buNone/>
            </a:pPr>
            <a:endParaRPr lang="sl-SI" altLang="sl-SI" sz="2800" dirty="0"/>
          </a:p>
        </p:txBody>
      </p:sp>
      <p:sp>
        <p:nvSpPr>
          <p:cNvPr id="3076" name="WordArt 4">
            <a:extLst>
              <a:ext uri="{FF2B5EF4-FFF2-40B4-BE49-F238E27FC236}">
                <a16:creationId xmlns:a16="http://schemas.microsoft.com/office/drawing/2014/main" id="{2D40E399-953B-4520-B0A1-F1EDD4BC7B33}"/>
              </a:ext>
            </a:extLst>
          </p:cNvPr>
          <p:cNvSpPr>
            <a:spLocks noChangeArrowheads="1" noChangeShapeType="1" noTextEdit="1"/>
          </p:cNvSpPr>
          <p:nvPr/>
        </p:nvSpPr>
        <p:spPr bwMode="auto">
          <a:xfrm>
            <a:off x="3708400" y="1125538"/>
            <a:ext cx="1200150" cy="4953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algn="ctr"/>
            <a:r>
              <a:rPr lang="sl-SI" sz="2800" b="1" kern="10">
                <a:ln w="9525">
                  <a:solidFill>
                    <a:srgbClr val="000000"/>
                  </a:solidFill>
                  <a:round/>
                  <a:headEnd/>
                  <a:tailEnd/>
                </a:ln>
                <a:solidFill>
                  <a:srgbClr val="000000"/>
                </a:solidFill>
                <a:latin typeface="Arial Black" panose="020B0A04020102020204" pitchFamily="34" charset="0"/>
              </a:rPr>
              <a:t>Fizika</a:t>
            </a:r>
          </a:p>
        </p:txBody>
      </p:sp>
      <p:sp>
        <p:nvSpPr>
          <p:cNvPr id="3078" name="WordArt 6">
            <a:extLst>
              <a:ext uri="{FF2B5EF4-FFF2-40B4-BE49-F238E27FC236}">
                <a16:creationId xmlns:a16="http://schemas.microsoft.com/office/drawing/2014/main" id="{0BCD9B15-CF62-46C5-AF2E-D433DE118B2F}"/>
              </a:ext>
            </a:extLst>
          </p:cNvPr>
          <p:cNvSpPr>
            <a:spLocks noChangeArrowheads="1" noChangeShapeType="1" noTextEdit="1"/>
          </p:cNvSpPr>
          <p:nvPr/>
        </p:nvSpPr>
        <p:spPr bwMode="auto">
          <a:xfrm>
            <a:off x="4140200" y="2420938"/>
            <a:ext cx="581025" cy="6477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PerspectiveBottomRight">
                <a:rot lat="0" lon="21239999" rev="0"/>
              </a:camera>
              <a:lightRig rig="legacyHarsh3" dir="l"/>
            </a:scene3d>
            <a:sp3d extrusionH="430200" prstMaterial="legacyMatte">
              <a:extrusionClr>
                <a:srgbClr val="C0C0C0"/>
              </a:extrusionClr>
              <a:contourClr>
                <a:srgbClr val="008000"/>
              </a:contourClr>
            </a:sp3d>
          </a:bodyPr>
          <a:lstStyle/>
          <a:p>
            <a:pPr algn="ctr"/>
            <a:r>
              <a:rPr lang="sl-SI" sz="3600" b="1" kern="10" spc="-360">
                <a:ln w="9525">
                  <a:round/>
                  <a:headEnd/>
                  <a:tailEnd/>
                </a:ln>
                <a:gradFill rotWithShape="1">
                  <a:gsLst>
                    <a:gs pos="0">
                      <a:srgbClr val="008000"/>
                    </a:gs>
                    <a:gs pos="100000">
                      <a:srgbClr val="FF3300"/>
                    </a:gs>
                  </a:gsLst>
                  <a:lin ang="5400000" scaled="1"/>
                </a:gradFill>
                <a:latin typeface="Arial Black" panose="020B0A04020102020204" pitchFamily="34" charset="0"/>
              </a:rPr>
              <a:t>IN</a:t>
            </a:r>
          </a:p>
        </p:txBody>
      </p:sp>
      <p:sp>
        <p:nvSpPr>
          <p:cNvPr id="3079" name="WordArt 7">
            <a:extLst>
              <a:ext uri="{FF2B5EF4-FFF2-40B4-BE49-F238E27FC236}">
                <a16:creationId xmlns:a16="http://schemas.microsoft.com/office/drawing/2014/main" id="{EB173E93-1BE3-4879-B545-6FB1691894DA}"/>
              </a:ext>
            </a:extLst>
          </p:cNvPr>
          <p:cNvSpPr>
            <a:spLocks noChangeArrowheads="1" noChangeShapeType="1" noTextEdit="1"/>
          </p:cNvSpPr>
          <p:nvPr/>
        </p:nvSpPr>
        <p:spPr bwMode="auto">
          <a:xfrm>
            <a:off x="5580063" y="2349500"/>
            <a:ext cx="1390650" cy="1285875"/>
          </a:xfrm>
          <a:prstGeom prst="rect">
            <a:avLst/>
          </a:prstGeom>
        </p:spPr>
        <p:txBody>
          <a:bodyPr wrap="none" fromWordArt="1">
            <a:prstTxWarp prst="textSlantUp">
              <a:avLst>
                <a:gd name="adj" fmla="val 32056"/>
              </a:avLst>
            </a:prstTxWarp>
          </a:bodyPr>
          <a:lstStyle/>
          <a:p>
            <a:pPr algn="ctr"/>
            <a:r>
              <a:rPr lang="sl-SI" sz="3600" b="1" kern="10">
                <a:ln w="9525">
                  <a:solidFill>
                    <a:srgbClr val="CC99FF"/>
                  </a:solidFill>
                  <a:round/>
                  <a:headEnd/>
                  <a:tailEnd/>
                </a:ln>
                <a:solidFill>
                  <a:srgbClr val="FF0000"/>
                </a:solidFill>
                <a:effectLst>
                  <a:outerShdw dist="53882" dir="2700000" algn="ctr" rotWithShape="0">
                    <a:srgbClr val="9999FF">
                      <a:alpha val="80000"/>
                    </a:srgbClr>
                  </a:outerShdw>
                </a:effectLst>
                <a:latin typeface="Impact" panose="020B0806030902050204" pitchFamily="34" charset="0"/>
              </a:rPr>
              <a:t>Venera</a:t>
            </a:r>
          </a:p>
        </p:txBody>
      </p:sp>
      <p:sp>
        <p:nvSpPr>
          <p:cNvPr id="3080" name="WordArt 8" descr="Papirnata vreča">
            <a:extLst>
              <a:ext uri="{FF2B5EF4-FFF2-40B4-BE49-F238E27FC236}">
                <a16:creationId xmlns:a16="http://schemas.microsoft.com/office/drawing/2014/main" id="{55C043FA-6377-4F81-BAAD-718FE7575960}"/>
              </a:ext>
            </a:extLst>
          </p:cNvPr>
          <p:cNvSpPr>
            <a:spLocks noChangeArrowheads="1" noChangeShapeType="1" noTextEdit="1"/>
          </p:cNvSpPr>
          <p:nvPr/>
        </p:nvSpPr>
        <p:spPr bwMode="auto">
          <a:xfrm>
            <a:off x="1042988" y="2349500"/>
            <a:ext cx="2686050" cy="1473200"/>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contourClr>
                <a:srgbClr val="006600"/>
              </a:contourClr>
            </a:sp3d>
          </a:bodyPr>
          <a:lstStyle/>
          <a:p>
            <a:pPr algn="ctr"/>
            <a:r>
              <a:rPr lang="sl-SI" sz="5400" b="1" kern="10">
                <a:ln w="9525">
                  <a:round/>
                  <a:headEnd/>
                  <a:tailEnd/>
                </a:ln>
                <a:blipFill dpi="0" rotWithShape="0">
                  <a:blip r:embed="rId2"/>
                  <a:srcRect/>
                  <a:tile tx="0" ty="0" sx="100000" sy="100000" flip="none" algn="tl"/>
                </a:blipFill>
                <a:latin typeface="Arial Black" panose="020B0A04020102020204" pitchFamily="34" charset="0"/>
              </a:rPr>
              <a:t>Merkur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83" name="Rectangle 27">
            <a:extLst>
              <a:ext uri="{FF2B5EF4-FFF2-40B4-BE49-F238E27FC236}">
                <a16:creationId xmlns:a16="http://schemas.microsoft.com/office/drawing/2014/main" id="{13F501A1-24EF-4132-8F73-BB7A9BB31823}"/>
              </a:ext>
            </a:extLst>
          </p:cNvPr>
          <p:cNvSpPr>
            <a:spLocks noGrp="1" noRot="1" noChangeArrowheads="1"/>
          </p:cNvSpPr>
          <p:nvPr>
            <p:ph type="title"/>
          </p:nvPr>
        </p:nvSpPr>
        <p:spPr/>
        <p:txBody>
          <a:bodyPr/>
          <a:lstStyle/>
          <a:p>
            <a:endParaRPr lang="sl-SI" altLang="sl-SI"/>
          </a:p>
        </p:txBody>
      </p:sp>
      <p:sp>
        <p:nvSpPr>
          <p:cNvPr id="70684" name="Rectangle 28">
            <a:extLst>
              <a:ext uri="{FF2B5EF4-FFF2-40B4-BE49-F238E27FC236}">
                <a16:creationId xmlns:a16="http://schemas.microsoft.com/office/drawing/2014/main" id="{4B579E16-0434-4855-8FD6-7677FA4AE0E1}"/>
              </a:ext>
            </a:extLst>
          </p:cNvPr>
          <p:cNvSpPr>
            <a:spLocks noGrp="1" noRot="1" noChangeArrowheads="1"/>
          </p:cNvSpPr>
          <p:nvPr>
            <p:ph type="body" sz="half" idx="1"/>
          </p:nvPr>
        </p:nvSpPr>
        <p:spPr>
          <a:xfrm>
            <a:off x="301625" y="1676400"/>
            <a:ext cx="8518525" cy="1031875"/>
          </a:xfrm>
        </p:spPr>
        <p:txBody>
          <a:bodyPr/>
          <a:lstStyle/>
          <a:p>
            <a:pPr>
              <a:spcBef>
                <a:spcPct val="0"/>
              </a:spcBef>
              <a:buClrTx/>
              <a:buFontTx/>
              <a:buNone/>
            </a:pPr>
            <a:r>
              <a:rPr lang="sl-SI" altLang="sl-SI" sz="1400" b="1">
                <a:effectLst/>
              </a:rPr>
              <a:t>To temo sem izbral zato,ker me zelo zanima vesolje,planeti ter življenje izven našega planeta. </a:t>
            </a:r>
          </a:p>
          <a:p>
            <a:endParaRPr lang="sl-SI" altLang="sl-SI" sz="1400" b="1"/>
          </a:p>
        </p:txBody>
      </p:sp>
      <p:pic>
        <p:nvPicPr>
          <p:cNvPr id="70660" name="Picture 4" descr="untitled">
            <a:extLst>
              <a:ext uri="{FF2B5EF4-FFF2-40B4-BE49-F238E27FC236}">
                <a16:creationId xmlns:a16="http://schemas.microsoft.com/office/drawing/2014/main" id="{056B0C78-A794-4735-86B6-FC6EEE17E552}"/>
              </a:ext>
            </a:extLst>
          </p:cNvPr>
          <p:cNvPicPr>
            <a:picLocks noGrp="1"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395288" y="3305175"/>
            <a:ext cx="8459787" cy="3289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0662" name="WordArt 6" descr="Papirnata vreča">
            <a:extLst>
              <a:ext uri="{FF2B5EF4-FFF2-40B4-BE49-F238E27FC236}">
                <a16:creationId xmlns:a16="http://schemas.microsoft.com/office/drawing/2014/main" id="{D8037B3D-EC5C-4FD0-8AA0-F4E886DA647E}"/>
              </a:ext>
            </a:extLst>
          </p:cNvPr>
          <p:cNvSpPr>
            <a:spLocks noChangeArrowheads="1" noChangeShapeType="1" noTextEdit="1"/>
          </p:cNvSpPr>
          <p:nvPr/>
        </p:nvSpPr>
        <p:spPr bwMode="auto">
          <a:xfrm>
            <a:off x="3635375" y="404813"/>
            <a:ext cx="1304925" cy="992187"/>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contourClr>
                <a:srgbClr val="006600"/>
              </a:contourClr>
            </a:sp3d>
          </a:bodyPr>
          <a:lstStyle/>
          <a:p>
            <a:pPr algn="ctr"/>
            <a:r>
              <a:rPr lang="sl-SI" sz="3600" b="1" kern="10">
                <a:ln w="9525">
                  <a:round/>
                  <a:headEnd/>
                  <a:tailEnd/>
                </a:ln>
                <a:blipFill dpi="0" rotWithShape="0">
                  <a:blip r:embed="rId3"/>
                  <a:srcRect/>
                  <a:tile tx="0" ty="0" sx="100000" sy="100000" flip="none" algn="tl"/>
                </a:blipFill>
                <a:latin typeface="Arial Black" panose="020B0A04020102020204" pitchFamily="34" charset="0"/>
              </a:rPr>
              <a:t>Uvod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38BF80CA-1862-4F61-904E-42C2453BFC27}"/>
              </a:ext>
            </a:extLst>
          </p:cNvPr>
          <p:cNvSpPr>
            <a:spLocks noGrp="1" noChangeArrowheads="1"/>
          </p:cNvSpPr>
          <p:nvPr>
            <p:ph type="title"/>
          </p:nvPr>
        </p:nvSpPr>
        <p:spPr/>
        <p:txBody>
          <a:bodyPr/>
          <a:lstStyle/>
          <a:p>
            <a:r>
              <a:rPr lang="sl-SI" altLang="sl-SI"/>
              <a:t> </a:t>
            </a:r>
          </a:p>
        </p:txBody>
      </p:sp>
      <p:sp>
        <p:nvSpPr>
          <p:cNvPr id="8197" name="Rectangle 5">
            <a:extLst>
              <a:ext uri="{FF2B5EF4-FFF2-40B4-BE49-F238E27FC236}">
                <a16:creationId xmlns:a16="http://schemas.microsoft.com/office/drawing/2014/main" id="{A0816194-3CCF-41F9-B869-73B3CACC4329}"/>
              </a:ext>
            </a:extLst>
          </p:cNvPr>
          <p:cNvSpPr>
            <a:spLocks noGrp="1" noChangeArrowheads="1"/>
          </p:cNvSpPr>
          <p:nvPr>
            <p:ph type="body" sz="half" idx="1"/>
          </p:nvPr>
        </p:nvSpPr>
        <p:spPr>
          <a:xfrm>
            <a:off x="457200" y="1905000"/>
            <a:ext cx="4041775" cy="4114800"/>
          </a:xfrm>
        </p:spPr>
        <p:txBody>
          <a:bodyPr/>
          <a:lstStyle/>
          <a:p>
            <a:pPr>
              <a:lnSpc>
                <a:spcPct val="80000"/>
              </a:lnSpc>
            </a:pPr>
            <a:r>
              <a:rPr lang="en-US" altLang="sl-SI" sz="1400" b="1"/>
              <a:t>	Planet Merkur je v našem sončnem sistemu eden najmanjših in je najbližji soncu. Njegova srednja razdalja od Sonca je 58 000 000 km. Njegov premer pa meri 4875 km. Velik pa je za dve petini Zemlje. Merkurjevo leto traja 88 dni, dan pa 58,7 dni ali dve tretjini Merkurjevega leta. Ker je njegovo površje hrapavo, luknjičasto in so skale na njem temne, zelo slabo odbija Sončno svetlobo. Jedro ima železno. Raziskave so pokazale, da ima Merkur izredno tanko atmosfero, sestavljeno iz Na in K.</a:t>
            </a:r>
            <a:r>
              <a:rPr lang="sl-SI" altLang="sl-SI" sz="1400" b="1"/>
              <a:t> Merkur je poznan vsaj iz časa Sumercev (tretje tisočletje pred našim štetjem). </a:t>
            </a:r>
            <a:r>
              <a:rPr lang="en-US" altLang="sl-SI" sz="1400" b="1"/>
              <a:t>plovilo Mariner 10 je v letu 1974/75 obkrožilo Merkur dvakrat. Na zemljo je poslalo slike Merkurjevega površja, polnega kraterjev. Sporočilo je tudi temperature Merkurjevega površja. Tako se dnevna temperatua dvigne do 4300C, nočna pa se spusti do -1800C.</a:t>
            </a:r>
            <a:r>
              <a:rPr lang="sl-SI" altLang="sl-SI" sz="1400" b="1"/>
              <a:t> </a:t>
            </a:r>
          </a:p>
        </p:txBody>
      </p:sp>
      <p:sp>
        <p:nvSpPr>
          <p:cNvPr id="8200" name="WordArt 8" descr="Papirnata vreča">
            <a:extLst>
              <a:ext uri="{FF2B5EF4-FFF2-40B4-BE49-F238E27FC236}">
                <a16:creationId xmlns:a16="http://schemas.microsoft.com/office/drawing/2014/main" id="{AF037621-D7BA-460F-A47F-9D3D6499FA68}"/>
              </a:ext>
            </a:extLst>
          </p:cNvPr>
          <p:cNvSpPr>
            <a:spLocks noChangeArrowheads="1" noChangeShapeType="1" noTextEdit="1"/>
          </p:cNvSpPr>
          <p:nvPr/>
        </p:nvSpPr>
        <p:spPr bwMode="auto">
          <a:xfrm>
            <a:off x="3563938" y="549275"/>
            <a:ext cx="2333625" cy="1312863"/>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contourClr>
                <a:srgbClr val="006600"/>
              </a:contourClr>
            </a:sp3d>
          </a:bodyPr>
          <a:lstStyle/>
          <a:p>
            <a:pPr algn="ctr"/>
            <a:r>
              <a:rPr lang="sl-SI" sz="4800" b="1" kern="10">
                <a:ln w="9525">
                  <a:round/>
                  <a:headEnd/>
                  <a:tailEnd/>
                </a:ln>
                <a:blipFill dpi="0" rotWithShape="0">
                  <a:blip r:embed="rId2"/>
                  <a:srcRect/>
                  <a:tile tx="0" ty="0" sx="100000" sy="100000" flip="none" algn="tl"/>
                </a:blipFill>
                <a:latin typeface="Arial Black" panose="020B0A04020102020204" pitchFamily="34" charset="0"/>
              </a:rPr>
              <a:t>Merkur</a:t>
            </a:r>
          </a:p>
        </p:txBody>
      </p:sp>
      <p:pic>
        <p:nvPicPr>
          <p:cNvPr id="8201" name="Picture 9" descr="mercury">
            <a:extLst>
              <a:ext uri="{FF2B5EF4-FFF2-40B4-BE49-F238E27FC236}">
                <a16:creationId xmlns:a16="http://schemas.microsoft.com/office/drawing/2014/main" id="{6416C50A-9729-45E8-A6BC-E161E72DD582}"/>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580063" y="1484313"/>
            <a:ext cx="3297237" cy="3297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203" name="Picture 11" descr="346-planety">
            <a:extLst>
              <a:ext uri="{FF2B5EF4-FFF2-40B4-BE49-F238E27FC236}">
                <a16:creationId xmlns:a16="http://schemas.microsoft.com/office/drawing/2014/main" id="{6AFC0B2E-AC67-4E3F-90F5-B303AE51B8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5068888"/>
            <a:ext cx="2659063" cy="148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4" name="Rectangle 12">
            <a:extLst>
              <a:ext uri="{FF2B5EF4-FFF2-40B4-BE49-F238E27FC236}">
                <a16:creationId xmlns:a16="http://schemas.microsoft.com/office/drawing/2014/main" id="{DB878BD5-1F36-4E95-A043-142BDD0E26B8}"/>
              </a:ext>
            </a:extLst>
          </p:cNvPr>
          <p:cNvSpPr>
            <a:spLocks noGrp="1" noChangeArrowheads="1"/>
          </p:cNvSpPr>
          <p:nvPr>
            <p:ph sz="quarter" idx="2"/>
          </p:nvPr>
        </p:nvSpPr>
        <p:spPr/>
        <p:txBody>
          <a:bodyPr/>
          <a:lstStyle/>
          <a:p>
            <a:endParaRPr lang="sl-SI" altLang="sl-SI"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0" name="WordArt 8">
            <a:extLst>
              <a:ext uri="{FF2B5EF4-FFF2-40B4-BE49-F238E27FC236}">
                <a16:creationId xmlns:a16="http://schemas.microsoft.com/office/drawing/2014/main" id="{ED56E30F-C959-47ED-BCF3-88DBA42B678C}"/>
              </a:ext>
            </a:extLst>
          </p:cNvPr>
          <p:cNvSpPr>
            <a:spLocks noChangeArrowheads="1" noChangeShapeType="1" noTextEdit="1"/>
          </p:cNvSpPr>
          <p:nvPr/>
        </p:nvSpPr>
        <p:spPr bwMode="auto">
          <a:xfrm>
            <a:off x="3635375" y="333375"/>
            <a:ext cx="2009775" cy="1219200"/>
          </a:xfrm>
          <a:prstGeom prst="rect">
            <a:avLst/>
          </a:prstGeom>
        </p:spPr>
        <p:txBody>
          <a:bodyPr wrap="none" fromWordArt="1">
            <a:prstTxWarp prst="textSlantUp">
              <a:avLst>
                <a:gd name="adj" fmla="val 32056"/>
              </a:avLst>
            </a:prstTxWarp>
          </a:bodyPr>
          <a:lstStyle/>
          <a:p>
            <a:pPr algn="ctr"/>
            <a:r>
              <a:rPr lang="sl-SI" sz="5400" kern="10">
                <a:ln w="9525">
                  <a:solidFill>
                    <a:srgbClr val="CC99FF"/>
                  </a:solidFill>
                  <a:round/>
                  <a:headEnd/>
                  <a:tailEnd/>
                </a:ln>
                <a:solidFill>
                  <a:srgbClr val="FF0000"/>
                </a:solidFill>
                <a:effectLst>
                  <a:outerShdw dist="53882" dir="2700000" algn="ctr" rotWithShape="0">
                    <a:srgbClr val="9999FF">
                      <a:alpha val="80000"/>
                    </a:srgbClr>
                  </a:outerShdw>
                </a:effectLst>
                <a:latin typeface="Impact" panose="020B0806030902050204" pitchFamily="34" charset="0"/>
              </a:rPr>
              <a:t>Venera</a:t>
            </a:r>
          </a:p>
        </p:txBody>
      </p:sp>
      <p:pic>
        <p:nvPicPr>
          <p:cNvPr id="49162" name="Picture 10" descr="merkur_kern">
            <a:extLst>
              <a:ext uri="{FF2B5EF4-FFF2-40B4-BE49-F238E27FC236}">
                <a16:creationId xmlns:a16="http://schemas.microsoft.com/office/drawing/2014/main" id="{92AB59CB-ED20-4CE8-BCFE-2438EBDFD9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844675"/>
            <a:ext cx="4476750" cy="348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3" name="Picture 11" descr="16075715">
            <a:extLst>
              <a:ext uri="{FF2B5EF4-FFF2-40B4-BE49-F238E27FC236}">
                <a16:creationId xmlns:a16="http://schemas.microsoft.com/office/drawing/2014/main" id="{5ED04E3B-08D6-4A30-B643-3CEA158C01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9925" y="5300663"/>
            <a:ext cx="1252538"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78" name="Rectangle 26">
            <a:extLst>
              <a:ext uri="{FF2B5EF4-FFF2-40B4-BE49-F238E27FC236}">
                <a16:creationId xmlns:a16="http://schemas.microsoft.com/office/drawing/2014/main" id="{8AFCE854-3A2E-4B3C-9A48-8CA70DA4D7DA}"/>
              </a:ext>
            </a:extLst>
          </p:cNvPr>
          <p:cNvSpPr>
            <a:spLocks noGrp="1" noRot="1" noChangeArrowheads="1"/>
          </p:cNvSpPr>
          <p:nvPr>
            <p:ph type="title"/>
          </p:nvPr>
        </p:nvSpPr>
        <p:spPr>
          <a:xfrm>
            <a:off x="468313" y="260350"/>
            <a:ext cx="8229600" cy="1139825"/>
          </a:xfrm>
        </p:spPr>
        <p:txBody>
          <a:bodyPr/>
          <a:lstStyle/>
          <a:p>
            <a:endParaRPr lang="sl-SI" altLang="sl-SI"/>
          </a:p>
        </p:txBody>
      </p:sp>
      <p:sp>
        <p:nvSpPr>
          <p:cNvPr id="49181" name="Rectangle 29">
            <a:extLst>
              <a:ext uri="{FF2B5EF4-FFF2-40B4-BE49-F238E27FC236}">
                <a16:creationId xmlns:a16="http://schemas.microsoft.com/office/drawing/2014/main" id="{DEF37C7E-13B1-47CA-8D10-03B8DFFF7C5F}"/>
              </a:ext>
            </a:extLst>
          </p:cNvPr>
          <p:cNvSpPr>
            <a:spLocks noGrp="1" noChangeArrowheads="1"/>
          </p:cNvSpPr>
          <p:nvPr>
            <p:ph type="body" sz="half" idx="3"/>
          </p:nvPr>
        </p:nvSpPr>
        <p:spPr>
          <a:xfrm>
            <a:off x="4643438" y="1484313"/>
            <a:ext cx="4038600" cy="4530725"/>
          </a:xfrm>
        </p:spPr>
        <p:txBody>
          <a:bodyPr/>
          <a:lstStyle/>
          <a:p>
            <a:pPr>
              <a:lnSpc>
                <a:spcPct val="90000"/>
              </a:lnSpc>
            </a:pPr>
            <a:r>
              <a:rPr lang="en-US" altLang="sl-SI" sz="1400" b="1"/>
              <a:t>Venera je planet, ki kroži drugi po vrsti okrog Sonca. Naslednji planet je Zemlja. Po krožnici potuje v nasprotno smer, kot vsi ostali planeti. Potrebuje 243 zemljinih dni, da se enkrat zavrti okrog svoje osi. Sonce pa obkroži v 225 zemljinih dneh. Tako je njen dan daljši, kot njeno leto.</a:t>
            </a:r>
            <a:r>
              <a:rPr lang="sl-SI" altLang="sl-SI" sz="1400" b="1"/>
              <a:t> </a:t>
            </a:r>
            <a:r>
              <a:rPr lang="en-US" altLang="sl-SI" sz="1400" b="1"/>
              <a:t>Gosti oblaki, ki prekrivajo Venero, vsebujejo kaplice žveplove kisline.</a:t>
            </a:r>
            <a:r>
              <a:rPr lang="sl-SI" altLang="sl-SI" sz="1400" b="1"/>
              <a:t> Vetrovi pihajo siloviteje kot najhujši orkani, ki jih poznamo na Zemlji. </a:t>
            </a:r>
            <a:r>
              <a:rPr lang="en-US" altLang="sl-SI" sz="1400" b="1"/>
              <a:t>Zmeraj piha od ekvatorja proti poloma. </a:t>
            </a:r>
            <a:r>
              <a:rPr lang="sl-SI" altLang="sl-SI" sz="1400" b="1"/>
              <a:t>Nebo nenehoma razsvetljujejo strele, zabliska se dvajsetkrat na minuto in tako pogosto tudi grmi. </a:t>
            </a:r>
            <a:r>
              <a:rPr lang="en-US" altLang="sl-SI" sz="1400" b="1"/>
              <a:t>To pa zato, ker njeni oblaki delujejo kot topla greda. </a:t>
            </a:r>
            <a:r>
              <a:rPr lang="sl-SI" altLang="sl-SI" sz="1400" b="1"/>
              <a:t>Povprečna površinska temperaturana vrhu oblakov +33 °C na površju  480 °C. </a:t>
            </a:r>
            <a:r>
              <a:rPr lang="en-US" altLang="sl-SI" sz="1400" b="1"/>
              <a:t>Sovjetska Zveza je izstreljevala proti planetu sonde z imeni Venera 4-16, med leti 1967 do 1983. Vega 1 in 2 so leta 1984 izstrelili z namenom raziskovanja Hallyevega kometa.</a:t>
            </a:r>
            <a:r>
              <a:rPr lang="sl-SI" altLang="sl-SI" sz="1400" b="1"/>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1F4C21D-07FA-4923-A138-771C5257DFC4}"/>
              </a:ext>
            </a:extLst>
          </p:cNvPr>
          <p:cNvSpPr>
            <a:spLocks noGrp="1" noRot="1" noChangeArrowheads="1"/>
          </p:cNvSpPr>
          <p:nvPr>
            <p:ph type="title"/>
          </p:nvPr>
        </p:nvSpPr>
        <p:spPr/>
        <p:txBody>
          <a:bodyPr/>
          <a:lstStyle/>
          <a:p>
            <a:endParaRPr lang="sl-SI" altLang="sl-SI"/>
          </a:p>
        </p:txBody>
      </p:sp>
      <p:pic>
        <p:nvPicPr>
          <p:cNvPr id="71684" name="Picture 4" descr="venera2">
            <a:extLst>
              <a:ext uri="{FF2B5EF4-FFF2-40B4-BE49-F238E27FC236}">
                <a16:creationId xmlns:a16="http://schemas.microsoft.com/office/drawing/2014/main" id="{B3E393AB-37EC-4059-8A0A-E3B38499E4DD}"/>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39750" y="1557338"/>
            <a:ext cx="5040313" cy="5040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685" name="Picture 5" descr="9897649v">
            <a:extLst>
              <a:ext uri="{FF2B5EF4-FFF2-40B4-BE49-F238E27FC236}">
                <a16:creationId xmlns:a16="http://schemas.microsoft.com/office/drawing/2014/main" id="{8BAFF4A7-CA75-450B-AD4D-5517A9D3BA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3068638"/>
            <a:ext cx="28670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7" name="WordArt 7">
            <a:extLst>
              <a:ext uri="{FF2B5EF4-FFF2-40B4-BE49-F238E27FC236}">
                <a16:creationId xmlns:a16="http://schemas.microsoft.com/office/drawing/2014/main" id="{00463166-8E1F-48C1-8621-62EC1467EDFA}"/>
              </a:ext>
            </a:extLst>
          </p:cNvPr>
          <p:cNvSpPr>
            <a:spLocks noChangeArrowheads="1" noChangeShapeType="1" noTextEdit="1"/>
          </p:cNvSpPr>
          <p:nvPr/>
        </p:nvSpPr>
        <p:spPr bwMode="auto">
          <a:xfrm>
            <a:off x="3924300" y="333375"/>
            <a:ext cx="1152525" cy="1039813"/>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sl-SI" sz="4400" b="1" kern="10">
                <a:ln w="9525">
                  <a:solidFill>
                    <a:srgbClr val="000000"/>
                  </a:solidFill>
                  <a:round/>
                  <a:headEnd/>
                  <a:tailEnd/>
                </a:ln>
                <a:solidFill>
                  <a:srgbClr val="FF0000"/>
                </a:solidFill>
                <a:latin typeface="Impact" panose="020B0806030902050204" pitchFamily="34" charset="0"/>
              </a:rPr>
              <a:t>Slike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6" name="Picture 6" descr="multimedia">
            <a:extLst>
              <a:ext uri="{FF2B5EF4-FFF2-40B4-BE49-F238E27FC236}">
                <a16:creationId xmlns:a16="http://schemas.microsoft.com/office/drawing/2014/main" id="{45D0CD7C-0BA6-47C7-8E8C-A715E85FF2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08275"/>
            <a:ext cx="5194300" cy="3784600"/>
          </a:xfrm>
          <a:prstGeom prst="rect">
            <a:avLst/>
          </a:prstGeom>
          <a:noFill/>
          <a:extLst>
            <a:ext uri="{909E8E84-426E-40DD-AFC4-6F175D3DCCD1}">
              <a14:hiddenFill xmlns:a14="http://schemas.microsoft.com/office/drawing/2010/main">
                <a:solidFill>
                  <a:srgbClr val="FFFFFF"/>
                </a:solidFill>
              </a14:hiddenFill>
            </a:ext>
          </a:extLst>
        </p:spPr>
      </p:pic>
      <p:pic>
        <p:nvPicPr>
          <p:cNvPr id="87048" name="Picture 8" descr="multimedia">
            <a:extLst>
              <a:ext uri="{FF2B5EF4-FFF2-40B4-BE49-F238E27FC236}">
                <a16:creationId xmlns:a16="http://schemas.microsoft.com/office/drawing/2014/main" id="{1CE2DEDD-7200-49A3-8B5D-5E4563AA027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2924175"/>
            <a:ext cx="3660775" cy="3660775"/>
          </a:xfrm>
          <a:prstGeom prst="rect">
            <a:avLst/>
          </a:prstGeom>
          <a:noFill/>
          <a:extLst>
            <a:ext uri="{909E8E84-426E-40DD-AFC4-6F175D3DCCD1}">
              <a14:hiddenFill xmlns:a14="http://schemas.microsoft.com/office/drawing/2010/main">
                <a:solidFill>
                  <a:srgbClr val="FFFFFF"/>
                </a:solidFill>
              </a14:hiddenFill>
            </a:ext>
          </a:extLst>
        </p:spPr>
      </p:pic>
      <p:sp>
        <p:nvSpPr>
          <p:cNvPr id="87044" name="WordArt 4">
            <a:extLst>
              <a:ext uri="{FF2B5EF4-FFF2-40B4-BE49-F238E27FC236}">
                <a16:creationId xmlns:a16="http://schemas.microsoft.com/office/drawing/2014/main" id="{491305A8-1C72-4AB0-B5E4-E88E34EDF042}"/>
              </a:ext>
            </a:extLst>
          </p:cNvPr>
          <p:cNvSpPr>
            <a:spLocks noChangeArrowheads="1" noChangeShapeType="1" noTextEdit="1"/>
          </p:cNvSpPr>
          <p:nvPr/>
        </p:nvSpPr>
        <p:spPr bwMode="auto">
          <a:xfrm>
            <a:off x="2771775" y="260350"/>
            <a:ext cx="3181350" cy="2276475"/>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contourClr>
                <a:srgbClr val="008000"/>
              </a:contourClr>
            </a:sp3d>
          </a:bodyPr>
          <a:lstStyle/>
          <a:p>
            <a:pPr algn="ctr"/>
            <a:r>
              <a:rPr lang="sl-SI" sz="9600" b="1" kern="10">
                <a:ln w="9525">
                  <a:round/>
                  <a:headEnd/>
                  <a:tailEnd/>
                </a:ln>
                <a:gradFill rotWithShape="1">
                  <a:gsLst>
                    <a:gs pos="0">
                      <a:srgbClr val="008000"/>
                    </a:gs>
                    <a:gs pos="50000">
                      <a:srgbClr val="FE3E02"/>
                    </a:gs>
                    <a:gs pos="100000">
                      <a:srgbClr val="008000"/>
                    </a:gs>
                  </a:gsLst>
                  <a:lin ang="5400000" scaled="1"/>
                </a:gradFill>
                <a:latin typeface="Impact" panose="020B0806030902050204" pitchFamily="34" charset="0"/>
              </a:rPr>
              <a:t>Konec</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blaki">
  <a:themeElements>
    <a:clrScheme name="Oblaki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Obla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blaki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Oblaki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Oblaki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Oblaki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Oblaki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Oblaki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blaki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Oblaki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Oblaki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ok">
  <a:themeElements>
    <a:clrScheme name="To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To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l-SI" altLang="sl-SI"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o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Tok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Tok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Tok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Tok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Tok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Tok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Tok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Tok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202</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Arial Black</vt:lpstr>
      <vt:lpstr>Garamond</vt:lpstr>
      <vt:lpstr>Impact</vt:lpstr>
      <vt:lpstr>Tahoma</vt:lpstr>
      <vt:lpstr>Wingdings</vt:lpstr>
      <vt:lpstr>Ocean</vt:lpstr>
      <vt:lpstr>Oblaki</vt:lpstr>
      <vt:lpstr>Tok</vt:lpstr>
      <vt:lpstr>PowerPoint Presentation</vt:lpstr>
      <vt:lpstr>PowerPoint Presentation</vt:lpstr>
      <vt:lpstr>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2019-05-30T09:24:59Z</dcterms:created>
  <dcterms:modified xsi:type="dcterms:W3CDTF">2019-05-30T09:25:00Z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