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F888D65-56C1-4DAA-B031-21D98467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7167-1A70-45F8-8036-453B5046F92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0EEF69E-4F7A-4363-A85B-603A9009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5184F07-36C1-440E-BF1C-B636BA34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968A8-5459-4C2F-B4C9-918CD44329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17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C401338-CA17-4FE8-A84B-9AFA1B7A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CDBA-81DF-4F43-BAB4-BF42EE93C21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94393ED-55DB-4ADD-B555-30EB78FF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A16D2EB-79CF-460E-A593-F9F38BD8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6B146-9101-4EAB-BF20-97DDACB77F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7133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EDE4B9B-60D0-4100-B9B3-076F8443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0278-FF38-4BD7-89A0-2D14AAA27C0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546C3AA-9F73-4149-9FF4-348074EE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11E7F4C-A7F4-455B-B987-C2B8756A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26047-69A9-4F0E-BE93-0A222A1D0C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487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E811969-22E9-4EAF-9746-47B646B9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13E85-F452-4562-8D46-E8481EFE63B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6ED310C-2864-4978-A008-9ECF5BFD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010E69E-9BAF-46C7-BDE6-80FDC5B3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9F083-CB3E-4737-953F-C9735B47C1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506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F494B95-1D9D-4E97-8859-7EC2ADFC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9A42-BA2B-40E4-B61B-EA5841D9E46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61BC703-AF88-4B5B-960A-646BEE59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1B23CCF-16BC-4F37-8D0B-DF15CB32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ED10C-5C07-40CF-B0EB-A579539B0C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950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5F620BD-9BBF-44AE-B44A-50517314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CB3E-8FF2-4F3F-97A2-365485208E7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8E23279-FE63-423F-8422-3CA0A4A7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299542C-A8B2-4AF4-8C20-1F5E65D5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0D7D6-C82A-41E2-9883-8797FAC07B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3271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19B406C4-704D-444C-A3EE-B52F3AAA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670E-B9F9-46A3-A6C4-60E9C12F906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D072048C-9C86-43F9-8302-82640057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B6A4D14F-AC39-4D1E-A6B6-1F16A029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E1A2C-06A0-42E8-B717-4BA1C77B25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243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A0788721-4025-4D91-A6FF-387A01C6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2EC7-6002-44D2-9413-3E21F09DE56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30C72204-ED74-4364-B7EB-CD6D0534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C83C784A-CFEF-4A0F-B272-30A69FB4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E837D-232E-4BB5-868D-DADB019B7A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152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F74731DA-9084-4437-A33F-D62B414C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AD4E-2D5E-4C37-A945-181B32D5701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5B8B020B-C20A-4E53-B8EB-80E14926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92C27A5B-9266-4D27-8B8F-F596DF20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61F1E-6D77-4A9A-BE17-E8829E5B7E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452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B001CBC-C09A-4B3F-A75A-9CD4C290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4254-BE77-4242-92C0-2DDF2B7BF1A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2CA07FA-FEC7-4C6D-A301-437CE23A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A630948-6ABA-4B74-A995-51162AF1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75794-64C9-40B5-890A-76C02C72DB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827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E918E72-1980-473F-B23A-0E6326CC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A075-D2E0-4C55-AC61-3144C6410F1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050A6AB-D510-4E0A-812E-E04CE955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D58EF3F-759D-492C-9791-0E5C4CE8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C610A-000B-4BB4-82E1-9032EB6198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09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B1CFB031-0AA5-40F5-802C-40A2A4C562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575FED4E-497A-4142-B0D7-17F9061AFC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888850C-2730-4269-A36F-8CC68EBF8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6753D-8276-4953-B704-201E87FF153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C353446-9F88-4BCC-B8FA-F064F07F2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8AD6826-622F-4EBA-8D71-609D99944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0AF5FE2-68F6-4538-BEA9-32191774ED2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uswallpapers.com/nature/universe/oldest-clocks-wallpaper-1024-768.jpg">
            <a:extLst>
              <a:ext uri="{FF2B5EF4-FFF2-40B4-BE49-F238E27FC236}">
                <a16:creationId xmlns:a16="http://schemas.microsoft.com/office/drawing/2014/main" id="{58DF4569-E922-4633-BCC7-1BC3D737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PoljeZBesedilom 5">
            <a:extLst>
              <a:ext uri="{FF2B5EF4-FFF2-40B4-BE49-F238E27FC236}">
                <a16:creationId xmlns:a16="http://schemas.microsoft.com/office/drawing/2014/main" id="{19796C8A-47DE-40A7-A692-A81A268A4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2643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 i="1">
                <a:solidFill>
                  <a:schemeClr val="bg1"/>
                </a:solidFill>
              </a:rPr>
              <a:t>ASTEROIDI, KOMETI, METEORJI in METEORITI</a:t>
            </a:r>
          </a:p>
        </p:txBody>
      </p:sp>
      <p:sp>
        <p:nvSpPr>
          <p:cNvPr id="2052" name="PoljeZBesedilom 6">
            <a:extLst>
              <a:ext uri="{FF2B5EF4-FFF2-40B4-BE49-F238E27FC236}">
                <a16:creationId xmlns:a16="http://schemas.microsoft.com/office/drawing/2014/main" id="{B63B3EE3-3195-43D9-B7A6-9E135A7FA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349500"/>
            <a:ext cx="22145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>
                <a:solidFill>
                  <a:schemeClr val="bg1"/>
                </a:solidFill>
              </a:rPr>
              <a:t>V širnem vesolju ki je dokaj neznano, so že naši predniki videli razne pojave. Raziskovalci te pojave</a:t>
            </a:r>
          </a:p>
          <a:p>
            <a:r>
              <a:rPr lang="sl-SI" altLang="sl-SI" b="1">
                <a:solidFill>
                  <a:schemeClr val="bg1"/>
                </a:solidFill>
              </a:rPr>
              <a:t>( NEBESNE  POJAVE) delijo na</a:t>
            </a:r>
          </a:p>
          <a:p>
            <a:r>
              <a:rPr lang="sl-SI" altLang="sl-SI" b="1">
                <a:solidFill>
                  <a:schemeClr val="bg1"/>
                </a:solidFill>
              </a:rPr>
              <a:t>- ASTEORIDE</a:t>
            </a:r>
          </a:p>
          <a:p>
            <a:r>
              <a:rPr lang="sl-SI" altLang="sl-SI" b="1">
                <a:solidFill>
                  <a:schemeClr val="bg1"/>
                </a:solidFill>
              </a:rPr>
              <a:t>- KOMETE</a:t>
            </a:r>
          </a:p>
          <a:p>
            <a:r>
              <a:rPr lang="sl-SI" altLang="sl-SI" b="1">
                <a:solidFill>
                  <a:schemeClr val="bg1"/>
                </a:solidFill>
              </a:rPr>
              <a:t>- METEORJE</a:t>
            </a:r>
          </a:p>
          <a:p>
            <a:r>
              <a:rPr lang="sl-SI" altLang="sl-SI" b="1">
                <a:solidFill>
                  <a:schemeClr val="bg1"/>
                </a:solidFill>
              </a:rPr>
              <a:t>- METEORITE</a:t>
            </a:r>
          </a:p>
        </p:txBody>
      </p:sp>
    </p:spTree>
  </p:cSld>
  <p:clrMapOvr>
    <a:masterClrMapping/>
  </p:clrMapOvr>
  <p:transition spd="slow">
    <p:dissolve/>
    <p:sndAc>
      <p:stSnd>
        <p:snd r:embed="rId2" name="explod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g;base64,/9j/4AAQSkZJRgABAQAAAQABAAD/2wBDAAkGBwgHBgkIBwgKCgkLDRYPDQwMDRsUFRAWIB0iIiAdHx8kKDQsJCYxJx8fLT0tMTU3Ojo6Iys/RD84QzQ5Ojf/2wBDAQoKCg0MDRoPDxo3JR8lNzc3Nzc3Nzc3Nzc3Nzc3Nzc3Nzc3Nzc3Nzc3Nzc3Nzc3Nzc3Nzc3Nzc3Nzc3Nzc3Nzf/wAARCACdAMgDASIAAhEBAxEB/8QAHAABAAIDAQEBAAAAAAAAAAAAAAUGAwQHAgEI/8QAMxAAAgICAQIEBAUDBAMAAAAAAQIAAwQRBRIhBjFBURMiYXEHFCMygUJSkTNiobEVU3L/xAAUAQEAAAAAAAAAAAAAAAAAAAAA/8QAFBEBAAAAAAAAAAAAAAAAAAAAAP/aAAwDAQACEQMRAD8A4rERAREQEREBERAREQEREBEz4+HlZR1jY9tp/wBiky1cB+HnKcnZW2WyYdDf1v3P+IFOid24r8LfDOEQ+ZZfmuuiQx6VP8Dzm7z/AOG/hzmcI1cXjJx+Uo3XbWDon2YHzED8+RJDneGzeC5K3A5Go13Vn+GHuD6iR8BERAREQEREBERAREQEREBERAREy1Y913+lU7/UDYgYolg43wrlZVdN+TbXj49rABidn2lr4rgOM461meoWlW6Uazvs+8Ck8V4f5Dk2HwaSlZP+o/YS8cH4H4/DvWzlOrKKjfQOy79O3rJ8AU2UVkEI5+UAeU3LbKsVALyfncKhHvA+YHTVYqUFFVh0gBNDtJXA5CvFtdfhJan7SWP7T7j6TRycQ15GgP2jvr/uYLVJtLAefnAsuGhzbUv+I61rvtvsZKWFVHyjUhuJzqVoFLOFKkdImTP/ADhuRaddJMDFzmBxPiFBic3irYNaS4dnQ/Qzj/jf8O+Q8OM2VidWZxrdxYo+ZPownbjhdTLY56mHp7Gb6ZFd4+Beg0w6R7GB+TIncfGn4YYfJJbk8Ggxc0bPwv6LD7fQziuZiX4OVZi5dTVXVnTIw7gwMEREBERAREQEREBPVdb2uErRmY+QUbM9U1PdYErG2MtnA8OmIy3vaTf6dJ/aIEdxvg7nuRAajj3VD/VZ8oEsmJ+FecyBs7kKKfdVHV/zM+T4iu45GsszLBrsEJ89e0rXLeNORzAasW566j/XvuYGx4g4ThuCc4y5VmbnsPlUABF+pm/wd9acLmcSimu7J0VuA7qoHcSnYP6uSXvLOzHuxOzLTxtqnNfIQBhWwGt+Y1AsVK04/HUY4H6dKhVB76Pv95tcdQuSgvazaL1dS+u/T+JDG4EXOp7F9t37bM+UWMnSK3b9ZivY+WhvcCW47Lzr+eyTkKRjV1BKrP8Ad9JP5IT4a32AOawD1SGwnVrlUWaZ0Kqrev1koF3Wtat8oAH+IG+r2Nh/mCNoB3JmjXlV59Xxccn4Z8jqbItf8uaWfpR/3D0kfhbrchelaVbSBfUQJXDQrarso3rY16yfpsFqgLrqkVWVYAAaZR5TZorBC6JBQ7BECWqs+LQRruGnmur9XqJ37aniklTMqv0FdjvAy2KVQu2/vKx438Gcf4rwRYnTRySLqu8D93+1vcS0q3xR0se2pjUKPIQPyzyvG5nEZ1mFyFLVX1nRVvb3H0mpP034l8L8V4mxejkaN3INJevZ1/mcN8Y+COR8MW/EYHIwm/ZkIOw+je0CrREQEREBH3iIG/hNXiot+Qh0zDy89Tdzefcg14KlV/vaQhJOtknXlPkD1bZZc5e52dj6sdzzEQM2LZ8O5WPvLFxi9Bst32Y7OpEYGL8JTlZastC/L1a33I7Sc42g42HWGIZmBOwex3A9M/XY2OoAU6fY9SZo52TbjtWUtIHT0n6GbOUnQ/WPLWu3pIHlMgX5GkO1Tz+pgSNvNZTZuPkJaVOOnTXr3PnuXHw74rrzeinMK15PZR37POZA6MzVWkH/AKPtA7nZYtqsuxsDt9ZrDTvVsdJqI7j11KX4c8UqqJj8g2iOyW+/3luxLOuxirAgnt7EQJ6p0syWcrp+nYI8pJ4tigAHsWOhIfFYfJrser5vtJDGYGxk7jpPnAl607jt+3vPTKBZ9+/f0nnGt6EHV5jz1MtlbP0WKdLvv9YBBpiPUjtPisVbR7EeYmRUHnvsJruzGyBn6h1eXbyM8ZNVeRW9V6LZU6kMjDYI+s8lujW/KPibPfygcN/EfwMfDtn/AJDj+p+NtbWvWpj5A/T2lEn6ryMTF5LDyMTNrFuNcvS6n6+s/NHifiH4Ln83jHJb8vaVVj6r5g/4gRcREBERAREQEzYtPx70Qgkb76mGSPB5a42anxUDIx0T7QLZj00ji7OOyU+NTYeoH1U+kwU4wxsZKeosq+RPnJKupXUMp7TDlKFU77QIDm8n8vQVUgtZ2U+3vK4BoamxnZLZWSz7+RSQg+k14CPKIgZ6bNHRl28Gcxu0YWQx/b+k/t9DKGDqSXF3MmTU6v0FWB37CB2mljttdwo2dSVwXFwFgOwdd5XOGy72sLnpsouXakeY95LYrijS19l8xAn+sppSATv09puY1ptXoGtSIF62hNHR9ZLcYuiT2+0DLaehekmapbbe/eZ81fl6gfKR1NpL9PruBtX76CDNbrZCBvsPObl6AoriaFi9O/XvAkMJ99QPr5Ti/wCN2ItPiXGylABycYFtepU6nV8W4pcD/TOVfjfkCzxBhUg7+HjbP8tA5xERAREQERED1Uoe1ELBQx1s+klrfD+Zj2I/UttR79SHykPLP4XyrLKmqsct0DsD7QJ3j+paFWw/MBrfvNDxHmDHwLF/rcdKfzJNgOn6n2lJ8Q5X5nkGRG3XV2H39YEYB2An2IgIiICZaX0R3mKfQdGB0XwLy+0bBtbbKeqvZ8x6iXle9nVWQVK+U4rxNr15dNlbFWVx5Tp+Hn2Cw12aDAb177gWaolkR1Hb1k9h5CBVbzbWgZVMHLf4etg676krRcutoCN9/wCYFhsHWh+sinqKWbHbvMmNng1kk76TrU+m9bNnWj6D3gbmMwtpNTdmbXeRt4sruYb7g6mwbAqV2Af/AFo+U+ciwF5Ze4YA794GmqlX2e/VOCeN+SflfFGdkPvpVzWgPoF7TuXLZ64vEZ2Q37qKGdSfQ6M/OVjtbY1jnbuSzH3JgeYiICIiAiIgJLeGb/hckK//AGdhImbXF2fC5LHc+XVowLZy3JDBQ2Eb6thB9fSUnZJJbuxOyfrJjxRar51dSHtWnfXoTIeAiIgIiICBEQN3CJDro9wwM6bUhLozLr5QQwM5jh499gLVIWAHcKO8svC+IbqbKsbOrY1g9IfR2PvA6DidwApAbcl0PSu0A2G0QTK/nYdV2LRbj32V2qwJ1Jeg2ON622vOBts7hGC+ROyJlW1yg7b2f8TRxr2uZ0epkKeR95t01u5tCoR0DzgbK2F9Vhv4mS59AbAJXsJF4OPZVa9jMWdj6+03Xf4bB7WCoO7EnygU/wDFDkGwfDRxwSLMy0J2/tHczjkt/wCJHiOrneWWnDJOHi7VT/e3q0qEBERAREQEREBPqkqysDoqdifIge77Hvue2w7dzsmeIiAiIgIiICDEQJ3wxyqYGT+qPkYaP0l7/K4uWEvrVHDaOgJyqo6cH0Padb/Dk0Z3DWA97qHCkDzA94GHleeXikAbHdq1AGwJYfDXN0cvx4vxF6LSeh628xr1nnncChwqMgC60dyL4vAXhr7MtGKUkfMB/wBwLVWrBixXyIm8LXVLVOv1D5zWwrS9R79j3H1mW51RfiO3SB6mA0F+Y9pQvxQ5jIw+Lqx6LAjZTlWIPzBAPT7yz87zFHH8bbl5DqqIvUoPmx9APuZwzmOUyeXzWystyWP7V9FHsIGjERAREQEREBERAREQEREBERAREQEREBLJ4Uz8rAd78K5UfYVlc9mErcdwexI+xgdfp56/k61ryErVh26kO9ycwr0XGNNqp0k9y59pwqjKyaf9G6wfYzZF/I5PyWZV5HsXIEDtmX4o4TiKT+Zy06gOyI2z9u0rVPiduZa3ks3WHw+OfkQN8zn6+/2nNBVVSeq5wzA9xvZM+ZmdbkhU30Ur+2seQ+v3gSfivxDZz2b1qpqxU7V1k/8AJ+sgoiAiIgIiICIiAiIgIiICIiAiIgIiICIiAman8so6r/iOf7V7ATDEDcGeUXpox60Hfue5ms91lhDO5J16dp4iAiIgIiICIiAiIgf/2Q==">
            <a:extLst>
              <a:ext uri="{FF2B5EF4-FFF2-40B4-BE49-F238E27FC236}">
                <a16:creationId xmlns:a16="http://schemas.microsoft.com/office/drawing/2014/main" id="{01DADA53-AA74-4A05-A41C-F1D9FB6D21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3075" name="AutoShape 4" descr="data:image/jpg;base64,/9j/4AAQSkZJRgABAQAAAQABAAD/2wCEAAkGBhQSERQUEhQUFRQUFBUVFRQUFBQUFBUUFBUVFBQUFRcXHCYeFxwkHBQUHy8gJCcpLCwsGB4xNTAqNSYsLCkBCQoKDgwOFw8PFykcHBwpKSwpKSkpKSwpKSksKSkpKSksKSkpLCkpKSksKSksLCkpKSkpKSkpKSwpKSkpLCkpLP/AABEIAMIBAwMBIgACEQEDEQH/xAAbAAACAwEBAQAAAAAAAAAAAAACAwABBAUGB//EADcQAAEDAgMGBAQGAgIDAAAAAAEAAhEDIQQSMQUTQVFhcSIygZEGFKHwQrHB0eHxUnIjwmKCsv/EABkBAAMBAQEAAAAAAAAAAAAAAAABAgMEBf/EACARAQEBAQACAwEAAwAAAAAAAAABEQISIQMxQVETFCL/2gAMAwEAAhEDEQA/APjbmpLgtJCU9qqgokmPawA/LUqoVlVCkKUVqFAREECNpTAw5QlLlWT/AB/KeheZXnSwrJRoFvSPr9bFHSM8v1SCE6gU+fsNtJkJudZRWRsqLr56n0GmpH3dJJTSUt7Vp0ot7lme1Pc1AAdYssOvaKRlhEUbwhKzzCKc1QNRlqYyks7FKprZTCS1i0Ugq5IxtNDUorQzRW5q0wOa9iTUYt9Sms76aiwMbmqsi0GmrFJZ4ZGRRaN2ongXlQVGrU5qRUCdhMbghTXBC+OAj7uoMCto52ULfuyuLcLe6QCQoiKhCAFRHlVQgKgi/wDasjlOl/19FMquEAEIg+88/REWKsiAMK2vQtCMifTRaToNFKrKZmWem1aGU1vz1bDiiEDxZPyKnU1VGMJUhPdRVtoLn9pLp0VqZQTKNFa20k5AxblW1q2minYfZjn6DUwDwJgkj2E+hS6s5m05NYmBPyqjh4ymSWvBLXNBgkDyjmZR4igGhrsxMnK5odxM3B5aR1Olln/sc/xf+OkuYlPorIMe6m9zXyRPGMw/ey6dMhwkGQeK256nSGI0FNytrqaA00Ex7pWte7UU4GV7Vkqre8LLVpKbTYyFWVPNNXu1mGfKpkT90r3SAzlqmRaBSV7pAZwxXkWkUUQpIDKaasU1q3Ca3DygMW6U3S6Bwyny6Yc/dJjaK1/LqxQRKCadJa2MQiitVGit+OjhQoqOpLUaSsU1p5Kc80EdOitu4UZTWd9UsLZhk5tJaWU0dOgXODQJLiABzJMAfVFTgcNgC6SbNbdx6DWOZWra9MslhAENjKODSIafqb/+XWV6jF7JFKg6kHeIAGdAS6zne8ekBfOfiPHHK0NtoCZvIblPvr7Li+Tq93G3MnM01+IduKVO2Wm8va4azYgHnYnlr0SMWdS4SKkPBB0vcDlw9Vt+GqLKjQx8kSLjUWPEiAZj7F+ZtN+6e9jr5JDCLfi1g+Wf1S5nsdfWuPtOd66STfU2McJ9ITtkbR3bod5XG5/xPP8AdZKlSdb/AMJRW8uMXtTQSzRWnZrZpU/9G/8AyEypTWwYsii0EKKdDmmkluorpnDoThlj5HjmVaAk5ZjhOvqg3C6vyqr5ZLQ5m4U3C6nyynyyNDmDDoxh10hh1Yw6NDnDDohh10hh1e4S0Of8ujZRW7cqbpOUMZoKGgt2RU5qehg3KrcreKSMYdAYW0lqo0k9lKLhQNhXLhlVGQhDU6qJQUwn5ewsU1BSWljURYqMloXQ2LTms0jVviHcEAHrrPos+6Xd2XghTo7wi9QG/wDiGuEDW85SfZR8l/5OT2yY7aZzvdV8rgW8YBEkx6OF+h5L55tzEgmLFwj0ESPeQvVfHW12NeTT0e2InkQfUSJXz6rWLnFzjJOpKx45/aOr+R1dnbU3cXtOiy7Sxxqvc93mc4uNuaxyq1WmIRp5qkwUbLo7FwAcc7vK0+Ecz+wTJ62YCS+skHEJLqyq9G0b1RYjVVqNoeh+VQHDro7pUaKx03O+XVfLro7pCaaNDB8upuFt3aosTDHuVNytRYqyoDPu1RprQQgIQCciEsT3BAUwTlQlicQp+aASAmtcu7gvhiQ3OTmP4REDkCedjy0N7J4pMZiBSpMAcTGYnNAZ5zJ46e8cClO1eFcIUSQSAT2BPVZy366de3PQr2G0dmtmzpjzE/i5NvcSbri40scQ2INxJhrGtAu4nQDpy16V5n4OOEC3PoslxdIcTbUteMshzXZRHAXCxCg4uIbBGovBiSOx01BRqcOY9NzrHcGDY8kzeLXmm1By6u32vpblpJik7TgQ1rc08CLdl55tVdna20vmcNc+Noa1wm722zR/i0gOmNJ4hT8m2HHjPi+rvcQS1mSm2Tl5ExmMcNR9F5lwhdva+0JLgbkzcBo1MyYE+k8eC4rj7pc/SKpNpsJMAEngAJPsrweBdUMNFhq46Duf0Xotm4RtLjLjYu/QDgrnOlHMw2yXO84LG9bOPYcO660gCAAALABOqvlZHlV44rAurIC/XokVHoQ5RiDd4olByieB9LyocqaUJXKsssQOamkpTnJgshSBl1OaRaLZYMmecwqcUBKApUVRcgLkyRyAlRz0tz0wIlLJQGqlPqpg0uXV2NQPni4IykxbtPEm08I9VyMJSNR0cBr+y9Hh8oA1JBj9AGhR39L4nt2qDgwg5i4i+VpiXGw7AAk35glIqOzB1XLlJszST1jUC5EmNOGiXhsIXZQXeEnx5bWDZI9SAOw0JgrXZ0Ro0y2Txvc8TYlY62xwXV5AFR8VCTmb+Ft3ZWh34zEGyLC7PaWBuZzqzi7M7p+ItDRDW5Y15cVv3LWVHVGjxublzAAuAPAEzB7LVsoNAPla1oy5nGSSYt2MT1stpEb+ODivhyXiahLTaAeMhxgdj7JuP2RSYHFlRpqNaNT4vVxmBHLkNF3K1JjgXVHBrcoEhwaHOBJi4s3XjytxXKxeBdVqgNDGU3eIaHPAGV95mE7RJrxfy1Q1nudUdu5H4swaOV7c06sIPh8TY80R27r0u2KdOnLN4C/qPDNvE4zaBNuMrg19o0yBTc8DKySTJyuOmRrWmAban14Ils9wXJ6c81kyniSNCQnU6kzLGuESCTE8CAIB+5Q4/DhsE5WkmAGkRHW605+aX7LxcjF7GY45g5zZ10P5q6GxqQFwXHm4n8hCbVJAJF2/5AGL6TOmhQMrLo58b9JxpcQBAgAaAWHsspddG6olFXeRhm9SqjkDiglMiXlUCje1XTYoxFTKrTQxRPxJ9Ec9LNRIfWSnV1wYpodVSn1VnfXSnV08DQaiB1RZX10s4hPA1GqgdVWQ10BrJ4Gh1ZKdWWd1ZJdXTwml1ZFhMO+s7LTaXHpoBzJ4Bafh/YDsSczpbSbq+PMf8WcJ5nh3svc4TZ4ptyU2ZWxJtfu48z1kqb1JcXObXm27HNNoBOk5svPifa3YLp7PwpsXNs0f+0nnwHDn+S316GUNkaQQNeUT1ROaWsa53hBMQOJJgCT149+6jPbTfR1NwvwEXF9OXUoHDwwLdv1WcVxIBOUcRoQOp4Kq+JE+DhxkaT+RuJReCnTPWxZYMtomItxmR1twWtmDy5a2TM+m1z2i+VpMGGtcYNSSfGRpeBCwNgua58W83EB3ILqYra4c1oAIGUZmtDSZJB8eU+YBvlkXdx0Dw4HaTd9SpNrsBIJdlDnODeAE2kmSuXjtovdUdvBu6NFoABeGteIsWsaJfwtPBVtqq5oc7eVA0vY9zSA1wbNhTaGg+bKZJGi5u0Gk7xwAzPotDN4cz3Fxs8tkhosDBnTS60ntna8ttzFFryM0kucCAcxADi0SQdeiybLxb3VbutpAAgDgDzXT2ngctCa1RprT4Q1oBv2E8NT+64WzcO4OlpI++admwpfb0mLxRz7sggt7aa2Ovoeiz4vGM8AqZPCT5mkkX8zgLOFjb6LHtzGZKtTJGZwDSTJcLCTrqdVzquOLwA7ne9jGiy5+Nd7A7HEGKZMWnrH9IsLiCTB9P2QVXhx0AhobYRpxPM9SqptAuLrbm+NQ6AKIH772/dKFSdFa7ooyFWRW0owEVNpRpq2sTi1QNRiKENUT91291SeE7rsQkvxCx1K6Q/ELzcW2PxCU7ELE/EJJrp4Tc7EIHYlYDWQGsngbziED8QsO+QurJhrdXXo/hL4UdiYq1LUGu0mHVC3VrY0bwLu4F7jxxqr6j8IbTDsJSBtkYRF7lrnNvHMifUrP5LeZ6XxNr0z8rGSCxjWAQIhjQ2NB0GgSMRiQ+fG9jWxJjK8i8CYGQcbQfTXmU8Q6qJqRDTIGnlktdAIh1we68/iDL6VOfCDo5xLnWkOcNJuR6SseP626ehx+1mtggOMuAYBBe5xMNAk8Z4xZYNsYnMIrGQbU6YDrEZcxmRMEaxaTzRYwtY3NaW+MWBcYmAOqzYCpTfWmpPga3zEEXAfPK4Wsyey99eoDaGBNSi1tPJT4g+QgBuW7uUWAtxvyMO3NKnRYd5Ue4Z6gmLA+EGCXeYnlfqptzb9MPOVzshLcxcMzQKc+FgMA5idelkGz9pNJbUAZLi4h1/DGW0AWhsuN7ZTdZ99HzzHTr0TTYGvhr3eKNYGkmBY3+7rx3xltl9NlOlSlrXhziRIe6+UXieBPr0XqNvbQ39Sm1tQQ4GHARrbNHS3uuK6nRDyapqVDVqA02mWkMY0tIZOsuE6CwROv2iz1kY/g/YNauM7n1IJlzZMukQBe35K8TVO+guMZntAb/wAjnuaZgumGgNgczC7VH41o0aJp4ZhDoa0uc4FrbZc0zLjaZ5rkvxbmmvTbTYaLaTnNfmEHMzxH/Y6R21Ws9s7Mxx8ZtoF4cYcYBA8xbGYNE+UGDJjmOULm0tquYMoDRPETmidJ4WsVjq4mS8kecknlrNot9FnlXiNPxFe5PEkn3SW3GisOTITIMplMomsnVW+nCVEMovg91oBWZtLitbWro+G+sUJpTWlKYYKYF0YVhoUVNKuUIo1SqVEyBVrLO+ss76yW564MM51VLFUTeY6JLjKUXowHmqqNRIzKsyAcaiE1EqVJTBhevYbA2wxuEFI5cxzmLk+c5Z4DU6nTnZeLR06xGhI4qO+PKYrnrxuvWt+NHNfFJk5hlFyBAsbHUyTr05pm1fiB1i4HNaABlnUgEtItlcASRNjpK8rhsW4VGvNyHE8tT4uHe67m1K1Nzw6mA8OIJGv/ACPa0BpjXQARyKx8fGtd8ofhdtVauZuQxTpkhrcwgNg87kxF51Kcys7QimyQ5zi6SZEkCezi0cLBTD7SaaggQHsBiAWnKBM8TBgx0XK2ji2kDPmLQPBaPxTAHeycuj6jqY/CGs1rgfBfxRaZMjqo97KdJrGPaZJNQB06xEzzhJqbcL6FVrWlgOjCcwaS7UHXQN15pWzsK3Ple4AFoeXEiwgkiT1Ci8qnTRj65NFxa8ueWhrmtF7nMGlxEkWJgG5jXhyNmbReHg592ZEvnM6DZxHWE442ruSXAtYHdYLspg9TAPG3qFxaxi08AfcaK5x+IvX6PFUw1zouC7w+IGxMtEjpqtFelDRmIm4yxpFpkWNwfcc1zG31VuqGwJMDQTa/9BayM9ER2QEEIg5MbBVEGm1OARBoRsPNIwAK80poZKttBGAum/mt9AyPvsse6vZOoOgLT4rnRX6NKsOSnVFe8XVKcoy9E2qsz3qm1FNvtNbMypZxUURoYS5XKFrtdL9j7IoXPAAoCmEJbk7AqRfWeHLrKpVKsKQiIKAJjWp4C4UhODVRYngK7ffNPp4hwEDSZtZBlTGtSvOjTsN4CHMflcZLASAWkEXM2Np9j0Wau3M0lr3ODQ1xB4T5o7OP1Tjhgdffiqp0S105Q8XBHMHWyi/HZ7i9P2biGCjUzyTlt0NwCsNTiZIaYjnPH+1W8y5g2QCIg8Pv9Vnq1JjoFMnsrTqlebXIiAJ4zqkIYRAKkrFkzdIHNtKuk2dZj6ICw23PomCkSJVNwxJgf2jpWsf57JKCSU2/AT16oxVBEIqVuyAKnUgaJ7e6U96VvIF0Bpka/RKB1SHVuSOnUWnxz3oo3lXwQlyObLcoW+pz4afmkiqqqPSpWdpNQq9foos4I6qKQjCnNWYJ1N6UoXUCS8aXvxEaX+q0PeFncnQqFAqRAqQYxqa1qBoTmBXAgaplTIV5VWAnIms0hXlRtanIFsamgKmhHCuBkxuFzCR5h9RyXLczKbgg9V3il1qAeId6cx2Udcb9BwyoQtNbZ7mm1x019lmNljZZ9gKayohlWpMen8KEnWZ73SyJVhAERB/v9VoY9IDhxRNaToCUYY31kDTJTBheZ9ArNrBV4/0iiUTShcrY2xPLt29dVUI7OrY9IlMBV6aqgSYTnvSlNJFFIUSCm2P2QrBQqpUAWZU4qlbfvvwTCkbUITGBOAxgT2BLYE9oWkCw1FCgRadVYBCIKlUoB7UcpLaim8T0jSUJKDeIHVEaBF+v0/lJe4HW/dLqVUreqL0BHCNOlvX90dPZgOrj7IGVgDz6cPom0q6OZzb7gaW7NpjhPcn9EJwTP8R9U5lRRzltZz/ATumjRo9gre6ypxSnuWVuAqo9Ic5FWckFyytMVSx1B6hBmUVfev6KdCwUZelKAo0DlNosBDiXRAkCCcxkCLaWJN+SS1GAmEUTBUjg32UTBbkxo8Dv9m/k5UopgpKiiiAIJjFFE4Gkap7Rb3/6qKLWBaiiioBchKiiVAVCVFEgpC5RRKgiolFUoooRMplRREDoUyjcqUW5IkvVKLOmy1kgqKLOhYVKlFIWT9+yoKKJgYVqKJwLUUUVE//Z">
            <a:extLst>
              <a:ext uri="{FF2B5EF4-FFF2-40B4-BE49-F238E27FC236}">
                <a16:creationId xmlns:a16="http://schemas.microsoft.com/office/drawing/2014/main" id="{12F2B500-A112-4793-BB82-225ECCABB0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3076" name="Picture 2" descr="http://desktop.freewallpaper4.me/view/original/6063/asteroid-belt.jpg">
            <a:extLst>
              <a:ext uri="{FF2B5EF4-FFF2-40B4-BE49-F238E27FC236}">
                <a16:creationId xmlns:a16="http://schemas.microsoft.com/office/drawing/2014/main" id="{B4499AB0-6766-4FB7-83C5-9EB14C0FD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B3BA1431-FC2F-4527-96E6-1CF408A65D9C}"/>
              </a:ext>
            </a:extLst>
          </p:cNvPr>
          <p:cNvSpPr/>
          <p:nvPr/>
        </p:nvSpPr>
        <p:spPr>
          <a:xfrm>
            <a:off x="7488238" y="0"/>
            <a:ext cx="1655762" cy="2954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+mn-cs"/>
              </a:rPr>
              <a:t>Asteroidi so tudi kategorizirani po njihovem položaju v Sončevem sisteme: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rgbClr val="00B0F0"/>
                </a:solidFill>
                <a:latin typeface="+mj-lt"/>
                <a:cs typeface="+mn-cs"/>
              </a:rPr>
              <a:t>- Glavni pas</a:t>
            </a:r>
            <a:endParaRPr lang="sl-SI" sz="16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rgbClr val="00B0F0"/>
                </a:solidFill>
                <a:latin typeface="+mj-lt"/>
                <a:cs typeface="+mn-cs"/>
              </a:rPr>
              <a:t>- Asteroidi blizu Zemlje</a:t>
            </a:r>
            <a:endParaRPr lang="sl-SI" sz="16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rgbClr val="00B0F0"/>
                </a:solidFill>
                <a:latin typeface="+mj-lt"/>
                <a:cs typeface="+mn-cs"/>
              </a:rPr>
              <a:t>- Trojanci</a:t>
            </a:r>
            <a:endParaRPr lang="sl-SI" sz="16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rgbClr val="00B0F0"/>
                </a:solidFill>
                <a:latin typeface="+mj-lt"/>
                <a:cs typeface="+mn-cs"/>
              </a:rPr>
              <a:t>- Kentavri</a:t>
            </a:r>
            <a:endParaRPr lang="sl-SI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078" name="Pravokotnik 11">
            <a:extLst>
              <a:ext uri="{FF2B5EF4-FFF2-40B4-BE49-F238E27FC236}">
                <a16:creationId xmlns:a16="http://schemas.microsoft.com/office/drawing/2014/main" id="{D1F522E4-BF71-4123-8312-4C732C5AB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3764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 b="1">
                <a:solidFill>
                  <a:schemeClr val="bg1"/>
                </a:solidFill>
              </a:rPr>
              <a:t>ASTEROIDI</a:t>
            </a:r>
          </a:p>
          <a:p>
            <a:endParaRPr lang="sl-SI" altLang="sl-SI" sz="1600" b="1">
              <a:solidFill>
                <a:schemeClr val="bg1"/>
              </a:solidFill>
            </a:endParaRPr>
          </a:p>
          <a:p>
            <a:r>
              <a:rPr lang="sl-SI" altLang="sl-SI" sz="1600" b="1">
                <a:solidFill>
                  <a:schemeClr val="bg1"/>
                </a:solidFill>
              </a:rPr>
              <a:t>- So majhna, trdna nebesna telesa</a:t>
            </a:r>
          </a:p>
          <a:p>
            <a:r>
              <a:rPr lang="sl-SI" altLang="sl-SI" sz="1600" b="1">
                <a:solidFill>
                  <a:schemeClr val="bg1"/>
                </a:solidFill>
              </a:rPr>
              <a:t>- Krožijo  okoli sonca.</a:t>
            </a:r>
          </a:p>
          <a:p>
            <a:r>
              <a:rPr lang="sl-SI" altLang="sl-SI" sz="1600" b="1">
                <a:solidFill>
                  <a:schemeClr val="bg1"/>
                </a:solidFill>
              </a:rPr>
              <a:t>- Vrsta malega planeta, oz. planetoida</a:t>
            </a:r>
          </a:p>
          <a:p>
            <a:r>
              <a:rPr lang="sl-SI" altLang="sl-SI" sz="1600" b="1">
                <a:solidFill>
                  <a:schemeClr val="bg1"/>
                </a:solidFill>
              </a:rPr>
              <a:t>- Ostanki protoplanetnega diska, ki se pri nastanku osončja niso razvili</a:t>
            </a:r>
          </a:p>
          <a:p>
            <a:r>
              <a:rPr lang="sl-SI" altLang="sl-SI" sz="1600" b="1">
                <a:solidFill>
                  <a:schemeClr val="bg1"/>
                </a:solidFill>
              </a:rPr>
              <a:t>- Nekateri imajo tudi lune. </a:t>
            </a:r>
          </a:p>
          <a:p>
            <a:r>
              <a:rPr lang="sl-SI" altLang="sl-SI" sz="1600" b="1">
                <a:solidFill>
                  <a:schemeClr val="bg1"/>
                </a:solidFill>
              </a:rPr>
              <a:t>- Večina se jih nahajaj znotraj asteroidnega pasu z eliptičnimi tirnicami, med Marsom in Jupitrom.</a:t>
            </a:r>
          </a:p>
        </p:txBody>
      </p:sp>
    </p:spTree>
  </p:cSld>
  <p:clrMapOvr>
    <a:masterClrMapping/>
  </p:clrMapOvr>
  <p:transition spd="slow">
    <p:dissolve/>
    <p:sndAc>
      <p:stSnd>
        <p:snd r:embed="rId2" name="voltag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g;base64,/9j/4AAQSkZJRgABAQAAAQABAAD/2wCEAAkGBhMSERQTEhQWExQWGBcZGBgYGBsbGxkeGBgYGxoZGhkYHiceFxojGhgaHzAiIygpLCwsGR4xNTAqNSYrLSkBCQoKDgwOGg8PGiwkHyQsLCwsLCksLCwsLCwsLCwsLCwsLCwsLCwsLCwsLCwsKSwsLCwsLCwsLCwsLCwsLCwsLP/AABEIALgBEQMBIgACEQEDEQH/xAAcAAACAwEBAQEAAAAAAAAAAAACAwABBAUGBwj/xABBEAEAAgEDAgQEBAQFAgMIAwABAhEhAAMxEkEEIlFhMnGBkROhsfAFQsHRFFJi4fEGI3Ki0xUzU1SCkpPSBxZD/8QAGQEBAQEBAQEAAAAAAAAAAAAAAQACAwQF/8QAIxEBAQEAAgICAgIDAAAAAAAAAAERAhIDITFBBFETcQUiYf/aAAwDAQACEQMRAD8A+Nzjn00UdjyqN0XLt0nVRzzycevtqoYlbHqDKNgnuma99SG8EGLEVqpN3HJdZrPGRxehzkM2tzpLJIy6oyOk+GQXn1c4DtzpcYsemVJa0phrGL5zZoajfLSF8Xkz7c6pOMjj7X20oW4PoxsKx2rHzs0cgY9VkXB0l2+X4rbx/VwVxe1udDdPWMWLhDvmKJLt7fPS4cneuLpL54e13pTRveG6UjKrYwYpOKBIEJI0YcmEefTQbezfRVDNoZSCIYLV+Eu7XtovFbUBHblYl9OVg9SEZNBNoGwrOq3SMuuY9JYkZfEjfcOnH05KPQQvEj1dFw/7ZKNkrGmTZK0bvHTQ/V1m1oNiOWTUakRY1JlIyEvMUNh1fYadJnngDBxfpznv+WkGbuylCZxkRvqBMlnDx986La3ZUwilTobwKOG/5aXn3dN2ts6UWMTp643GSzbrpJRLOZXbVw541n3YuFRUvDaFpTXDjjnJ66Qf4wIrAjE6JSFEkuabnHyzBMMcU99M8H42W1HdjF6je2uiVL/mjIFrsxLOPd0na35QeB8sgJRJB1FLSVdOHkxVVpJ930/fOjFozYWPUGPX6h9OTTdg65Qiy6SmJJlRH4u/pnjF8cus5HjtZ8/3xoRr6/nm/wBdOIc0arAd/X8sav8AD8tjfqV8OcZ9+dHfVV/FwUFUGDBbK+79dH4bxzAlGiUJCdMrYiiE6E88bUXi3UCNrd6W6i4TJZkq33Lx6Y0zd2eiU47nV1RuJkxKL35soeH0zpjv9LtyhKpA/CUwRljq4nd3fvXbQbkCvKgS/ltaoKtQOVr6/WJNY73d/T0+d6uGU5K+v5a0bHhhfPLpMt0ooe2fa6xenPg+nnnudz2e3vj10yOd5QqGy9yliZ5W275wp39vV07agkZHZrqx6Nmfmcads+HXiK2kMHeWSPzc/bUYNo2No32zm/rrWOV52k/4fixLyXeTJZ6lifM0yHhutekCo2nV2Kv4nL3oz9taGJDcp6d2MZPC9MqvJKh6Xng+WlbmX4SPsXX0u6+XatODSojHhc8g+jw18r1f4ImDjOZdvSqy/L+mmW1XYujGL559w1Jw7D/T7mrBoJwZIUWFdi6tt9Wu/oGg/DM/v/jWrcl5eI3K1quOOnpMRyX2c+mgY4O2M55y8ff9dPVaXHZh05bk1QcRpbJWZspKfW/ZctrF9uP29+T760bTSICjwlj7J3NT8Jpc0JnsLfPotP29tPVaQRj0pXmsSV8FNnTWbxntXvgZQ73m+bzjTunT9j+Gbm4P4e3KVE1oujbCU2/9Ii+yaeqnK34B/wD2PxH/AMT/AMsP/wBdTWf/AA376o/31NZ6Rv8Ak5Odvbw9OJR6Y9LlbbXh+EyHT9e+q2nEqI0Ba0NXT028t9r4vjVTq+aazfN5+/pem+DjKfkiCzo4tw2BQoyaMZWju64R6leM2yEqiTilKTxKLRZiu+RowmhuPTaPUuVbvNtV/ur6am9ZKRKNSFu7s7Ii4b+tmqlikiGPndLmn9OMaU07h1YhCtyDKUpRbxdkl6kj0qBWPm6HwxONkWndOgwJIlKKnU8Zq0ycNZ0MPDCRWcTqUp5jQUyO0W8Ps+mi8TXUwJXCHURcN5U47L+t6lrPKFVeOH760dBHhScZUeWis+Z6snbCcN2arZ8NPqCMZ9ci4nS2iXYfzCX8zVStt9zK3XNFr3rv6acZ1Wxt+aInVmPlWr9r5BO5o9zpZGDpAPJi8f6ruV8vDWMVoI7fr/v8g9dbIeD/AO5GEOjfZRK6ermcPhB6VnFeDmQHm4UaTLbjGEUl1TkK11R/DplFHFT6imxoLHOhWe7uUB1ScARiW9iqjE9sBp+94Vl1T24MYRolnEVsx1eZ475v6aXvkTpYy6hBSnD3irzxyYzjjULQpjpZXGNoW1bV1HstC8cc40HiNjpf5ulzFlFj1GQlX9lzpm3K6MIsqFqmVAsvs5xj3dXubh0EQtM9SvvYDgLc13F4dSZoNNmfevb0fnp234UZQiy6b5uMvLnGAWVlODvoI+//AD6fTRbyNMQMZC8Nvqvs/XTi0MpS6SLYCtK4ZUOFxddjse2qItLShWew9i+10/bTo7nA9KdRK2Jbji0tPZxemx2bbQL7H2rlqvfTgvKQk8Ha1aHtwYynbk++tW14PgcXwrUXNXb2wl+pp8IVSxOO7hwlpdjm+2T6aLp7c1/q4Mqenf7/AD1qRw5c9BKd9OI1ErBXVWbl3XPONFPpboY1GOL6haCTbVDlrNXXvpu1sjKItChbaFvOC6zeC9N3PAdLKH8xNhHtdNK9VMO1dQc+zUz7sIImbOqPlV4a7xLK5eaePRzN/ZIzYkozBxKN0+5YP3NadxixS+npPLGnKybZLglVZrIByaDb2Y09TljcapySMS9MdT9vXSr+iY7ca581tiYoBG/VbKr0znBy2ZJ1dOOcCEeprp9InVj9NFKGb0cB6WlLoTNIZL7PmrD3p1rGdL2th3JJcY4lLKRPLHgXF0UHK+7oduIp1PScKGaz2/mb9f6aekuku2JZG+C6UPRtvQxhKmrqWPZrP1rn66eq0iW281Rz9H9T31JbaVZnn5iCe3H661SgSlEtI4Lk3XF8BZdtHb35rc2umTSSCTSGJU4ac0nZzrXUEWp04q2RgMtDnkMGLr76CQf3/wB9a/E7IcMUMXG/N0/zeYvzf0cGqlKSG3dkGU48dwZI1kSBh9OM6cTHLLbq4btfzSjYixu8nsl+j7OjJU9siOB5Ow8Pv20jc0VRl+2ppnR7n31NZbcyO0yaDOcUvHOK7GX2vV7W5KGYrFsRJIjHI44S8PbTI+KkRlESpSFaOrBIxKuoKk2DTi+DS2FXyJWKzn9MZ15XtM3JM8scg9SKsm7Zytx8QWYwd7u9qQkYgD1ZktGaC7xGJlv3bvFLGsYf0fZ71jTZbNZqXS3UqoeQ9qse/Z9NI03xfiRlUYxiBGOIgrGPSvLmWVpzzR2A3HydXmI30jZjqWr5q77+vfU3d6+kqogUEl7HUlrTJy+i/TTdne+EoCLz5uWWJyBbosoOPXui0JCV2SeoH/MSCOKfQr340HTG+WsFgfXHf2yXjWrxM4yQSBS3OEZVIk31IvJ2AO/fU8RukpdU59fUyvpgR6acIYidQXRx3zpZIlt0HxHVbaUSBoYt+bN/Uq9N2vDyduU4xxtseqWBCbUe9uTtx+emQ3XcZu7uTfJNu+pZcg9XZm2vv66D8VIgRLKb6C6wmUyPL7e2NQ1c92T0XZGNkc9JF6YxUQC76VeWsrzrPvQpawf5btDtaFXmkwjeDRb+4SWWbbXirW7ACjPH/Gr/AA5yvlzl7XnKuLq8unBpUoHr+8c19ftq2S8itFewVz6lf002W1JkDhoOK5MGMN4L97e+meE8PKa9MZJT1dNtRidTfOKLzxV8GpESIkY1y2qXxwHNPF3hzXprV4b+HyltykEHzQ2w6jruTYxjdphOqkzWLvWnw55nd/7e2lEYdCjcWNkUkIVm27mJw0UsxI56RWNkbzXX1JlPLguj6urKzeUZ/B3BsslSYfXCNiJVla2Q8OdISkRYkgqnAKEke6kRfVchqpeHRRJDihx63d+3H150e14d5KKrlDnhp5Pv761jnt+ymMaoMtWr3t4qqESxvJzpnhIwJjODOJdxJdK4aqVNU08dq76bubeR8vBiPZMVnu0Pfn5gTL2P2PfnHbTgJnsJXyM9n3MccH0038aUk673M91tuJHL8XY79vdvV47xu5udBuyZfhwIR/0xOArkzpW3hFuhPhaQG8KYfR7OmRqyS+i/C+ClOZCJcpNAoZD1UD7/AH1JbBQicXyevHzPTnTG1VVbu3lvK297fvo57FNWezmmvRrPc1uRm4zxh7f30zZ8MykRidUng9azR6vsZeC2tNgtJeMOa9wf/M8eun+GZ/BCzJPDWYRalbxQvfv8tbxmYxQ2jq8w1eQw1eQvjvWrD+/PfWomsK5tu+kwqX5nOQv9uiht7cilnfTKogYnZQqnkc55KOb0/CzWQjSIZM0l3mzypkr539dVuyTk5LDgzdSKwnNdudOjvS6iTOQxCpDadJUAzgMRxwfKtL2VjW5QkUAaY3yRlF5jQ+2s2mRmXJi6eHv/AF0rdkK4r0Lus4M6Ocx9v3+mrNg6klMIh8QMi6EMcPb2z6aLYMrN39cdu3u6XvTxnLQD6F/mVq1T6mO2L/M5xpe5E6F6i7AjTbY+a+KEB75Nc7yakZ7P8366mtnX4T/J4j/8m3/6eprPZ06T9ubNJsRal5QZIQDLTRjKPPr9A2Q5oqqeq2rOcDV9tFDw7LqTpoq8xOZBQL/me3BnjR70pzIKLdxJXfUlXz6DGPpQe+uUd/ojbiN4zyGOKbtvsF60kp7lxPxJyl5kFbY3JWJdhFk3irX11lH83JXpkz2+mtH4kqjKunpGIgROVRf5nzU2uEONaxarbV6oxUJU11APTktwY5PnoR9S7tvN5/f550UdvzU/+Wm/YrC5x9ONHKcekAeo7+pn35z+Wli0s9r7/b9/TU/f3502JXTkByZXpyFvpxfrjT97w8ekp8/UFPEhPji0HT1CWt0nu6WSurpCsS81yFpHAhhK5Hhxo9tSyEujrOlOGm8X/lWjKX3xoOlZUovF3Zgoz6AFViq05nGSyl1zkxkqzMzy9SscmRS7c5LNWLSd/wARd9MSEWvLlCgyMrlai/V7aN2nbkxXivhbsSxrGKpz6l0larpHg5r5Dx3V7XfqvbTfCeHFLOr4rjfT/Lh6vnmvau+nGbQ+C2ZkosZdD1HS3WbC+rgq7VqjWvZ8AhJGJ00V1Ft4ekPiPfim+NHt7BVRusK47GLD/Uub4fbWja26ry4MuG07ln8tfq6cY3SOh+OqziuMFfv5urj4d9PomuhseD8yCLEXEv8AL2inxS9K9/TVMVyq8Gc8FH5dvTSsK29uRFS+nMe9Ng9Ppmr6dO2PDhL4epjIs6gimMMj4V4u/bnTCCQsnVpcMjjJJOE9/V0H4fr8/Xn9HVjXwD8G+pCjkFrF8Z+L09cPvqnb7F+ufYz+v21o3IccLRx6duOWn5+udUQM2fL29/fGmQUv8Iq8qn2z3KzZxxo4xAaq2hGOQ5aXjJWP0vWmXhZD5hPi54a5BOXg9rNFs+E6yo1ZXMolikSrS237N9l11kjN1lls1Xvf0+ff6aI2FMBzXOeOKXjC3po1wHr6/ritDFrjt8tbxkJtikRoUOqWAui30DQoXnjhr070vtx9NH4jettKaiYvHTEO99gdIZPAc8e9PbRpSZ6N3ePTL/t+zU8QEXypOOM9LVyjkzmxs+lml7u9ZFexXBwZOMrly6Vubnpx2PQu6vXPscHvbgkKGwpVsctYry1FDvxes848A2oUHOWq+f8Ac0dAyJYQce9hWOOb+ld9JldLmjF5x7e3Os6hb22wlKErhIalFESRYidkca6n8afCf4bYlsqb6dO9t09J0gEy+JS55eXjXDS7be9YcuMX60r9PfReIgxIpKMuqJJpvp8z5ZYxK43Xonrrnym2e2+PLJZjNue1f01f8SYdcvwuo2/5SSSkFHKYW/6aHe3GSqd1aK5VfY+mNL3dhiRZRQkLFr4gUUvDkTHcdFEZeo9X8v76mgt9vvqaNdMBTbj9mtL4eMeuMpRXpixYee2h6OqwAJPVzmFarf3Yx/8Adyn1PWTUCxcVStovVf56HYpEko46MFLZfU/ylXwNqX31mOk9FygiiI+iZ0/YrBudfRUkIyLuqGmyNoW1dGO2ptTj5pSl1SGNQkSSfJK5RRjWPnfJWVHy7ft9nWmfho8Jfml1kKi1mQySqI9P8wpIujy6vemf6KVl0xKrKdK88ROFKfW9QYvUy5RTpACV4EwEXPF9q1cshGNsYlt9loX2LqP/ADQ4LUhDzMyFwPMxtoiyoL5q3pu7vWjwESLCfSzY7kWUUelMVmD1Wysarkpt0nbisZGEAbvNXwZ7r6aLb2n2PX0a4vs/31rq595BbniLnGcTz5ZdQSOuUpX5WNVSUN5PkASGTdRO1Bg/tXrzrV4aACMbuqbrpbLcc+USn1vW/om7RCl2oMpx8vHXi2QcPSGWrGtPXGbz0M/4Sm1t70pbcjcZRqKO5HoTLZge0u5jQ7PhT17Z/sY5/LWja8LxrXHwfyKrv6v56pM+Vf8Ab2yR2reK/f69semtG1t2lrEsLBwewc/I1qhs12znPN8Yp4rOTOdOnO4kSMQhaNeZ6s+aQXKu18acakxil4fy2jlaxijnPfOPo6ZPYSPBS8/zNWVV2F+3a++nslq/NQBdtHoD8/66ufhXv2w+ogWPuH093TiZoh0pVuM3xl4OKcc+mK0ez4cwSKuqbPc54Pm8Zdadrw9earI1efV+/A8aKHhs1VN1nB8m+H563OA0jozIlTyWByPJwVhz6L63qpxt7GAwVwcvu8vvrb4wh1SduMo7fbqylneVUtjXy9tZt7ctug+RQfINbknyL+kN+oyjI6ikjanQshZAYvFZxnSZ73BWT8zkE+r870O/hrn37fMvt89BdGTkw54zbXceL9sXotk+F8r3Z2L36s0gU9iHzvJ7HppPU5q2i36cvyvRb0K6jCjWM3zkTFYO/f50jfArI2D/AOG7w9lqnHr6jrF5LFlyeHBmuwHf7aXMqIp8XwvyaaPmJnQElwF/n6OPf/fQ7kxjxUi7b+IwBXqN57j7XrNqRniqOTPc9vlnU2t7oOo6JKTgxkdVDEOqnH8z0t2MflYeIUUlS45bSsVY49K9jStlOo6sg57X7HvrI3F7viequvOfNLLJuviVzQY+bpk9v/u/FcZLU5vTcVQnLnpsKzdfTWbaj5oj5bTzUoZ+Kjms/bQ7suKrvLq4ZX3S6OGjQtVHzOXpG25XXHLWVzV++l7e4CKdReY3X3/fbVzVy3wV6UYPoB+Wj8V4qMowjHbIpEjJtkyepeovECmqMY99FMZHTfF7g7e351QkMUqMC/L0N5u1cFPrelyj3rDde4NX+Wlzl9NDUZrdTXY/9hw/+b8P9t7/ANPU1h0yuXtwEkzXqA6Io+btd0lFcNWXkrQ7k1pfSvhA8pRxhaq3m3Pqn4jfkyzhACiqAwFcWfdV7urhtBEko2yOkUkUFPFEVcVz0pir0xrTJO7Lm08m3cjBR5Y2/DRHHtHSobeXPA/WuxXr9vlotvZe4pn254p47X71rRt7NSRCXJ3M8D2eez6Z1uRz5cvsmO1xjLf7+d637HhC0HHTzIDtbytOEKc44vTfCbC+ULvtVuMlYs+nOtG1s5Kz6UW44x310nF5eXlJ3fM9TbJ5WsrdoAV8vn66OEO3Gb/pxx/zrRDwr3xzjvj9Mn5a68P4aj0uacpY3Tz1H8qpgB+zreMy9nJ8N4O5Zqqebrh9OG+P7a6Wz4eTZb5q6svmrizhqu/z109j+GYwev7+2tmz/DmXAtDJr0OV9q0Y7cY5H+G9cv751o/AwXwDReMy/vePb79D/DVx+nrj+upDYrkxy/39vnp6umuZLwtc9z17Oo7Xpro7nhSq79yqz9/StLlD9/IrTOIIh4UPix2Sr9pNCcWJnPrqRhWS+5jHb29njTd3BXpzSIvFj8q0iUtdMkFWzAo5+fv2OOPW+H1rSZbuE9UeXkvKcLS6Kck8uC6c9u43yFN6zTecmO3rrN5LDPE+J6gBeDFtFXVC4M3Xa2saySlq97e91rBfYO3sXpfiPEWURIl37uAyvJj7yfXXO0gZaGW3JuhekVrPSDWf8pb+fvpUt14znCevs+udQnidTIlcDLzZPKUeb1zjy+tXm1ReOqiWLrqpCuLoyFdsusy9vX1xzxn01e7vzWUrb/mTHxYrHF8Y0rb3eTD1FXV0WNno+5mrNA1U92m4qY+Txnj6ny1XSy4GTRdHFtB75Q+uh3+mMpBImC01RI7SCWQffJq4eIIShKiXSYBREXpZIfENSxyBffUPv2SObv8Af10RXFjdeocWl1Y9tWbsEmzZM2umqpWXnZemLSu/tpUEWlozml4LMGc1X10BNzcszd9vYzj2z293VFeVxzecjm6o+VV79tXu78Bj5Wgj1HX8TXmkSryi9s1pZuWhHqtoKLtooCPdl/fQZFK57Xz6cjXyNDAyXdX/AM176qO6WMlI9QSqr9Wh+Jx8rS+dBHd6mA4OHoLk5W6vzSBx7BrNrc41u8R4aDFntzgxufknINyAyekePxJMY3ccF6wShzbSFhS3kx7d3PpWk7vijtlF+VNJR273l/LLt7f2fwmuv8Y3AOHbltkcybb62efSntrO46ddZc+/56mg/wAQ+/3/ANtXq04bHbs72vl4p9crisfftp27vRlDbiRjFiIpYyuSjK2rDBQYD56Z4GcCcY7wy2xlZHp6rnBDp6iuSLxiu2k+G3AbYk67Kgv/ANKNe151QfRn+JZc003gr0oxiimjg6n1ddF3Jbs2c6uSqAAWrUYmIlvB66Tuz2tzdZQ23Z23+Qkyqol1KWcyzn1rXS8F4fyhYq8U3j6cN/PGu3CPJ5+efYjbtwYwcVxg44cfe9btjwC8enP9Pn7a1fw/wWSqbzXZr1Ne0/6e/wCkWdKY16Zxkm18qeW+Tn14vOfw/wDgal1nm/3zzru+H/g/T7a9t4b/AKcjGrx76Dd/hhrHfjX1uHivGe3kv8DXbU3fClvTddr5r3rXot3wJrFveHC7/Tn+2tyR0cY8JM8wSDiweeKvi8/npE4PbBx7ZzWuru7lR6RQ5S/K+mOL7265u77N4trtzf5d/fUWPc2a5oyn25s7ayzlrRNUavFcZM4z+/XWHd3Maz2OB3t39Cq/fPv7aRPczzeeS7+eh3t8vDj950uXioE0JyIKxZ1SxebiPf09/bXO8jit+fGbv+uU/wDFf66ybu927/n8n999Zt7xXp21k3P4lV/KuA798Z+fOhnW/wDxNNlx5zy1+l8nbSt7xYSozEsj1hKo5S45BzeMWuudveJlhs4EyPeq9L9ntrA+MW3OC/36Gs7F7+nU3d/vxZee/PH1HSN/xnW4oqJ3/wAsQeX60fTXNPFC5vh49e3PbjTdvbg8r6tJxRQD3u+Xv7aNWGbnjGuMW1jvReefR51N3eOp6OqULwyAa96sHS9vfs6YxZASlTaGAZVwNAX7fLQz8U1wU1ms4PXnvn1xq1dTY7s+ljxGySNDxRSluHjjN6m5KUQWMfMKX6NxuMe1I0841PE705M/xN2M5EYxJMma9JHpjBLry1G3ACdtKjvS8vQ2QyEiPKjKxxIZHDfBrO1vqvdnLbkZSQj2xiMouFvn9PfR+Mdx3JO8hPcYzZKf/wCvn6khfJK6OL47awxT049bfp8u+mb215Yyzcuq14arj3zb2ye+gyRex4uUZdUUJHqRT4a4ROPz0O4Kdb3kjku8PwmQzzVenGi8QsnpiFCsYxzXUC55frxrP0/7aiMmHa8JTeHsldz+mmeH8XPYnDc25ShuxbjITy8hSe2lEJSl5blJv1Xuv1At0zwXhfxtxj1dKxmipVkWVMpIA05v5Wus1uRn24srjHOGSX2iKv0L1FOnk+J7ebg5f8v9b1e0grZIBolGyV4MfytXL2rQQ2x4T6td/XvoaV1vq/nqaCvbU1Jq63+mK/pzp0I+52x6t1R6ubz2HWdjXH0/fbWuXxS6XyxwLhT4eG6crV4zXGmONjR4GNyA590D7vH1dei8HsxvytmEUR+ExWe+Perxrz+wEUGpWPwy75Dk7c13H3x6L+Et9zGfnngKz6/R16PH8vmfl+uL3/8A0Z/BPxJD6fXX1HwvhYwiETXlf/4/2z8Ne/8AfXsdY/I528ur0f4rwcePi/k+6FjrN4ja1r1j8b4kiZdcOO6+nzzHH8XEz+/nrjeIlT8n01q/iP8AFDNOvOeL/iZm/wBePf3+WvdPUeS2avxe/lXOub4vdq+KF82e5detPy76y+J/iHvWuT4n+KhdrdU57eny4x7aLVsbPE+JY00lmOS/cfR1zvF+Jq0tOzVW4sz6Z/Li9Zv4h/FZTIxCUjbuwkixJCker4MPYezWuF4nx7LvJ7+ZLF54x8Xfvi9c+1N/47EvHfFTGWEvKFgjF7SOC/fXN8R/EWkiufbD08Uvpf0xrnfiSp81U5j1VnKtPJivnRq9mxg9UOVqd0JXx44l6H5azok0rf8AESlTQYozzXK33vVT32T5aiY/LGUPNWW09dB+H5erNcccOaPqF6uO4UqW8cFUiLx8XCP1y6MMMjudVCPTYNc59FKtpq9Z3DXb0x9sajLzWPfDzxx8+NRi236X27n+/wC61YRu3F6SIkrptKVqq4TvzdWZ9ZubQRy1OMpRYp2Dlbrmyq0O1u9MrAlhKlkydw+/01W3jNohZRmxx/z+Wgj8NIGXVKcTpkeXu15RyeVav2vDqPiGxlUqiRjYVRYXVWl3m+C7NVLfegj1LUmVPFyoUOOIlvL8jSk1LTPx0SQ+a+rBXS9qrHuUY0qT73o/w1JIKFMkyFtFpgy189SG3YuEjVigvsHLgbTjUlx2WlKa5O6UqhzQDb2x6mgDmj9+/tp0N2JMl0WZem2u9Zy0NYzdUudTb8fOEpsHp64yhKgLjP4ohVRO2Ko4rQfQPwbvo6kiMm6sCrkg4/PtqeHlZKBFlKXSRq7El2DleNVtkURxLCNhEq7srN9q7nvqR3elViSemR5rKZHxFJkWz37ajB+H8RKMZURHqhMknmuC/Av8vmuR7F8aU9CTZSl1toETpVlGrbKEZuDDEO+L3NoID13LqkMKfKVFJXx5lcGfK3yaCOzjqUoQ7Xw1jlMNpx9ry3pCZx+WmS26B6cSuu5irr3L7+upTwcuMY/edHPanGUYoxREH1a4HGaM+2hRno/damt/+D3fWP8A9+3/AH1elB8JGMpJOXSU5yuM0B8ShQKF9zRBhAlZLI8VwCc9V3pCGM8844bzVclf8adKNSkk+GSSqXmrJV5F9XUxjVsbNJ12Xx3u7Lsc5/rrvfw7ckvUue98vr83Xl9vCV7Y939e2ffXb/h3iYsoRZxgS+KUr6Y3zYC0epd9tdeFx4PyPFeUyPrX/Rf8fNk8zh17qP8A1Lspzr8/7f8AE2Jz3cnGPT99zXSP4xKLStnbnjt6Jrvy4cOd2vB4vP8Akfj8es+H2Pxn/Vm2DTry38W/6pLRfzv5a8Ju/wAbW75feq+2sO7/ABLm1vtx+f00zhx4/DrPyvL5L7ei8d/1C/v8tcbxX8YlbdlNfXNFPua4fifH+jrFu+J6v6vry93n/bRa78byrf4n+K3HjI2tvCcV2z31g3/EqpxV8pfHD71pJv4YKkXOK5BBcWmXSZkmr5Sy07v9fz+Wudr0TiJ31TrVjZebe111YuvX21RC+p4Dhq85qOMCg/Z0MInNgZ93EbMPZ4v5+mQdy+e1ZecFB8uMe2sa6SJOKA+t19GnR4FkLh8q8vD2WvW+Pz1U4qCtR4LbQDmjKe9e2l9fFrig71XAX21acijKe7l5W8/XRHVJIgr2OUq2gfrjRznKbLcytjKX+pVvHC0v00W5OTmVPXUhUUqVXY+VxXm7Z9HQ0zz26aee/s+j6JwnqOmbPT/NjgvPlyWkT42rKs5vUaW+puruXK1bxd+bj89Ex8uWN2LzbYvJ5em+Tm099SKnPtQc8fpbmj56nWVXSXipZuge11mxv/SVy6KUf82GuKqqQyV6H3576koyqMW/8xHnEgzj1A+2hJs7nSxl05i22tS9sUxxjGc6X1Hy5vv3sq+PvrVukd13Nw/C2hl5duK15rogNvSByuLPXS/EV5emPRcAbvzZVc38rK+HjnUSZbaYbMDT7ljXuInz1r8B/Dnd3IwWncEgvSRZUVcpIQjaXLt6OsxsyYsiKwEGVYGV9IpgWmjvT6am9Nk280dgwAGADg+vOhLkxoq+rN+nsB9LW+5jGQh7pw1f7xotvbtqT0+qjRizgXNV9dDHdThqxH5PI12dKWbYkYxjJ3GSUZG6IxIhfVd927APWbu4WMQjQFWuYlMvNwrbXB2rV7GFlYMTqLFtvBj6tuMaGUmkvGFt71X1f01k/S9/Yn/7yWerzdS2yZK+t2ouf66R1d+f9tM6zPlMlGUpxn3cd/X21WwhIZHVGyy+my+B7el1oIvE+Z66BkvkBMJdmKq2senpqbe8BEnDrCRJyjI4YD2j8i86m/B6STLPHTayjEjHpb46aaC7w4MaDcgJBuORwdqauR6vPv7aGg9ft+upov8AEf6Pzl/fU05FtVuBbV1mr59rrvraT2zcZfhydtJEYylaLCi5AdXTJJUVijWbxXlnKPT01YjeEw4lkb+prTv717e3t1IRnJWUul6koIvljSS8x8V540QFbe5kvOTn2rDTdabLd7GAVA4z6ctUHK6TJvK8Y47BRxh9NHtz/wAvVaU13sR47Viu9utxysdDd8bGWYRNsIwOnqZdSFMhTu+auDtpsvEyvnqrpjcCz4eMBeD5tOuftyZSLyye2ecYpLfTOj8RKPU/h30nFucBcva0uu1hbV61Ljjy8cvt0PE+NMBXwloybe/P9MejpMvGRKS7riVJaNvol1h1j2t0ssWNlhhQ5pppq806uHhpS6empMmiN5Ox1XQX2e9OtdmZ4p8yG7u9F+ElVZFvNVdna6599Jiqdqv19vv8vXjOl9R04u+/pWPe7vtVY1Nyv5VfmVX5t3o106pQi3xWHlzwcmOc131U5PqocNV7f041OkcF3j73kA+Lt76LdPVC/wCXNlVyUGeT+nebz0rf3OpWgV4iUD3AMBzj9NBG8A+3p37uilCjNlhKOObcd8FW3n+uhvm6cV8vl7/76F/Z254g6YxkX09R1ez25pIytjx8Td3it/Z6ZdLFhJryyGwQTt/MPpwmpKUHqSDREAZ35sXLAWXfl7WZayO3t3lkxwphVoc2cFxq+3PbQ18mbvi2bE3OIQIRqMRAvpMVbeOpt+daDekNyjEBapzS58vtivX76CUBBjyD1C/N6jGCkOVsXjQFfX8v+NWfpaZuyq4jJhd8VmuUtzj8tX4jw5FPNGYgvS30+otFvyxn2dDub6xI35YqxPTqq6eaaMPp20ez4phIlD+WXVHqC/a/p2uudS9Jvx6pzYtjKVMlFzeepW6RyvzvSQcVrR4ZOpBA4iMGa2iYiZlYGfXS/wASru7UsQvFuVyJLt376init1ZyZKyXzNiMi7RjivSv7auG7EjMlBlKRHokyToqVqRMS6izOC150BuU9TTziisjbjBz9+NHt7hUiTb0gcvDFAzUe/N1nFogoAi9IE+bkxtAq6W8LV1V8+rWtG755BDqdpnA81QBQjlzCDQ1yAezrJiu94riu9+/pX19tW7siPT1PTfV021YUSrhaUvnnUtP8VtMtyoHVJDEZM34c+Z+JotrB240nZ6auT3jgOS8+b+Ty+zeMaDb3KROzZft7PPydXDeDqZRJdQ+1L/MBV/LjUhSn1SlQBJajz/4Q732v1y6Lb2pbm6ARizTsQgC85wQrK8VbpO1MLu7rFNU4y4yVeMcmdX03FkyMdIDLzI2HSdwD5Fnropg96BGcokyizqLSXyoHplyXwJekb8QkkXqjbUqqzi65L5rtetHTEjUGUpSjnBUfi6zNr/LSJ39a0jd2OnnDafbD5uGscXzoaO396fRHa5hG5xCnp64xZKx70Ru+OmsZ1PBbm3ElKZ1y6ZEYJ5WUhiSW/5b6vdInrrLtyBz1dPemmu5fHHrjRdUWNAkupyOGKFRr1vv76CX0nq6mtP/ALK3v/hy/L++pqKp7SAtl5LOS0sfZEzqbMCnIYe+ccB62v5Or3diREmiRmy6XGWKdRjuWaWmdMYp26R6qisjssQXvkF7++mG2CsdyL0vlxIZZiYKx8V5/wAsva54WBOUoPRFRSUkiDGK11LQSqu9tVpEZpXcM08Zrt9vsa0DGNe/+3P56OcqK8rm7OWwxfcPlzedI6+OMf78+rn9NFMpob/fvn6OljD5SBl0vVHIXGlOzVtcerT66G+mX8sqfnF+pVny0vb25LURXOD2Ffyv6asDJXV6I+nf3KvnUsOlOXQDUopY+VY+bPGYW83yaVV8Dxn+9emnb2/W5L/ufiRU8/TTIjVSj1lwcV61Zw6Vub8mMRryrmgk9WW3mRZi+L99UNimdNnbh4Ssjjhx20W7tI9uL5L+oOP1RvRNSBGqi31T5S3ylWDdBnN5zhE4pl78e+XP3HUMa3eJD5lIRIwjPLy+USqjFWX2w3Wl7VKU9L1HHJx8JgXODnGlEsmDtzx6Z9u+hjKvTHrX6cPy1E6Y7U8X5ZXHqjVhLyrCVlNcNnbOhZ03FRrPa2R5jD8OazyYrV7Owyi9NsgWumzpBZS6u3Tjt30s22uqmrq+1817tfrqQpQwNjd2dyms4xfbVSCiubbPTivZ78fXVz26M2Sw9KVhORvOe1e96GUctU16X2Muc13/ALagOW8yTEVrpAiHajAZl783nU22IpOL6e8aTIWF4TOMvcNT8GRLoRJF+VjmzNdNe3fVHhmwuBYN9RQNct+WryOTQfZcFEeEps5+ZounN3yplL+v0eeHR+G2JbibcIspvwxIrKXsBle+exq9rbJzIxsuqi3JWuLC7k8Y/mD31LEIQdzplOoWXPpk4rMunC/LGl7qybSvUAKqgwY9DRWy6Y1EcBgj7FyaK933V0r2x+Xyw/XSVknvnHe8e59q0yYeo+SNd648ttdMgvi6499XPZGvw7lUbl1VhPirOYFlPL6azyl8sfTQTFswcHmy91z6BkK9vfQRO2M4z8/y+epZnLWePyw9r0b4SXWQq5PTQI/EFFjRdnLjvxoWAK4r8/tq/Fb7KUmSXLzNUFucEQDngManiVlNZSZK5eVe/wA++fbS4r8rz9s6CPd3SUr6Yx4KjwUB3Vbq33XQQI2dSh3oyfK0NCmhT9/86CKMT+azDVHevLz2Xv6euhOHvj+umT3Oottl7tnSARDvj7VWlJ7OOf6aiqjU1V6mhOjvbcEKRn1AJHpGKDaVySau+O1U6DdhKG5K4Fxm3F8xcV8qmJH66mpq33g+tXuQ6FiHUIZoyNSE7xUruPJ3dFKENvcPh3ox6VpkRnwsbokGens2Opqa0B7s9vEtrri9S015SikmUyld9igOVwmdX9uHns8+vPtfGpqaYzaOTKBKKHmw4G+mWKXipRcxr040G5uKA8gBgMF1xzzy599XqaRRdMmHNBaDwuB475DPbVb/AE56GXTeCRmqMqY5xj0NTU1JW3BUiHUywAW24wet6KW0NMe9CLVNFrKiNKtdw595qalPhWxu9LFKsyWCX7krE+Y6qAdXCwG0vKdzqprHevpq9TVRFS4BKxZhy5OrLjI8YxxqQDNPbuc+2L++pqajvtRmrT6549fbVxccog8d77Nepjvqamoa6PhNnZjtzN2lZVGW3JZxqDLymIShKTGKrZTRrn7k4+WopQEnqvqbVQo6SqKzxffU1NEN5fQOlOO5qR2xvNUNY5rtjjvl9NTU1ob7Rj3PYf39HOqhin98/k6mpoJm9GLNInRC1j1toVcRkB1NFccva9Sfi1n10RWV+WMQM3iFdIDwcampow6VOaqub9g/Iwan4dkm44rvl6uwd676mpoanszxPhoEIzhuEupkdD8cSJHzTA6QkrQLxrK6mpqJyzjBqT0z6eouupLSy7kF4fV0rflFrpE8sbtu3u8YPb83V6mgtHiZjt7ZHpuMZEiMUcSvqlJfMt9sBGJrFP21WprJ0VP+XVamppc+7//Z">
            <a:extLst>
              <a:ext uri="{FF2B5EF4-FFF2-40B4-BE49-F238E27FC236}">
                <a16:creationId xmlns:a16="http://schemas.microsoft.com/office/drawing/2014/main" id="{35F4A44B-6926-4C62-967F-9DC54175AF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4099" name="Picture 2" descr="http://www.universetoday.com/wp-content/uploads/2010/05/Comet-Hale-Bopp.jpg">
            <a:extLst>
              <a:ext uri="{FF2B5EF4-FFF2-40B4-BE49-F238E27FC236}">
                <a16:creationId xmlns:a16="http://schemas.microsoft.com/office/drawing/2014/main" id="{15697AA1-833F-42A3-BC41-67649CBE6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0"/>
            <a:ext cx="9828213" cy="76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358C913-E4A7-43CB-93FD-DD45FFD5E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-295275"/>
            <a:ext cx="4787900" cy="74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sl-SI" sz="32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                                    KOMETI</a:t>
            </a:r>
          </a:p>
          <a:p>
            <a:pPr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- Kometi ali zvezde repatice so člani Osončja</a:t>
            </a:r>
          </a:p>
          <a:p>
            <a:pPr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- Razlikujemo povratne od nepovratnih kometov</a:t>
            </a:r>
          </a:p>
          <a:p>
            <a:pPr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- sestavljeni iz glave in repa, ta nekaterim manjka</a:t>
            </a:r>
          </a:p>
          <a:p>
            <a:pPr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- Glavo sestavljata trdno debelo jedro in plinski ovoj</a:t>
            </a:r>
          </a:p>
          <a:p>
            <a:pPr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- Premeri celotne glave (s plinskim ovojem vred) pa dosežejo več deset ali </a:t>
            </a:r>
            <a:r>
              <a:rPr lang="sl-SI" sz="1600" b="1" dirty="0" err="1">
                <a:solidFill>
                  <a:schemeClr val="bg1"/>
                </a:solidFill>
                <a:latin typeface="+mj-lt"/>
                <a:cs typeface="Courier New" pitchFamily="49" charset="0"/>
              </a:rPr>
              <a:t>stotisoč</a:t>
            </a: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 kilometrov</a:t>
            </a:r>
          </a:p>
          <a:p>
            <a:pPr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- Rep je lahko tudi več sto milijonov kilometrov dolg</a:t>
            </a:r>
          </a:p>
          <a:p>
            <a:pPr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- Plinski sloj je redek</a:t>
            </a:r>
          </a:p>
          <a:p>
            <a:pPr>
              <a:buFontTx/>
              <a:buChar char="-"/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Vsa snov je zbrana v jedru, kjer nekakšna </a:t>
            </a:r>
            <a:r>
              <a:rPr lang="sl-SI" sz="1600" b="1" dirty="0" err="1">
                <a:solidFill>
                  <a:schemeClr val="bg1"/>
                </a:solidFill>
                <a:latin typeface="+mj-lt"/>
                <a:cs typeface="Courier New" pitchFamily="49" charset="0"/>
              </a:rPr>
              <a:t>zmrznina</a:t>
            </a: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 povezuje večje kose trdne materije</a:t>
            </a:r>
          </a:p>
          <a:p>
            <a:pPr>
              <a:buFontTx/>
              <a:buChar char="-"/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 Ko pride komet blizu sonca ta sprosti pline, iz katerih nastanejo repi</a:t>
            </a:r>
          </a:p>
          <a:p>
            <a:pPr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- Kometna jedra običajno počasi razpadajo </a:t>
            </a:r>
          </a:p>
          <a:p>
            <a:pPr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- Posebneži: komet, ki je imel razvitih šest, s prostimi očmi lepo vidnih repov - kometi, ki so bili vidni pri belem dnevu - komet, ki je imel dva repa; eden je bil obrnjen proč od Sonca, drugi pa k njemu - komet, katerega jedro se je razdelilo na polovico, ...</a:t>
            </a:r>
            <a:endParaRPr lang="sl-SI" sz="1600" b="1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 </a:t>
            </a:r>
            <a:endParaRPr lang="sl-SI" sz="1600" b="1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Večina je prostim očem nevidna. Svetlejši kometi, kot je npr. Hale-</a:t>
            </a:r>
            <a:r>
              <a:rPr lang="sl-SI" sz="1600" b="1" dirty="0" err="1">
                <a:solidFill>
                  <a:schemeClr val="bg1"/>
                </a:solidFill>
                <a:latin typeface="+mj-lt"/>
                <a:cs typeface="Courier New" pitchFamily="49" charset="0"/>
              </a:rPr>
              <a:t>Bopp</a:t>
            </a: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 se prikazujejo le poredkoma in takrat so prava paša za radovedne oči. Zelo znan je tudi komet Halley, ki se je po letu 1910 spet vrnil v prisončje leta 1986 in ima torej obhodno dobo 76 let.</a:t>
            </a:r>
            <a:endParaRPr lang="sl-SI" sz="1600" b="1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 </a:t>
            </a:r>
            <a:endParaRPr lang="sl-SI" sz="1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wind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g;base64,/9j/4AAQSkZJRgABAQAAAQABAAD/2wCEAAkGBhQSERUUExMVFRUVFxgaGBgYFBoYFxcYGBgVFxcaFxcXHCYeGhkkGhYXHy8gIycpLCwsFR4xNTAqNSYrLCkBCQoKDgwOGg8PGiwkHiQsLCwsKSwsLCk0LCwqLCwsLCwsLCwsLCwsLCwsLCwsLCwsLiwpKSwsKSwsLCwsLywsLP/AABEIAMIBAwMBIgACEQEDEQH/xAAcAAABBQEBAQAAAAAAAAAAAAAAAQIEBQYDBwj/xAA+EAABAwIEAwUHAgUEAQUBAAABAAIRAyEEEjFBBVFhBhMicYEykaGxwdHwB0IUI1Ji4YKSovFDFjNjcuIV/8QAGgEBAAMBAQEAAAAAAAAAAAAAAAECAwQFBv/EAC0RAAICAQMDAgUDBQAAAAAAAAABAhEDEiExBEFRE2EUInGB8AUyoRVDkdHx/9oADAMBAAIRAxEAPwDw1CEIAQhCAVwhSMA9geM7ZabFcQJNoFtzyF9ecadVIxFDLleLtPwPJAafjPYmWNq0NCBLekag7rM4rhNSnOZpgbwvT/0zxH8Q00ZkCzZ1Ydgf7TzWmx/ZJwP8ylLNJixG4n5ID5/CeIjmb2i0RYzOs7L0btN+mbWuz0Ce7Ou+U/ZYHiHDH0XZXjyOx8kBESJUiAEJwdE9dfeD9E1AOeyNDIte+pExffb0T6L4IIsQZn3R+dVzzbJ9IICXhqaucHhFX4Ji0vCaEkICZguD5tlOq8BtotT2e4WHkBa3iXZUNp5rfaUB4fj+HZdlRYzDQvRO0OCAlYjiDEBnK7dtvz7lRw3qpuJChO1QDUIQgFAlBEJEIAQhCAEIQgBCEIATntgkSDG40PkmoQAhCcIvMztf587IBqncPxIEsMQ7SdJ6qEQkQGn7IcYdgsY14kCYc3+ps39RqvqLh3HaVZjQSC14sdj59V8ncKisQw+2PZPONvNex9gq7xRDXGzdOnUfZAbjiPAmtcY8IdeNWny6fJQ+0P6Y4fGYbKPC+JDo0dsfuFcUscH08rxI2K7YLGEDITp7LvoUB8q8e7N1MLWfRqCHMJHQ9QqurRjTRfSn6i9jWYxhqtAFVvxXh3EuBOpkhzSI12PWJQGXYLj6mPimrviaGXn+aLggBdafmuScwoC2wZH5ZaXhdcAhZHD1FcYPFID1fs/xgMIiFquIdrs1PLI9F43guKlu6lP44SEBZ9oeIZieqxfEXqZi8fOpVJi8RKAgYkqE5d6z1GQCkpEJSPigEQhK4dZQCIQhACc12ul+nUG3uTUIBXNgwdQhIhAKHfkJXNsDIvtuPNIYjr8On1SIATnsIMFNT6bZOhO5A1gXPwlADnWF+e2mm/06dUxCc5sbgoDphauVzSLEEGV9G9hsK3FYbMzw1BdzT/Vv6HVfNoK99/TLtQO6YRElsO5259eqA1+Xu25eW3LySNx+x9E7iNUPuDroVUEkIC8wuNBtO0KBxrs/RxTCHAB0QDy5Sq04kgyFY4bFh41h2x+6A8e7V9iX0XERb8+CwtbCFpgr6Zr8P/iG5XCSJ1+Y6LyLtR2YLHuEXBKA88c2EitcRw88lWPZBQD6b1OpYg6meU9f+lWJ7aiAu6WNhdDj1SNrJ3foCxq4tRa+Ic5oknK2w6SS6B6yVGdX965OcgHOfrb/ABcfnquaEIAQhCAUGEiE6nEjNMTeNY6SgEafVIlKRACc5scvQg632TU97hAA8yYgydtbi3TUoBiEIQDnxt74hNSkJEAJwqEAjYxNuUxf1TUIAQhKgBrZ0Wg7I8YNKplzFuY2M2nkR15rPgp1I3QH0HwPi73NyvHUHmrao2QvMOwfa8sc2nVu02BO3JepMxDT5FAVdUJMM8gqbjMPuNCq4nKUBrOCYppIDtVJ7Udj2YmmS0DPFjz81lsPjst1qeC9pgfC6EB43xvs0WOOZhaRbSLjVY3jfAi3xAfn5K+nuO8MoYqm4kS4NJBFjMfFeQ8VwzBmadR8Y+qA8efQIK5q/wCNYWHENEzcCPI2/Nl24b+n2Nrl0UTTDYk1PBA55T4ojpsUBmk53Sdv8/FXNDshi3h3d4epUYH5e8YxxaSCW+FxFxPyC2HBv0MxtUZqg7jk14JcecwYaPNAeaKT/A1GiTTdBaTdv7dM3l1XufAf0SoYQ95iqtKu+0Uy1zWNPo7x76iDyWtx2PwjKLmGkCCIIdTOTWwgCCJ/bpdXhCU3UUVckuT5fpcPe4SAPVwHwJlWmC7LGp++8TAadNNXR9lt+KcMoU3Ozd0wz7Ighp5e3E+QhVVLiWHp1BmGakLkMsSefhAH/LbVejD9OyPnj6mTyN8IgYbsBVN3NaG/1Pqa+QYCVOZ2XwdOO9e4zuzT0LwpvEOPurUj3dMsoTE5df8AU4fASqrC0KL4OZ5PQAD3k/Zb4+hj3/Pz6mUsk/BYV+HcPpD+W17nbZ8p+kKsGHpu1a0jkGgH/jCmijh82UkF3Mkuje0OslOVshskeUfVc2d48G1biOqfBWYigHGBTGUWFiYHSJtc+9R3fw7faptPlmHzZ9VbvrOOn1+q41+IQ2H0mO5G4P8AlY4uoxT2lDf2NGnHuUNRlJ2jAP8Acnjg7SNSAdx4vpIVhV7sj2PMxEfG641eEEDNTdB5CR8guv0ME1aIWRkf/wBMf/J/w/8A0hNisP8Ayf8AI/ZKs/g0W9T3RSB5EwdbHrcH5ge5NQlAmwXmG4iE97Yi+17RBk2/OaYgBCEIAStKRLCAuOHVIIIXpvZjj5c0NcZheS4CtBWv4PiYILSgPXsHiw9uU+hUXHUIVDwrjAMA2Km9oseRQJ1uPdcoCtxPH6bXZSfXZc63FXM8dMlw5fZYTiVQ3I/OXqpPAuMEHKTa3lJG3uUIHoWB7bFzZJhQcW3+JrCm1wBqOAEmBfmeSo8TdpLIEgz0PNN7M4Cq54e86OGutipB7l2Y7JYfAMhrQ6qYL6jgMxOkN3a3oOasaPE6OV0NgaHwWJkNg+/dUBoOqszNeQ7YzfbX82Uh3EwwHvCJO/M8+qAs38Ua0eFgtawFrWVM3iVdz3ZgQ2OYACqMV2hpU4vndJMC5JncfmyrqvaKrij3TG5GunO5xiG/ugjeN9tVtjwzl22KuSRfcR7PYoszUO7l0nxFznEHSPExojnJWXxXYrij/wDx0r7l7THXK4kWWhp//wBCo41KYp0aZswkMY4sFmiXZni0WU3BYrFU3N7+SJ170OEal0A6AXk2ELsx5vTXytf4Zz6vY44r9NcP3TRDw+BmdTYHuJi5JeDN/JYvtD2FbhW98RUrBps2qAy8/tYwAuPuA1votpiu1Jc8mlicO8bMNR7T/uyhpPwWY7S8UxeLd3dMU6bAPG4vF72l+uXeBH2ouuyxXJbTeyMvieEPxjZljABZjW1Kjx0JiGqrd2Mqs8T2EN5kWPvWoo4YsBY17HDmx+W+5PNQ8d3DB/Nc5zv/AL5h81P9Sy6a2JWH3ItCm3IA2kczdwIFtLMAnzKqsSwzMMaT/fr75hTMV2obTbloMY3mcs/BUFbGuqS4wCNbfZZR6j1Gk46n7lJ4tPeiRUBFpad/CZg+fNPp4N5BMyOsBQKMyDmbH+n4gwrvDY9xEDJPMNHxAK7suKuEvuYKL7leMLbQ/P48lwrYB21/X6KzxXEKjB4mtPqQfRQcPjxUd7AHmSvOnibdp/ydEXSoitwzxbK34IUypRdJhtvX7IWyjtu/5ZWjGOaCTl0vEkTG3mfJNBSIXCdYIQhAK10GUZbT+b/ZIhACE5rJnSwnUDcC0666D6JA5AK10K54VxGNbfJUi60qsGUB6Hw7iEQZWlxeObUoAW1Fvh9V5dguKQt32Q4bUxbsrJiJLtgB15ygM9xbDhrSNwCRz9FSsdDARvI9y2HH+HEkgiHsJBEQZGoIPkqmlwIlwMXUAr+HVqjn5cx0E+Vj79luOFWjZUVDBii6d1fcK8R5clIN1wzFiAATmymBNyTsPNTjwarV/wDe/dEMBki/7jFh5e9UvCajaD2uc0Ol1nE+IHpC1eF759Rzu7DpjK55y02jlABLz7grxdFJFJjOyFNvgOJbTcb/ANvkZIPrKTh2AOHAjJXe50M8fh2kuMCG33OvMq5x/ZfvDNetI5j2vJsySmYXBMpSaTqbXNnKx7gcwExmOskyTBtOll3/ABUtGly28UcMoO+DTNIygPAaYFwJbpsTNvNU/GOzQr2c4ZA0w1rAC5x0zEGCByUHA9s3ZyysxovfaBzGxHxRje2FFjoZXNp0p56euhMgn0K5MWOWV1E6G0YXjPYc0/Z7xupjL8uYWq4D+nVN+FZ3of3jhJLiRrpYG1oXbi/6p0cPQzPAqPcQ1rWWDidZzXaAPNJQ/VGi5oe+maYI1Jn3EQpnhlG3JV+eCVXkzfEP0vqNqWMtnaSSPJU7+xTZc1xaSP7XfW0rcu/VrAzZzg4iPYJnoDF1C4n+otBzctPK0zJc5t/RogT1lYaUaJ0eacQ7LFrw0Fob9OtlAxHCRny5yT02Cu+1naoPFnZjzaA33wswziL5knXqt8GX0ZWkZzuXIlbs8HuIpl5I6DX4LlQwNVjodAA/N10ZxAh+YCDvfX3qY7iJeNfQloK78udtcldTZyxleW3YSeZcCB1suLKAIF4PKY+YSVHTrm05z8rKvLTz1vJXlzl2NoK9ycWdPdUEfJCrzVHL4FKsrNdKKFCEKxA6YnQ+9NQlCARCVzYMcus/EIhAIhOewgwdU1ACUJcszG3Mj8KSN0B0Dy0np6L6k/TltKnw6hkIDSwGSzK97j7TiIFjNidoXh/6a9gXYysytUDRhmP8U3LyLhoaNQSIJNrHyXt76zWA5jlkgBrdmCwHT03KAoe3HB25xUbqQJn9w+/L3dRkcc4MAIW17TYoVGNIIsIaBq0DWeS884vUInkUAtB7XkF2qtMM7K6355dVjWcRawnxbx912b2piIuVLVEWej4QOe9oInKTeJMzcRvothwni4pVCwuLsxzOzC4BEQbCIgAcl5hhO1FNlJpzy8hsgDxDmI01+S3eF47hKeDFSqM1R4GaDmc/LcMzEWZpIFvUrbFFNO1Zjll4ZA7Vdq61S1AFtO4LgZk6HITrYwToJPpkTi6rTIe6RvmU/E8RLhndTIaZsLW1t5ctlwZhWvjIdphwuN9vaPQarlniyOelJ34M/UTdkodqXOZlqNkT4nA3IH7fW0xsq2pxprp7t5YP6bQPMELnx/guIYwSWhrgIbNw3r1JWabg6jnhkGT0vAuV9d0fSQwYt3b7sycrdst3YN2JcHPzVCDA8IDQBsDMLnxjCNaGtd7WgAcDHnGnkpb6ZYyLtIAIk/O6ra4tN3PvJIPwC+b6zI8mZ77HZ06+W33I1PClpEOykzsRbdHEMBUcR4gRGxH19U8Fwd4n+VpIHTkuNd4BkyYmwMx1XPCLk0kazaIbsKell2yBoE2nRR3Y5gvld1M/RPwbDVJyi3Ur0/hoY03bOSeoV7CRYrkKAEyJ1voPupzuHuHK3VQtDF/T80XC8k3aNFBLc5zy5RqUr3iefU6ei61GmQA1sdfrCKuFeRoPd8gsjc4OjmPeELlkIsfr9EKKZNoo0IQrFRQUrgNp0vIi+++iRovy6/8ASCgEQhCAE5pG/wA4vtskKRACfScARNxIkc0xCA987Idr6NPBUf4ekGyYyht82YgyRziZ6+gtMe5+Q1c5a4uMCBAAi9x1i31XnH6O8OqPxYku7po5y0OItvANz6/DUcYxINV5aCGgkNE6e9ARq9dzzqXGPgBF1ku1/EQwBjZzb/2j7q/xuLLGE2BNgY5kAT6kLB8Ra50l2o120tda40tST7lJOiBTdl13U6lTZlt7XwPKOSrAdnGIBhScFsr5lFL5uSqT7Gx7K4Rod3lRocALA6T15e4rSN7T02uJEOadWG7R6EWjzPVYzh2MLbTAI0U/gnD+/qtptF3H3cz5L0v0yMclylwjDIlro0LuMMuSJadhcf4ScI7VUm1jDWU2AG7gXPc7aTFhOwgc0mOr0sPTyU2tygkOcSHPqEb5bw3yWTx+INR3eMgj9zYuPTkvZajk4X3JjiinZ6O+cSQQYdFrgW/tI8Lm/hhU9DhDWYhzcQcoAiAMo1m8/Lqq/sxxpzPDSa7O7S2Zrdpy6jzXXtHgaveB1d+WRJN5J/1D7riyylG4XQlG1RF4qxrq2VjjlMQXG30t9yoOL4e+i0OpjvJOwJjX0PNXNZn8trWsDp/drHu1Ki4h1Giyzzm/p9m/kPqvO9LEr2LJOluZp1fU1A5p6x8jcKxwOPpWa72Tz5rP1sVmcSQZm/8A0pDMU0N0Hqb+i3cYxjUVReu5O4ng2sJdTDch1B2VWMSQfAMvkdVPbxDMyLxyMH3GJXBtRjW6E9Y+y59XZh8AeIuIg/VdG1ZGsT0v8FxczMTePXdcHgtMkrz8lJ7ExT7k0kAe0RHQ9OajYiu6LOPv/wAKMcWTPz81He91r9PyFlZrVHM1Tv8AMoXfM7b8+CFJNoqkJXC9kiECk6W/z5otHX8/ykSgoBQ2xM+m/wD19wmpxfeRa8228k1AK1pNgJSIShAInZzETaZjqmpzGygPduwmA/heGt/bVqNFT0kkXO8EKr7UUXDLUDsrX+Lw/wBV7f7vmp2P7ZYf+EoRLnilTtInMQY25Cfss27jdUEVahzFtmtiG0wf6Rs7m7XqtIRaaZnOaQuJxTKgax2cGWlzcsusQY6EkDVZ7tBjQS4U2BpOp1gDYHnzK0PFcD3AbXZPkbgTN/VVPFaLXU2d2LumdyTZ0r18PRxUfUlv4Xj/AIc0srb4Ml3FpUnCMUuvw4sEGxHx9ElFob6LxMrc8jr7HYqUbY9+KuGiPO9vcvRv07ody+S8Bzhd4PiANoAXl1WoS6dOS2fZDFd5UY1rTmkSBPwXuYorHj0r7mN7WegVuCdxVLXNztqmc2UZoO4P7vJVHGexFKhNTKS5/ss2jd0WIG19dtCt3X4+yh3bHObUqtAAaACKc83/ALndArHC1cxzVqbXEiWlwzR1J0j3KnxU4q/xg8d4ZQGEf3jwRUJkWEN81PxHaqjWfBLXVHWmpJHn4ZXPt7jqdWs5lGJn9jSB8yZPRYbHcMdRgmztbG60k1NanyR9TbY7suWNLnV+6kT/ACzm9/2WXfhmtEwx3MvsT6KqZxF9SMz3OjQEq94ZiBIDoceRJj7Bc05OPLJtFDjsO8ulunINge8i64VKVrtE+YHwWm4kb2DQOTQPiqZtOkc2Y3VVlJsgU8O4HQwfUfBSKtd4GURA5D1ulw9ZoBaJOuq406jsxBuPzVY5J7k2dqmaBYExrCjPqOIuPL85KQ90i5jyK5VnaAG0dFyPcunRx7tgF5my4PeJgfnqleXTf5Li4BTHkN7Epscz8EKL3XX4JFppK2QUsJELE0BCE7IeR0nTbn5IBqEIQCgIa5InCIOs7cuqAanU3wZTVL4Zg+8eAbAXO3x2/wC0SsGswRaCCRMNaJ8xB+I+CtcdQD8OMpEtMG4EzHP19ypqbvAOrgRa51An3kx1UXiGPgZBIk3g7f5Xo4cUp5E49qv7djklUnpN7w2s2vhBSfTc4xEzBsZECdYG/NPxeEwuEwTCw/z3k5nOuWAz4QOkDnKw3DOKVKZ8JhrdtTJ1M+q78Ux3fZdbKeryyi3BPbwTGO5T4nEnOXEmDp1nmpeEohw6lQ8RRdmHw9VPbSFMCIcdzNh5Dc9V50E5PY6J0iNX4Q+TlgxyutDwLC1KFInOxrqmkGSB6b+ajYfiWSm4Ae7VR6OPcRsOU7L0VklJUzFKkendmsHTZSzvqMDtR4ZcSNLj/Kn4/tJUpsMv7w1BudBsBy9AvPaVeo9oIJygXA8IPqpVDGES8wwATJvHSSoq92RdEkYgZi4wJ9/WFmuM1g51/S6a/HZ85c/xbR9Sq46WvPVYevUk0S42NextoAB5ylLi20i/I3UUs/qcAPO6QRoHW81rlg9OtOysfFFnRxgJhxAHWfuoGLbTFSGXCi1nX1UQ1BNlliui9F/Te1rDAEwq4v1vfzUAVjGpS037qZRLEx1a0G3WVyFaLzPRRqjyTdNzLN41RKZIGIklcy/8KYXTdK5yzprkk6d6hRSlWtCjihK5pFjZIucuCeys4TDiJEGCbjkenRMSlunXr6X5IBEodGn5skSgIAdrbRInNbO4Ft/kmoAV12dpTnnQwD5S37qlWk4JQyU2OIPjcbgxIBbadhPyWuFfOisuCfxVndnluPL8Kp8ZTLnWvpptZW/FOMvfUczu2BsuIhsnQHUzHkoPD2uILmuOaZ93M76r1+nkowfn/ZzJaXZ14fQMnNYGNVY1MPluBIO/L1XLD41r3gkSRsNPVSf4h1R3jMAaAC1tLLzut3yWXx27IHFKLQ2QSSduX+VV0nnSNd91d8UpNayAZ5nlKzwxZmAOkpiioxssrk9xaz3s0cYKuOEcVpnIHN8QPpHNVWYmxC4EZTIOi22kvcsbpvEAfBTFuZFvVReIcQMFsg9fsFRYTHEgeKFJxRaYLJItMrJ3FbFWPfiSKcAS4/DT8so1CjmmSZA0GvqnVKpLR1OmtklFwp30Oi5F+5Nl+2xWPoOJgSfPZNNLLyJVpXqZpvqq7uzJXp672ZnZwN1yc1SyLxomuw3ULNyRCIwXQMgSuhw0C5C4uqjqsZO+C9CZlzemFy6tJVW6JoYCllONMpr2RusnItQ0hCSUJbFDQ0uk8hJk+m+qR5E2kDaTJ98BNQqFhZtp6pEIQAhOqUy0wdUMZKAU1NNLdBzm/P1TSUiEA97RsZ8xB0HprPuWtwFQCiwG4aXNPT2Yj1n/AHLIBaag4NpluznN89AT8fktsPJSfAV8ROY/u0+MapMFUOt5mC0dd0zKGxm53UuliAHSB4Rqesb9F2xn8jbMGJh6Ra82AmwkINSHz7O/IW+aXFViZgw3aOqikki+3p+QvPyzcpts6MaqJN4tjAQC0AQL31VRXcyzrieULvUqDSxPXTzCrjSAdc2XVik5x37FKpkulXmTlXTDUmuBlsHzsVAxGLMwCuTMSRuVDstRYfw/iiIViMLlYSwyqOhiiDqSpQ4oZsddfwKrbFDn4ktcZuPiuFTGBw/PipNZsi+qqntutY09yEiU2q4jVOFR2hXCmntMWVMk1ErVnR7eq5+qCUzOR1XM5tllEe+64VGFdKZJKeXeqm2iaIieHHZK8Jriqtk0K5xXMpxKZCqSNKEIU2SdMG4io0gwQ4QRquKEKACEIQAllCEAi60x4XenzQhANa6SJvotQB/JYd7X/wBJQhbYuSkyNV0cuvCNKn5ukQuj+yzFcnaqLM81yxR8J80iFws6Y8HCn/7Z8lXYlCF2dP8AtZmuThukOiEKy4LsauuH9oIQqMFiTr5KNikIUR5IGUE5yELLL+4qgOyYUIWceSR7AmMNkIUPksjnW0XMIQhINSFKhANQhCA//9k=">
            <a:extLst>
              <a:ext uri="{FF2B5EF4-FFF2-40B4-BE49-F238E27FC236}">
                <a16:creationId xmlns:a16="http://schemas.microsoft.com/office/drawing/2014/main" id="{E682AA35-1474-4566-A196-BFE815214C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5123" name="AutoShape 4" descr="data:image/jpg;base64,/9j/4AAQSkZJRgABAQAAAQABAAD/2wCEAAkGBhQSERUUEhQUFBQWGBYXGBgVGBgXGBgXFxgVFRcYGBcYHCYeGBkjGhcVIC8gIycpLCwsFx4xNTAqNSYrLCkBCQoKDgwOGg8PGikkHx4sLCkpKSkpKSkpKSkpLCwsKSkpLCwpLCkpKSkpKSkpLCkpKSkpKSkpKSkpLCksLCwpKf/AABEIALIBHAMBIgACEQEDEQH/xAAcAAACAwEBAQEAAAAAAAAAAAABAgADBAUGBwj/xAA6EAABAwIEBAQFAwQBAwUAAAABAAIRITEDBBJBBVFhgSJxkfATobHB0QYy4RRCUvEHI7LCJGJyc4L/xAAbAQACAwEBAQAAAAAAAAAAAAAAAQIDBAUGB//EACMRAAICAgICAgMBAAAAAAAAAAABAhEDIRIxBEETUQVhcSL/2gAMAwEAAhEDEQA/AMGWwwReF18piCxXksTNlpkdx+FryPFq3noVskn6JwlGSPU4wIM++6OC/UKGu4KHDsyHjtunOWbNDHRShK9MrzYrVouw8QxUSqMXKhwpAIqEH5ktvUc0zMXcWVr0YXcTPgvLXQ6YNj9lTxEw2CPIrq5phc2nQx+Fzs7l5aQeyolalaNWPJGUeL7OZhw9sEW90XI4vkBQixoeh2K3YLy10ei0YmE3Ea5rqSPmsuX7Op4+1wZ4bGwoeRbY+asaPDPKhrztRbOK5F0av7m0Mf3Abjqucx019+ahdlsVxZxs/ldD5FjZWZfHm62Z7Blt6/6rPquXRpAa7VQE0iHH9za3jmmtoomuE9dMXiDfFPP6i6XLvBhjtLWlwJeWyWixMjxFoBnSLwrc4JbKyYZFZ7VsZHrSfXoppmbKqkRzawKpYV2E8t8TXFrhaJmCCDXbl3SjTp31SOURB2iZmN+aZUHW3kTQ77yYNrWouo39TPGTOUDcPQcQYhdobrkAiNd4r7BIPHcIumYQK7g7wRFbpqTXQnFPsAb5d00iIisms7UgR5zXqpJIgm1gepFvr2WnhuI0PaMQS3VJsD1rEohHlJR+wk6TZkdhkXCVfQv+RuIcPxcLA/o8MteGAOt2BEVd1Xz1WZcfxsrxZPkjdUQLot4jiPwW5cvAwmudiAOgAO0wTMTJAAjyXOhEOUE2WNJkhNqlQOQlMB8MgXE36bEA+tey7fG35I4GX/pm4oxgz/rl5BBfJ/b7tHmuZluHYmJh4j2Mc5mEGnEcBRmo6Wlx2BNFma+DNO9VanxX9IuNvvosbigNcC2SYh0mWxMgCxnryVJV+WDC5nxC7TqGvSJcG0kiaExNFS7oq+xnSf8Ap7GGVbmi0fBc84YMidQvS/dcwqw4h0xJ03idzvHZX5F2F4vite7wODNDg2MT+0ukGW3kCqm0tJCVq7Ew3kjTJ0gkgGwJgExzoPROEmGUSVqgqRW+z3EhwoszsCDK4WT4ppo4n8LvZbMSKw4LNZNM7XDOJObSZ5LqHiU0NFwcplQTLStr8Gan1HuibjyRdDJxezsZTOGRPiHI/ldjLMbW8cj9PNeSwsTqu9kM1MCa2qoxyNakSy4VONwO6MJrqBVZ7JUIiT0+yo+NWvhI3WzL5km/n0ScjCoNPaPG53Ch0EFs8+aAwiOvVer4rl8PGb4hDhYxv2Xmc1k3YYvIn32WGbZ2MEkmmVvyzXNPPbz5Lx2cyfw3mB4Tty5hexwj3affZYuLcP3uDfqNiqIz4vZ0ZxU9o8g9kyDtZcjPZfSdQFJqu/xDCLYHKx5g+4WBw1SCtF+yicVNcWc9uIHkwIBmkzHKpqafRY40kgjmKjsrn4Rw3VtsjjPGsPd4gSCRqq6xMm4nmrE9mDKrj+0ZAU7jU6hWt6XF6ecpHGbU6JsPFLYi4MigmR7spWZiYuIXGXEk8yZPzSsIkTXnt81fnMy/Ge/EeQXOJe40ElxrAEC5sFmQBY9wpQCPnUn+KclbiB2hsk6ZdpFYBkB0bcvRICNNjqm+0R6zPVI1MBi4SLkU6efNR7RJig2kz6mBKPwjGqPDMTtMTHnFUpvE91J7AVNhNBIkwOdfsjI2m2/NL7qhKhHR4sMu3F/9Prfh6RXF8LtRbUw3/F0xUzFVz3MIrtty9fVRovWKU69PqmdiEgSSYoJNh0Tbt2CVIDccgEAkA3E0MGRI3qoSDAtEya1qSiHCajzjlvCjDBmAfO3yhN7AONg6Y8TXSAfCZiawaXG4S7ITUXhE0Ag3Fem0df5RdACVZEciqQE0q2DoTL2hRIHdvdkheruaRCjQ8psvnnMNCYV2NgE1qbCvSgVLnHQWwIkOnSNUgEQHXitvLks1EItHcyXH7c16Hh/6ga/wvIrY/Yr542Qt+SzIkSY6/n8oTJ3R73EZNWmUjM25pqubgY1AWmv1W/Az7HUeoSZoxy+j0+R4lqbBryPI9ei6eVzBG1jVeZyFKtMt6Lv4bjR0z8qcis8pUzW8SnG/ZvewOEih3CxOww5pa+Y57gre128bV5eqXGyodUFUylZnxqUWeXzeA7BfF5qDz5qh+MHjTY2jz5L12ayWvDttIPI/ZePx8EEzQHfr5LG5P2djE0+jicQyetpaaOH15rzRkGtx7K93m8EluoXHzXmOLZWYeBehWnHO9BlxuOzicTy8gPC57oIsaTFenlWvsLs4cQWn2PP3ZcprSzEIveKT5LQjn5l7+ynBxi0tdpB02kUJqRI/uvvyCGFgghxJggAgf5HU0QOxJ7KsBX5qAQAWuAa2rRFSNRB5kEls9FajCUvxSYFKCBQDcmsXualQspMiZIis7VtEV57FWOzMv1aWis6QPCOkGadCqinQEaCaCv5TjEIBAsYDusGRtSw9E2CyZq0QCayLCw6pAB16IYAOISANhbvdAGn3T6KTqrMRWYiSZsneBFJNq2g1kRvcVQgKQiUAEQ0R79wpWAJV7CIcCBtBrIqJiKW5rPKdgr+VJbEXYjCHBpNRSpBArztG9FMXFkaQBAc4igLvFpoXAAuHhEcpMXKr0KQreGxWBrZvYVvHp1SEJ3MShqqlF2OwAJw1EW6/ZQqyK+xMOmeyRQoIbA7mETEkHTMTtN4myz47gPJMzoe23oq8ZiGzGlsodCp1wtGltZJBikC5kUMmlJrVUEKs0I14HEtLIiszqk0EEaYtes9FtynF6+Kq4walmEP9klro97wXjWki4BkXoYiY9QvX5XPQ2btK+Q8PzUG9V9B4FxUObzG4+4VM4a0bMGaSez0+BxGDFY25RyK62FmWuFPC7lsfIrzuBignSexVeJiFl7bLBK49HRniWVcl2eta7UKLgcc4YzTrmDSYtPPotfCeIamlrnCdjv5IZx2rwmvZZ2m+yu1HR5/4Ziv8Ecx+FxOIZfS4g/tK9Rj4WkaaXinK9OVVhzeU+I2DBI+fl1SUnFm6MvkVPs8Lm8CD126rnZ9phrhQjcUPqF6PivDi0EQY+i4IxAAQbG8xcLoY5clZgyxp8WczGYLzcCKUmkzypPNZytmZw7j0WbDwHGYBMCTAmALk8h1WlPRz8ipjMy+rSGyXExpjyis719EMHHcx0sJaaiRQwQQfUEjuriA5rnlpBlrW6WgMmKg9SBNN5VVAWkVNCQQImTS9REetlJFZMEifHMVmCAbUvIvCnxTW3iEGgtT0sFW4yfwphmtVICK17BIAOq1pudqjaYVZKYPiCKEev+00hHY/TOSy2LiObm8V2CzQ/SWgHxwdIJJAAn2LjkY2DFf7SSAecRNvMJfimImkz3qJ+afA0yNerTWdMA2pBNLx2Q2mkhJU7sTGDZ8JMQLiDMCbbTPaPILKjmpjgkAO2MgeYifqFFEiYb4iKFPKrhaMTGc2NQcHt06SZBa0CQAI6tIP5VylSItFT3c0rSji4km0UG5Mnc13N0AnysKChKJhIUWKhlApKEpWM1FyfDx3DeVkOYKgzCr5Ir4M3SHXb6IPyY2PqsrM3C1szOu1+SaaZBxkjI7CIUdgyrvjbFAuCRNWVvyrmGHAg0PYgEW6Eeq63DeIOw6grlNxoKvdig2m1bX6RsotF0XR7vh36jBq6vMc16bL5nDx2eBwkXBv3G6+P4GaLCK913uG8eLSOnuiyZMV9HSwZq0z3f8ATFp5clsyrDibgOFvuuRluPsxWgSJ681uawmCKHmsUotO2bJKM46Neby+qtA4R5HzVHwgWmKFo2WjKYgc4tdc2J3jbqrsbKisGHA22UKsp3H+nCzOAHVImRX89CvGcY4PpJixsvoePkqGPMeq5/EckHMHofMpwycJF8ofJH9nyvGq3qFledxvQr0/GeEfDeZET6eq89m8At8MCk13O66UJJq0cvLBrTK8rmAyTpDiILZgtBBB8TSCHAiRB5qYLxDgTAI/xkkioA3bPMJJEGR4pEGaAVkERXbfbeaVgq6zIW0jbfzNh2/2q3hPhP0kOFwZFriovS/0SQmAArGvNYJrQnoVBQWQarEhGt+VLsRwEODAZOEPCWsEF4B0yIEyYJuszscloaSdLSSBNAXRMDrA9FCkScQBCuOcMg+EFrQ0Q1ooBpqAKmLk1O6DcNsTJmbRSIvM89o7o/CAMEWoYO/0uhQYWVOPJGdyrMXBgNMg6gbGSIMEEXCXUYIkwYpzi0jv803ELFe6YmtB8qD5QixwrSaR5VFfO47oBpJgCpp3KNWkyIIkEEdjIO6XQAKACNI6qQpCIgihCYFhypDg1xDZipqADvSfkqC1Xa5B1OPhHhFTTVYcgJcf9qtzyb7U7LOyQiZhrS6tx8ENMB7XUaZbqiSAS2oFRJB2pQlI7DgA0rO4NuYuO6QzUSX1JJO5N+6QsKqD6kyR96/7RZmCOvn6KXIikWNAN/fSllGsIsjhy4OdpBDQC6wuQ3nzIsg3GaDNUWSLWYJe1x2beepgDzJ+iVuptRVamZnDfeA4UBIEclVmcsWCiTJpNbRuymcIGo0GrTO0xMHt9F7X9P8A6jppcSRzvH8L5gcWVbl8ZzZLXEEW6mR6Ur2VUoKSovx53E+0a2m/qFvwMNp0kmux+kr5jwT9bFsMxhT/ACG3Vewy3F9bZY5pHS6xTxuBvjKOTaPR5rDgERP3XKaZB6c7wt2X4lqYC3vzneiR+FqMihhZZU+zTji10cjivD24zf21i68dxXg0jrFD9F7l5rExsuXiZaSWv3sjFleN1ei3L46mrPluYEeEtAIJk71gQaxAilNyq2YJIJAJDak8pIFe5Xe4/wAHc3EJi8+oXAIIXZhNSR57NieOWx8PGhrmw3xRcAkQZ8JiW9rp8LE8JGkGYMkGRE22gzWRsFS0LW5zZ8LdIpSdRBAEmepBPfoteONszSYXYEODNTDUeKfDUD+4iYG/dVhoAMzO0RF6yfwrcxiNJJA0iZDamAf/AHGpil1nEzT3t+VZJV0RWwMiek7z84SolxP+h5o4U1ibGYm1z2VdMkWZV7Q7xaog/tgGYOm+0xPRb+P4+We9hyuG/Db8Noc151f9QfuLTu00NYqSuUnD6RtfvEeasXVEWt2SBF6zERtF5+yVxm5nzragTPEEiZ8rJSo0MZuHSSRyiYNQTPkI+aQhBSVGxkhFzI7ieyCiACDdCVEEgEJQVjSIMgzSK06yIrtukKzkwFEKEKAoAtZhAOh8tiZpJBE0im9FP6g6NENidU6RqmIjVeOkwlJLiSTJMkkmpNzU3KLtMCJmDMkGTNIoIERzt2QAA6w+l072timqdRvH7drf3JPhmAdiSLjaNtrhXsxJDBDWgOPjAdqrFzNdOwCBGZpqugzPkNDdPM1oCDUfevJYsdoDiGu1AEw6CJE0MGom8dVMXMFwaCSdI0idhJMeUk+qY0bcTAa79tDyVGLhOmoiBy5CBbyVDcYhaW8QeLwRyIUaJ2n2UNdB5Lp8H4y7BcNxyWV2O14kgNIAoBeu0C9dyqQ+D4SZ9L0P4Q1emOLcXaZ9R4NxRrm6mOpeCu7lM8H9D9V8j4Lxc4L7wD6DsvbZHiAcA8R5gyFy/Iw8XaO54fkqTqR6PM4AcRWD03WDP5Y6QYMtoevVNhcRFAd/Ra3Y5NJXLySeN39HoIQjNV6Z5zijBiMEXheS4twuoMRI+ey+hOyrXGlD7sVi4jwbVttT+Fr8fzYpnL87wm4s+YMbEiPXby97qzDbyE9P4Xez/ASCSBFPmFxns0yCvTePmhkX+WeRywljdSRWPn91pdmAMUv1YhBJLiIw3kPHjAiQJlw5QbVhZVFqKgR7CLg5hIq1wkG4I2IPzU1H376pXumpNfe6rZJChtJpeI39FIUCDio3QwEovxCakzYVrag+QCmo2nke6WFBysdEe6TNB5UQTMaCRJgbm8DySuUbGMSItXn/AAllRjomRND686ISo8gC+KVn7dEsqNC14OWYWiXhp3BH0iaRHeUgMjVCo1W5nHDnEhjWighuqKACRqJMmJPmVWSFbhvxHUDnuMmkuJ59VURF1pyeffgu1YT3McWuaS0wS1w0uHkQSCFnKBDNIjr7lPihsN0kkx4pAADpNBUyI01MVJoqU+FjFplpINRTkQQfkSEDAASYFzt1RxGlp0uBBBIIOxsabFKCmxXAmgjpsPVACyi0IvYBEGadaHlX3VKEANitAJAIIBIkTB61qmGLMB0kAEATaZNKGmozHmlxWgGkm1xG1d0iBDFHV8kJRcyEDL3tkBxgSSAZFxE0uLha8hxB+E6WzB2B2+65gKZjzsk4pqicZ1s+gZDjQfExHVenyQDhQyDtyXynhedLXiD229F7jhmckgsI2kLi+d4trR6LwfNaR3nZUg0225rq5PK6gJEjqr8hhjFaHRB3XRwcntC8hmzNf5faOzk8mLicniX6cD2yBX7L5N+reFnBxYi6/ROUyciDdfL/APlnhWkB8bwV1vwvlZcfkxx5OpHnfNUMuOX2tnykiffIf6Rw8QtIIJDgQQRcEVB6VTAE0FZ7lI4e/VfRejzhMR0mTXfzlVu6JpSFirkySBKG6Z7CIkESJEginPqlaJ6XrHdUtkxsaJGmYgXvMVttMx0hJBUBTvxJgQBAApv1PVRsBZUaJNSB1P8ACVyVRchhQUCL2iaSR1EfKVCxjiWu5EQabbj7JsbG1OJgCTMCSPVxJ9Sq2iTFlHsgkUMbio7FNCG1EAtmk9pEgH5lLikajpBA2BMmOpAE+iSUxiBed/fkojJqm6CLHxPWiVAERCCsGKdOnaZjrEIAQhQBXYWWc4GGkxExXYn6A+hSsxCAQIrANATQg0JtbZMBWmJpMiK7VBp6fNFraEyKRTczy8lbmMdri4hgZMQGk6RF/wBxJM3us5QAEUArMV4NQALUHlG/r3QAMLE0kEXBBG9q2N0XGfO/r0FkMPDJsJTkmhKBCQFY00sPOsyR5oHF8UwL717QVHR39IQA2I+jQIFzO8zFTE7Cn5XpOB8QiAHBx9815pjQTU06eXUhXYGJp2gyK7+Qm3p9SllwfLGizHl+N2j7L+nOIihsvf8ADMRjomF+euG/qV2HHvc9V6jhf/Jow/3Nd6/deP8AM/C+S584Rs7S8vBkhTlTPveBgNXy3/mvONbg4eEI1YmICKxakk7CvyWHF/5sDGgMwy528mn82XzX9S/qLFzuMcXGcXGzRYNbs0Db8rqeD+Pz58uPLmhxWN3/AE5WbKo2k7s5WKanmKE+VKdKKslM3DlwEgSYk2HUkbJXD33+S9a2YEQ7++VAqiEznKpxVMmTQxcTckxTyHJJKBKEqlsmO0W9wgb80kqx2OSADYTHSTJVdjA3Egzy97oQlUCACiCgFJQAwTYmMXGTyAsBQAAW6BVygnYiz4NrV6j58u6TEZBIpSlDI7EXCtLRqjUCOYBr5AwVSVEY+EzUYpvcgWE7+SQhSEUAAKzDeBcT0+yrhEBCA28WzrMTFe/CwhgscZbhtJcGjlLqn+VhlXNy5IkRMxH90125IMwbzAgTWk7QOqk7exKloGKBtMUvF4rbaZVasOKdOnaQe4kD6lVqIyzBDZ8RIG+kAn0JG8JCj8MxMGKidpESPmPVRMASrAyk09R027oOFoHn1NfT+Fc2Jh0xG16iRenKegUkhC/BIAkGCJHkCQT6g+it0/3OaIcKbACrZAFojf5qaARLeZ5khvMm2/1tAlBMXt1ippMeQVsYEWxjlzNRcTG8G1FZiNgkSDUVBn0O4r8kvhJABIpUu/yisQLTZM5o2M/n8LTBEGwtPaem+w8k0H1i/uyLjSDt80H4sDTNJmkwSJAJFiRJrE1KuqiHY7mANB3JPYDcyKzWINNJnZU4p980HbkCn5tX3ZKWmLH+PYKhKQ0hSVMZmkkEgx/iQ4W2IoVC69BOxqKzMjqqXFZ5SLEiOckJUKCobsmiIIpxgOMQJkEiKmBM0FrFVjKyooQjCQAUVrS3QZ1a5EW06YdqneZ0x3SOwyIJBANR1FqdwUwAgoogCKKFBIC3DYJGokDpBPpISAKIIAd7pigEct6k19VC2DUdkoKCACSoCgiWpgdT9O8cOVzGHjhjMQsIOl4lpVHFOJ/GxHYmhjC5znQwQPEZiJiBtCzMw5moECan6deisZithoLRQkkgkOcKeG5AiDBA/uMyp8248fRDhHly9lAHv33TMwpBMgRFCamTFBui5nLf2Qg1tYoPokkSJrMRtU9zH4HohC1f0D/h/E0u0atGrSdOqJA1WmJp0VTWq6OP7I8vobAdUagSKSJjp2SsZ16bWVuBprqnpEXkX5iJpS90jnDa3opqKQrL8PwwWlpJB2mJBaQQ4RMVkT+4VmyNpOoSY3JEE11Uv/KU0naljf6e5VjsWWgQAa+KTJFAAawAIMQBfyVioiXfCAFS2C0OGnxQ4zDTUaTzuY5qsSOfPtUdrqpp5ntFdz780wBvsTWIpvHTyU0xUW6ojkOdRPkRaljNlS730TF9KEwf9GnNKMSAakTtzruaQnKSBRA2xtStetKc/Lvsq9R2PodjIIRxtM+HUB1qfOkIOA2k9SIuBSBNj68lnlMsSFMSlxHExNrD33Tau9LpQqGxk0UH5E7bbK/iHC8TALRiscwvY3EbO7HCWuHQrNq286I4mIXXJMCK1oFFtUPdgDBF6zbpzlO/DhrTJMgzSgIJETvSD3Vb8Mgwbj3sllQGMpq2SwneRt8/miwFKJxCeyLW0P4ukQAQFHBPhuqJMDnFu26RxQAqiKiQEUUUTAibYqKJgALrccaA3LwI/wCkbf8A24qCiaF7OYUoUUSGMrHD7fRRRW4xM3f1b/6c4et3w9Ydok6dWkjVptMbqjAdBpSh+YMoKLU/RSumIXUA2v79B6JCVFFUWje/kU38qKKxEGQfn/yTKKKaADDQ+Q+rSq91FFVIaOjl8MHCkgExjVI5NaR6En1WHAcajaHmP/yVFFXMUPYmIau97qZQVKiioZYU7q1n7D5t/wDJRRRAbKjxH/44n/a5ZioogYWondRRIBsNxFt5+hVaiiYBZdR91FEAAKKKJAf/2Q==">
            <a:extLst>
              <a:ext uri="{FF2B5EF4-FFF2-40B4-BE49-F238E27FC236}">
                <a16:creationId xmlns:a16="http://schemas.microsoft.com/office/drawing/2014/main" id="{5E5294E6-0E81-417C-8E9F-61F7F666EF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5124" name="Picture 4" descr="Free Meteor Shower Wallpapers">
            <a:extLst>
              <a:ext uri="{FF2B5EF4-FFF2-40B4-BE49-F238E27FC236}">
                <a16:creationId xmlns:a16="http://schemas.microsoft.com/office/drawing/2014/main" id="{9F011DA0-3968-48B7-813F-0D472061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A528F475-88DF-48C0-A45E-E2441C6D1884}"/>
              </a:ext>
            </a:extLst>
          </p:cNvPr>
          <p:cNvSpPr/>
          <p:nvPr/>
        </p:nvSpPr>
        <p:spPr>
          <a:xfrm>
            <a:off x="0" y="0"/>
            <a:ext cx="6804025" cy="47704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                          METEOR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Utrinek ali meteor je majhen drobec trdne snovi, običajno manjši od peščenega zrna, ki se giblje okoli Sonca. Ker je tako zelo majhen, ga lahko vidimo le, ko zaide v Zemljino ozračje. Z veliko hitrostjo morda celo 72 km/s, vstopi v atmosfero in se ob trenju z zračnimi molekulami močno segreje, izpareva in izgine, še preden doseže Zemljina tla. Svetla sled, ki jo pušča za seboj, je posledica hitrega gibanja drobca skozi zračne plasti.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Ker se drobci v meteorskem roju gibljejo v prostoru po vzporednih poteh, ob prihodu v Zemljino ozračje izletavajo iz istega dela neba, ki ga imenujemo </a:t>
            </a:r>
            <a:r>
              <a:rPr lang="sl-SI" sz="1600" b="1" dirty="0" err="1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radiant</a:t>
            </a:r>
            <a:r>
              <a:rPr lang="sl-SI" sz="16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. Leonidi imajo svoj </a:t>
            </a:r>
            <a:r>
              <a:rPr lang="sl-SI" sz="1600" b="1" dirty="0" err="1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radiant</a:t>
            </a:r>
            <a:r>
              <a:rPr lang="sl-SI" sz="16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 v ozvezdju Leva.,</a:t>
            </a:r>
            <a:r>
              <a:rPr lang="sl-SI" sz="1600" b="1" dirty="0" err="1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Perzeidi</a:t>
            </a:r>
            <a:r>
              <a:rPr lang="sl-SI" sz="16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, ki jih opazujemo avgusta, imajo </a:t>
            </a:r>
            <a:r>
              <a:rPr lang="sl-SI" sz="1600" b="1" dirty="0" err="1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radiant</a:t>
            </a:r>
            <a:r>
              <a:rPr lang="sl-SI" sz="16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 v ozvezdju </a:t>
            </a:r>
            <a:r>
              <a:rPr lang="sl-SI" sz="1600" b="1" dirty="0" err="1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Perzeja</a:t>
            </a:r>
            <a:r>
              <a:rPr lang="sl-SI" sz="16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. Podobno imajo svoj </a:t>
            </a:r>
            <a:r>
              <a:rPr lang="sl-SI" sz="1600" b="1" dirty="0" err="1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radiant</a:t>
            </a:r>
            <a:r>
              <a:rPr lang="sl-SI" sz="16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 tudi drugi roji.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Obilnost meteorskega dežja izražamo s številom meteorjev, ki jih ob idealnih pogojih opazimo v eni uri iz </a:t>
            </a:r>
            <a:r>
              <a:rPr lang="sl-SI" sz="1600" b="1" dirty="0" err="1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radianta</a:t>
            </a:r>
            <a:r>
              <a:rPr lang="sl-SI" sz="16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 v zenitu. Najštevilnejši so </a:t>
            </a:r>
            <a:r>
              <a:rPr lang="sl-SI" sz="1600" b="1" dirty="0" err="1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Perzeidi</a:t>
            </a:r>
            <a:r>
              <a:rPr lang="sl-SI" sz="16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, ki jih v eni uri naštejejo tudi čez 70. Meteorji, ki jih s prostim očesom ne opazimo, tu niso zajeti, tako da je meteorjev v resnici še veliko več. Izredno številni so drobni meteorji, ki jih zaradi majhne velikosti za seboj ne puščajo vidne svetle sledi</a:t>
            </a:r>
          </a:p>
        </p:txBody>
      </p:sp>
    </p:spTree>
  </p:cSld>
  <p:clrMapOvr>
    <a:masterClrMapping/>
  </p:clrMapOvr>
  <p:transition spd="slow">
    <p:dissolve/>
    <p:sndAc>
      <p:stSnd>
        <p:snd r:embed="rId2" name="bomb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 descr="data:image/jp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BBgf/xAA6EAACAQMDAwMBBQgABQUAAAABAgADBBESITEFQVETYXEiFDKBkaEGI0JSscHR8BU0YnLxJDODkuH/xAAZAQADAQEBAAAAAAAAAAAAAAAAAQIDBAX/xAAkEQACAgMAAgMAAgMAAAAAAAAAAQIRAxIhBDEiQVETYRRSwf/aAAwDAQACEQMRAD8A+c0HWnq1IG1DAPg+YzbXBpsNzjMTUePxhFnouKZlZ6Pp9+RVJeoMHjMcq21tdsKRFOmrAlWAxpM8xTcDY74j1KsWz+8+AZhKEou0UmgN10+pRrNS0knO2N8xV6LIxV1wRsQdsT0FteBSDVA1Kdmh69rR6jcF0xrKbjyYLJ+hR5Jqf6QZTmbPUun1LarpYq+RkMvEzmp4/vNBCmmcI/CMsmO0GV9oCBY59pNPiWxOgbe8dAUEsq7HiW0yBQYUM6BtztLgZAHfgGcU42O/beEXnwIqAgX6uPyh6a9/6mVVSYemgxxzJAJTQk8cS5pHxGLalntHDak4AH6SWMzDS2//ACAqJg8TYrW5XbEQq08ZyOYAZ7LAuN43V5+IsRvvKEAOfyldJ2z+MKye0qRiAAtPjzIBsTvgeBL4AAOefacx+UYFGGMZBwePec9+/Euc42yBmVftkDGNsR0BXtjcZnDxkHfviW427SufA+YUBXb3knTgmSADQEsBCMhHaQAjjM6NTNM4uewhUJ5zBgfEuD7cyaHY5QqpxUBI9jGvtP2b66PHgHIxMteYVXIHzM54lIpSNheqW9QqLqirqRuM8nzKL02hdUajUahDDJQHhh4+ZklEfc7H2jdCpeW9IBDqpZ2InO1OBapiVWiyEhgfgwDJjYz0FG4s7ykVuAi1Qpwfu7xS6sSqU6lP6lqD6cHO45mkcikJxaMbRKlDvHXpEbEYMHo3+kTQkWxLYHjG22IVqZlQu8AOBNvOO4l0XeWC7wtICFAcReI5RTP4waJk7zQtKOWGJLQx3p1qWZRient+iM6o2naD/Zvp/rVkGJ9Us+n0aNuiaASBuZzZJtOkUkfIepdNalnaeavKeCQJ9g/arpi6CyABeZ8x6nQVHIHYx4p7BJUebqUt85gHp4ON5oV1xn3MSedFEizA5gmGxjLAYORn8YMrnOPmOhAMt3M4W9hj44hGQ+PeDYb8HEKA4TkgZ2lT8YMv2zjaUI946AqRtvn2xOadpaTHwRCgK4B3zj8JJcUyRnf8pIAahpyjU9o+ae20o1Lbed7iYJiOgzgXEd9I+JRqclwK2F8TsIac5oOJm4DUjgjlO6K2/paRzkN3EUAlgMcSHC/ZSZ16Wpy9Mk+xEJbX1ShVXUDsf4uxlFOIdWRgFqqGXOQD2PmcuTx/uJop/o8fsnUqi4xRqAfXgZDe8RvbE0HwDqU/dccEQfoVKeqpRJOnfkCM2V5rX0rhtaFg2Bz7zFZJY3Uy9VJcEPT33nGpZ4GJut0+jcuTZ1U9PGcOcEe0Qr2r0jh1KkdiJ0RnGXozcWvYgKZzv8QlNCPgw/pEruJ1aZBziaCLUqZzv+M1bJMEZHERorkzQt2C4hqKz2v7LVadCuhPYz6StVCgbUMEeZ8e6ZcaG1E7DtNo9bdFGHPxmcuTC27Rakja/a3qA0FUYET5h1GvrqE+83eqX7Vc5Oc5nmbz6iTHhxa+wlKzPrtniKOYesMExZs8mdCRIJ/iDO+/6QjSh24joVg9u4/GUI2hGG20qVGM75hQWVGwzuDxtKkDftLEGQjHOdxHQWDx4kxnn+ktjaQc4hQWUPPLSS5khQWeuNuRtiDagfH6Tca0PiDa29p6PDk2MNqPtvKGjztNprX2gntYUNSMdqR8QZonxNhrX2gzbY8xOI9jINKc0HbaabWx7CCagc8SHApSEdMsBGjSI7SvpnjEh4ylIGNvEsKSHGkaGHDLzL6COJb08YP+iYTxKXGi1NoYtalWiaLVPSZUfP1jIPzNE+ldW7U6rDVSYemUXJKnmZaEgbjIhragC6LTZl7DfmefPxskHtjOiOWMuSLP09tdTQrMtM4JxuPwi/pYO4BE1rC8azuh6+XBbGF5OI5d0aPU7wVLfarWLFqKpgKRx+Y/WLF5ivXJwqWB1cTz/olBtxmFo5yI5UtKtKriqhRgM4YYyO0r6G/0ABvE9FUzlGKNb08Y7zlS4YnI4i+o5PIlGbbHmVqAWrULL7zOuDnnnMZyf9EWrDJ2EWgWI1RvxF3XxHXGIs6xahYqwlCMHzGGUyjLucwodgCue8oR4zDlcduZUrz4joQEjec0nMLp3xOadoagC0zmnuN4YryNjJp4ioAOj3EkLjwDJCgPrJor/olDbjxGJJrszl4KNaDxBtZ+00JJW7AyXs/aCay9v0m0QDzJ6antHuwowGtMHiBez9hPRmgplDbLKWQOnm3s9uIFrP2np2tFPaDayB7R7oLZ5hrUjgSvoMORmekax9oJrH2haY9mYK08dsQgp4OwmsbHB4lGs2B2EnVFKQludIIzjj2+IajSJDuj4YY0qNifO8N9nPdTC07Y5yu/xObN4ePKqkjfH5EoO0xi3vxVt/Sus1AVCK/3iBnON9+0vV6SGU1bdhVpb9/qGPInFs/UG4wTtqENb21WzR671xhR2U7+2J5csXk+F8o/KJ2xnh8jkuMzbi0DDS+VccNj+sza9vUovpqLgncEcEeR7T2Dm1vrcscrcYGGX7r4/v7xC4snoIKdxSZ6L/UoOx+VPYzu8XzcXkci+/hz5/GyYfa5+nmdG3EDUXM1ruxND60OukeGxuPYjtEWp53xO6jlsQZIFqe00XpbQLUsQ1HsZ5SUNOPmkZRqJ8Raj2EDTMqUI4jxpZ4lfRz2hqFiJTz+k5o2wY4aUr6XtDULFNA95XRtxHDTwZz0/wDcw1DYV0EbAZkh/Tx5khqPY+j/AGlZYXAMyhVY40jfwJ0Vjnhvylao5jWFdccywqqe8yBWJBIzLpUY4xvFqhmqKglg4mWHY9x+c76zDnn5i1C2amqWzMoXJzzCLdHzDRhZoyRJbrO25hBdDvFqx2M4ndI8RcXKmXFdT3ipgF0Ke079mRu05TdT3jCsPMXRcAfYkPaRbAFvpH5RsHJjNADMNmNIUS1ZcalDD35hVtgT9LFT4O00aaBviWaipG0P5B6mPW6fkggFHBzkbZ+ZylUr0UelWpKabc5GVHbIPmaRL09lO38p3EGa1Bjioppn+ZfqH5cj9Z5/k+BjzPdfGX6jrw+bkxrV9X9iFTpqXFPXaELUA0vSc7n4J5HtMO76QysTTQqRzTPb4nqzaowVqenRnLOhyPx8fpG6dFbhEFyA2BgVF+8PnzMcfmZ/FWvkq4/7L/ppPFizdwun+HzlrUjkQT2p8T33UOgal9RQP+8cH5mLW6e1JytRcGevDPjmtoO0cMouLpo8sbQ54g2tT4np2sc8CCaxP8s0U0K2eZNsZQ258T0T2R8QLWZH8Mq0LY8+bc+JQ0SO03mtD4gmtd+I1Q9jDNE9xKmj7Tba1PiDNqfEdILMf0fIkmqbc5khSDYt6joB9TjPiWN5U4Dk7Y3EEl3WZc6U2PjeWFOtX1VQqZG7ZYD9Jnt+iostwdQwcHyIdb103ywYd/8AxFRbXFXGikTmVrWlxRqaSm58Q2QUPL1KoMagDj3wYan1AEkldv4tszHalVBwyEH5kAqoNw4B8CHA6b6VKFU6gaJB9iMS2KTDDIFz/KeJgU/UdtlJz3A3jZr17b6UqOU285EQ6NX7OuxXWO3IM5pZSNLtv2YQC3YNFD6rajyssAlVSErKjAcMkVsKGUJGAfSY8YIOTKstQbgafxnUUogyaVQfwscf2nBUcY0ncc4/wYrDUunqqN0JPkGFFaov3lZfmC9UD6zjfwMf3h6dzRJ3ZgPkw2J1GLasW5bHzHVquBnke0UVlbJp6Tq8jiNUUrEfWab+20LLSo0LW41rjvG1OreZ1LJxkBfiOJRqMMhwRMZ0iolao595n1xg7zVqUmVc8/MzLggsRjfxJU7CUQSsUOtGZWHBU4MYo9QZT+9UP/1DY/4ibIw+PeDYMDx+MqSUvZCbR6qw6lSfCghs9jsfy7xq56Zb3tMlMfA7H+08YhJ3G/xNTp/U7i3YYcsvht5w/wCKsUtsTr+vo6Fl25Itc9LrWrYdfp7N2MXe2IG4nqrXqNC8TTVXSTyDuDFeqUaNNcoRv2zBeQ06YPGqtHlnpL4gGoqe0euNOTiLNO2EmzBoVagsG1ssaMqZqpMloTa1HiDa0HiPzhj3YUZ32QeJJoYHiSVuwoxbq2u0wEo08juFO8RS1uXqkuqJ8DEXH7RXa/S2H/SGXq1zVOpFPxqJkdRpwZFu6b1hUXPBAyIVWpUFOr6h4Yf5MXNdzRGrUWzwxO0CGY5VydX8o4iVsBj7fas+Fo48bzhvLcv/AMwyA9guYD0C43bGTtAXFmtJzrrBtuI+CtmyjWQTNO/QMexT/Eq1VFb6bsHPheZg0Ky0mOqiuP5uJqUqtFwrGkh+TzAYSpdioNOUJHlNz+MuFquR+6UfDH+0rUq26nIpLT9wDiANU1H00q6L3xjYwsKGtLoMaAPcY/vDW90EI1srEHGGGDKUKl1j61Sqo7aQZy5q08Ligqn4GP6xX9AXq9V01MGlTYcY5lqN/SCsxoEDvpaZjUFqsSFKk+DGbelRBP2o1FRRvgasx/Eno7a3qvVLYY47malG8QtgNg+Np5r16COwt0qlM7Mw05/CaFsy1AKhGV51Rt8Jtm+lXPFIH3wYzSrsuQyVB/2g5inT7m1qrhnpkHAClgM+03B0+oVBt6wV8YIffH95zzypPppFX6MyreVVJA1EHjVmLOzVG+oceZTqDVaF2KN3WZCeCDz8Zi6UdThvXU9/qELj9DY8tNmGUI8Y5k9I6iaug+wyMStJmNQLTfTnvgf1jCmsKeDUDjxgH9ZDsQFaAUgnTueHP+4h0ohCAQWUd0bOIxbVGGmnWo6lblgM/pGWppT3VkHgY2AkSbGkhRa3pqGBO48SlW6Zxvk+IzVFFwDUd99gFJgXS2CZUAnghhgzOld0Vb+jMr1ASctFGq+Gj9ytMboWRTwcHEVqUdYY+qjkDYAjI/pOqEjJoXNwfM6LiBKqv3ywJ8KDj8YEadW7MB7DM3VMlpjorjvLCsp7zNLjOzbZxgzoc7aXBzLpCtmkKgPeSIgVcfdki1CzxRoOW2KDHBzL0WuKTaUqYzMpnOo6czhqP3Y48Zk2am4eo1qDAVapIB5zmcq9UFSpqpqpHllxMMPlhn8YWoaQAFNi3kkQA3qnVaTUVXQqMOSr8zPfqJaqxBIUj+I5mbrHgTvqamB4Ai4gNT13alsRidoXCNUzUOMCKPdBlCqij4HMpUZQuMBW+YrAZWupqkEkLnzmatK3SonqU7ggzB9RdIwSD4nUqVFGFJx7R2B6X0a1BQRVH/2MNTuwg/eBSfdZ5palV9lLADnmGWnWIDB/wzEM9J9st6x/eKin2U/1hfTtmC+ncEk/wkcTziNcJgmnlfIE07eqjoMqufyhQUbAsKSLraopHfG/95PsqnH2BnYjmIIKhXShOD2ztH7Y1qWz1Co5Gkf3hTFomShb02qMt6xoVf4Xz375n0DpNULYqDWp1WUBQ1PYEdtszyNIpWpencMhZzuSM7StGl/wXqRpLdlQ2GKgZDDt/wCZy5Vvz7KitT03V1SrbnWB7MN55d6n2fbBUeCSNU3r+9S4xVphamlfp0jGff2nmb6rmnqZkL84B3mWK1xjmrHbbqYFTTp0DOQoxkTbS/pMmoO2vsCu34zwy1tT6SwI5DTa6ddtTUKPqH6Ym1q+kUzeFw9T760x74Ect6lNQP3dRSO67iCsq1CsiKaSIxHJwQY6vT6YUulwaRG+VfaJyiCTOPW1ALTLagd9uRM+pW9Rm9TVoJ5YcfImk2uooWq9Ksp/iAwZm1rKqtRqtAFVB31cYiiojditZF+pqLjYbYYCZ9agGfLujEg4VgCfyha1SmtV0uHqDSP4VyMwLLb1NI1k+GZsES0qEZ1VkpktXpHHH3SBBlaLYYcc88xi+XRlWqHTwSGz+YgWt7erSGQqsBsyHc/IM2ixUAq3Nu2EC6COzEylJ7eozazhTxpOZSulO2YNUqlyeAF/rFalxbtn0aVXVnOzAjE2TJaNIAYGHOPaSJHqGnYF8DzT3kh0VHjUtahO+w8mCuFNNyDx294/SpO22p9XkLtANQNU7nj9ZhsaiQMmT5jNSzwpZaibfwk4Ji+nSRrBEewiZz3lkwIJyM7DacBJjsZpUjbEKQ2HHJbiHqtbXJVG+kj+MCZKax9QBKjnaer6PaUbmlTNWmqDHJHMTdBRkp08vcCnROoHhn2zHRavQb0a5CgjZlGZodbSmQtOjWpbbALtDWdt6FIG6dXGnbMnYdGdaUUVquuorZ4XG5hadvUUEpRyD3zOdToU3dXt6yqM74wDOPUuadNEo3AbPKyk+AMUqiCmyVAyt3ZY1R+yl0psSGP845mcorMc5Kt3yOJGVxhmcsZSSKPVUP3eAyI6dsEbS9xorD6VAHieWWteW/3W+knvxNa1vLoaUrUVYEbMuQT7w9DGqd5Rsq3704HkjOJodUsU6pZU7q1qaaqj7wyM77xbptpUrMa9xST0TuPUIww9szec00tAiIKelCApXOM87jnE5M06dxGo8MSg9SztGOsuEQeq2nff8NzMW+quD9TkMCSyvUyd/YbCaHVLj1nGqmaVIA487A8/7tPO3dcDUrB1JGy5kwVuyWXWquv6WBAM3Ol5qad2UEYHg+08vTYqAuAN98mbnSapctTpkgAaypPOOSJOe0rQ4qz0Feyr0lWvbOwUbtpO4l7frFdDhnbSeQVGZsWFek1BUqIBsD9Q2bPhhxO39havbsxTCgblcZ/PvObH5dfGRcsP2jOPV/UYUxnPYARiz6jeUahApsUfYqRmeeLJbXn1epoI2yukg9o1W6vXoBVRiag+Nx8zsUozXDLVpj3Wbz1Kek0hbnhmcA6h7Ty12zep981FHceI51DqdRWYXGptY4cZI+Jkvd0QCEXSfBzNYqiWWu62txmozbbAjGJZGJwxJXI58xMUalZQ4YMD3jdGhTCAV3qY8jxNUxETRlmrE4H3eROIlvVOVZie+394VragELUblsEY2EXt7MDIp1aak92bEtMKHabUQgCgAe9QyQX2Wv3q0T/8kkAo8rQxScF6rHIPOQRBXAXBYYGOTnMSFZauAwwB7zlZwwCr28TBJIoYFwoQKhyBzkwVWs7YA3A8CLYweCIegSp2UHPkSrCgDbHeWVgdtP4xsWtWs300yB5hv+EV9OVGT4EQUK0rl0QouN+5jlG5rtgPWb0xyog6PTKr1NJUqR2M1bTpC7l3x8mMYjXuiWX0Qcjj5hK/ULmvSC1KmSNuY1cWlKmpAA27+ZlXJWmcrnPtBAHsqLVXyxJx3zxNTpxWhfo7YwPIzMG3uam+lypz5mv0+vUNRdf1EHntGNI9RdfZ65Vxhc8jHMzq6NQq/QmpDuD4gr1bmogeigGOROWgrMv712H6x3SGNg2poZqZL8D/ABHbW4DoiUxpHDDkHPceB/eDodOpNRIathicjI4MYsLf0wXps6tnfPA2wQfaRJoDXtK1W3Z0NM4fvTJK/ljn/eYnf3uglgy7KcDfH+YpWvhoNE1cN3ABz+f+7Ty9/d6HJVaVQKcEHJyJi42h2aT3eqm+sDTnvUA3P9ZjVaqsxViGqZwCeMROp1Cm67qEPYgf3kS4XTqYgHOc4ySfmOKoljIY7guMjvNXplX/ANQuhtGcZ8Y75nntf1krgA+8fta2lwysu4wVb/f0iyq4jifTenV2pr6lPFIgY08o4ztkcf8AnmBvuq21T90KdAHnZ8gEePH6zCsqqGiaa12oVEOpWU5Bzzse3+7zGv71zUYC4LY4AG34Azz4YdpM3lKka3VuqeqrU/WpsF2Yhd/YTBfqdSjUFRWJweMRQ3oJ0liD8YgawrnJ06wBxjed2PFqc8pWaVx11rllZ8Ar7SlOsK9Q5dEJ895jAq5AUkNxgy4SqPp0k7zqVEG/Z+rTDKKQfvlW2l3valsuKiMoO++8xbO7Nq/7xKgHkRm4v1qnBfUG89pSQDP2+lktgsD4nKV4GYYX9YlauiMSGHwRtGai0HAcsqkc9pViNlFDIGDUgD7yTHV6YAArtj/ukiGeTRRnczVtenVKo1KhCwVrborhqmciatvdFBhaxKjsRMijlv0cEhnP5zSpdOs04ALDtiI1rvSMaufMTbqTKCFYGAzbNanbMRTVT7YnKnVTTp5VEpnyN8zzjdSfB4yfaLtcu5y248QA2zfNWPOc8nM56/pMCWUewMz6FRAuQRkyxdXPkiAGizGqQwfV8S9t0lb1ssykeMxajc00wXUnHeK3vUHqMBblkUcAnmFgegX9naSgfumH/VmM0bNbcABKZxucczyNt1C8t0P2Wuw1Y1AfOxxN2y/aGrq03NMHA4IwQYrKSNZ7sINA2Hv2hLa4og5Y5J52mVU6hQuamsOuPfmRL2mamMqfiNAbAvrdKp+0FQp4Albvq6Lk27rpOxGf6zzvVKiOP3Z047TOtqbpU1bEAZO/aDSFTPVNXS4JZ1xU8CZt5a0S5qF9IPY7jPzF0u2VlAzlduP0hby5SpR0sW9mwBt/WQFGde21vn6FAbBJOMZilJWUhagUpjucYlLqtVRlYAhVHPmdW6pVgC4IYd17wJou6MG1U8t894SjWqIVBQODnYiTWpOkVNOeARiCDMjZJBXPfbETVoF7PQ2F1mnlqoKKMFGGoj+4H5fBit/ToFmekcjxqg7bSaexTVjO5zt8RW4wrsmps57cf5mC5LhpfAdfjjUP+oStK99IaXX6c7ZGcfBkbTTTAbOe2YpUcE4I2nRHqpmbRoNXSsdaojOOMcmSt1BcgNTKsuzCZgIU5pkxla1OsAtUAN/NLSoka9WlVQAHfkHvO06tNBorJqB794hUptT4z+EIKyGmM7kSuAOC11DNKppPIBGcwD0ao3YE+44lqV7TqFEdQANsjaNavSUFKgdT2Y8Rq0IWFNMbkg+MyRhqysclBk+8kdgBuwPU4EtRA0HYSSTM0ErxjvuYgpOZJIAETkzjE77ySQAJSJ0D5jtADUnzJJAY3UAFLYCY9wTnEkkliK2JIuEwSPqA28TR4uMDYfVt+ckkRa9FTw3sRCja3GNuZJI17EXUk26ZOfp7wrf+0p7ySRso5b7mnnuxH4Qd9/iSSQSwNX/lz+UyODtJJH9kDlv9VudW+GwM9pYE+mpzvvv+Mkka9AHpbLttsDDdR2bbbAGMfEkkwfssTfjPfMWP38SSTWBLOnYbSpkkmpI3bEnTknmE6gihQQoBwN8SSQYjPXmEUnfeSSUgLAnHJkkklAf/2Q==">
            <a:extLst>
              <a:ext uri="{FF2B5EF4-FFF2-40B4-BE49-F238E27FC236}">
                <a16:creationId xmlns:a16="http://schemas.microsoft.com/office/drawing/2014/main" id="{E5B32473-1880-4F23-99C8-7011835A6A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6147" name="AutoShape 6" descr="data:image/jpg;base64,/9j/4AAQSkZJRgABAQAAAQABAAD/2wCEAAkGBhQSERQUExQWFRUVGBoYGBcYGBwZHBscGx0YGhgaGh0YHSYeGhojGhsZIjAgIycpLC0sGiAyNTAqNSYrLCkBCQoKDgwOGg8PGi8kHCQpLCkpLCwsLCkpKSksKSwsKSwpKSkpKSksLCwsKSwpKSkpKSkpLCwsLCwsLCwpLCwsLP/AABEIAMIBAwMBIgACEQEDEQH/xAAbAAACAwEBAQAAAAAAAAAAAAAEBQADBgIBB//EAEIQAAIBAgQFAgQDBwIEBAcAAAECEQMhAAQSMQUiQVFhE3EGMoGRI0KhFFJiscHR8BUzFnLh8UNTktIHFyRjgqKy/8QAGQEAAwEBAQAAAAAAAAAAAAAAAAECAwQF/8QAIhEAAgIBBAIDAQAAAAAAAAAAAAECESEDEjFRE0EyYXEi/9oADAMBAAIRAxEAPwD6aeIjsfvjg8R8fzxnv9fpxysJJhQTEneJEwYDHrZTgSp8W01XW5AQAksGJaBvyaAxvb9emOvfpdmGyfRqTxA45Oeb94/Yf2wg/wCIKJ/8QHzIj6TY/THtb4gpKLOpPlgo+94+2K8uj2S9PU6HZzTdz98ejNHucZtuOvBYJTIH/wB+Ld7pAx6nxVQNOlULFUrAlWbSoECSGJaAbER3UjCWrpPhg9Oa9GkGbbvjoZs9/wBMI8/xtKSFjFiqnUdIliFF4PUjHqcVaNRpWGrVDg7CxBiCDe5IiMQ9fS7K8U+h8c6e+IueOENb4hopOtgogEcwYwTpB0rJjURfa/THtLj9JiNB1KV1hgRcSACB+6TN/GH5NJ+w8c+jQrnj4x1+1zjPVuLlb+lbuzqp69DPj749pcaUiSjD9f1EffEeTS7H49To0IzfjE/avH64SvxNVMHVJuBbbvv9McpxxNiGU9Zix83/AMjpIweXT7Dxz6HZzQ7Y9GaHnCWtx2kgJZwAAWM9ALk+0Y7XiikSAT9D1iL7de/XFbodk7Z9Dn9pH+DHorA9cJV4qLclTp+Xvi1eIJ3I91YeOo74W6HY9s+hxqxMJv8AUaf78z2BI+4GOTx2npVlZnVog01Z5B2PKNvOByj2G2XQ5LY9GFS8YS/OLd7fzAx4fiKkIBYSfDf2t9cO12Kn0NiMTAFHj1Fl1BxExcx+jQcSpxqgu9amOt2H+DBaHTDScScDf6nSt+JTuAfnXqJHXtggOMFhR7OJqxwtYHYgxvBmPftiM2GImvHhbE1Y8nAB5OPBj2ceA4YHuJjwNiYKA+U8b+IK2WpqlDRzsA0iTqVuUAAQTc8363wvy/GGzVJkqqz1qy5gllIuUBYqFvLkOp3jx1DrP8Haugch6R1qdJipBVpGoWsQIseuB6XBGDan9RiPlVQKazabayxMRuYttvjzo6iqmdzhm0UU80cjTy+XNH1SyCCsBi2ptYIqRyyVgxHSdsaD9opQRNKf4h9pC3+m+FjcBQt6npqXLai1SSQdzOrUPsP7g+krG/5b99rSBaR9QNsZTcXwaRtLI3bNUgkMV5gVNjHMCD0n6/yx8j4hRJ4fktMAocwjdzL6gSRvswnyBj6YiNcRpAA/KZMxsTA+/wBML+KZRXpem2unRqHnTRTh2E6SGBswJJm++FpNRfIp3IzHxl8dU81lVoUxohr6gQ34ZIUEgQQ6Xv1gdzjf8S+I6Ro1QjM7em4ELyzpO+pdv0x84zXAaOXzeV9FHKq0uHGsTrgdpE9oGNjTzjNugCzF0g32sFgj/O+HKMaVDhebMRxTiBLrGpdOR0gqbSVGryyzqMTvcdsT4GzYpZqgbwKLuYIOqQVZSNgAwnr8o742WYyKP8yoUI02pWjcnUAWgjoLf18ofDxgGnoULIn076T5qKTH8Nh5xSmttCcblY2b4tU2hgx2iLmJ6i589b4H/wCI6hJIJVd/kXrPzdumOqDqhhgp7H0xbuWiy/QX/XFhzSDUIUWuBSZhbedMA7zEz7YxqK9F2xDxzidRyZdgGy7oWVALllO286gu3QeLsuH/ABXUamjVGVH2ZWWSSCVMEASDBYdp3OGSUNSytFbRAZdO/WNxbveMUjh9UVCWp05kQBzLA6jZgxkjqBcxGLuLVUSk+z598WcVqHPVHZi5FLTbl5dJLCD0067R+Y9cA1+MnTlqfqlUNMazLcoJJEieZlhSG6FREY+kcS+EaVVi9Sm2oggkMeugEg9wFHXq3ewWY+F6FRNFMGVR0nUJAZmLEhlMENImwie2Nlrraomb03dmbPxa9T1G9V1WmFIW7CrZaZm4KyeaxADMYE4aD4iq/wCntULH1BlwQeXeAJuJMXO/Tzi6j/8ADyjTRgpY61A1ytonaIkmbnawtbDOv8PUmy/oNTqAafTlIBiAJgAx9fOJco+ilHH2IE401E0hSVAKeTWSSYADIzgQeYkg2sBJ3jB/wLxr/wCnZXbkpuUpQ0HTvpPeCYBnFz/DQsCSfwDQWVIg25zE9tjtuOuLuG/DaJqUPu2oaRb5EVhDHq6k+NWCTi0JRY7o8UQwA7Ta2oG30J6YxnwH8U1atWutZif/ABJAurT6ZWJsCoBj3th8Ph5QQA4sQSSCBv3H+e+M7wL4Tq0XrM+7kRZoMyxuLRLRe4IwoqNMGnaNzVrLuSxi91Hv1/644OaphhTLw0FgsAsQsAkAXtIwmTg1YDdbTA12jveBe38sZnM061Pi9OmGElQwUEabo0jxMHz+kJRXY5YN3W4pRWAxB1MEH4YMsTYWG56THQbm6T4p+NEyopgJrJIYgqBFMEB4uIY9PY9sV8d4bWNXJPpQkV4blBhSVAkm0aiDHf2ws/8AiLwmo1OiSnymq0iByLTL1LCwA0g9cEYxsGEZX49BNfSiqEdKgOmCaDNTV7KR+INU3n9MMz8fTmKaKYpuVBZiwYhkLhlCnadCyw3NrbfOalCpT/aFCtaoqEgSAFFW0kGNpm0wca/McMJ4jSf0KqUqNLlJWF7Lp1CLB9u4+uNZRSIhm7Nk3FUYCWkg2kEx1kT564up8cXb1fuT/XCt8uBHMNJFoG/aegv9r4DrDSAVqIdRIAJCx7aluT2JE9MZL9Ze1dF3/wAxKZqOieqxUwplRrIB5VDddQ0mNiZ74OynxaK1IVaHqVBq0kci6Ty6iS4EquobXvYY+acdzdNKtd9HqIzuVAN1LRcMAdoPzA2O0mcX/BrqaFd30qjOtO5tdSWPMw1NGk3843q0mpMyaS5R9UPFW/8AM/8A5/8Abj3HzZc9wuAKtJnqKArMpEEqAtoMdOmJian2xpQNNlsxVG9RbzEILQbTYefGLf2lpI9VugH4agH3uOvY3jxgV2JNiepM/WI5jaYmceHMLA1OBINvcHpG/wBcTtRpbGdDNBd6mqTaVVfsJ/v9Iv5X4iOjgEWgkj7SNz074XHMAtAa5mB/OLffY3+/S2B1FSOn9RbfacT40PcWrxUMoK1UveNLEgGLkGIEeOo74Br8QA1FdZM/kXSSvfYHvy2NtptgqtSMWBNrAXtE29/1jpgLNq0hYYwbggkC3cxsNh4w1BC3AteqWOprWIM8xtdYtG4/SxwQmbcAelYiR/tk/QnYe97z3wEubYvAO1zo3MAkRG/aZ6jFwNSASWEGBTMybX0nlkqvW31xW0LCq3Fsyu6gnpKvMbnlVtQO8C22+4wV/wAQ1FJDGNQ5QUjTAiP9w6riR/XFCyVBDyY2J1RHcBv7HAaLUBuB8ps2k6p2YwCZDSYv0ucTsQ7HmW49r2YOYkxaNpM6hsd4v7YMGaEDUFmxlhqmO2o+/W2EdB3uGKkmIiFbsTaZiN4G3WMGZeoV6/8AqkkbBokR0NzG/wBocGOxw/EeoBXwVvPv/hx63FgtywH274UPVBOkhvIMgRc942n2t3nFq5oC0gaYJ2FjMSW6QD384XjYWg6lxpG3KSdxM7ECRIHTwMW1qy6SwZFAkyRb3lSPPeeuFr5hVHMot/Dq+kAGfH/bFqOFBhE+nKTO0wBHYffBsaFZX+2agAno1KTMQzBvlsbEEQfrY7dcMadNYHU77+3bp7ecLq/ESoB0rLHrsLGLkb6vp1xzl+KzOpRIIELe53IFyR5974KYWMaaG9gPvcd95n3/ALYEzGbUK+qSFUSBJsZiIFye2K/9UXUQ0iDvuDaTN4teb4ro8So1CIaCNgSR4EKDBJ6A/fCyM7y9dNUTMzp5YsBeZud9x3GPA4RFkNIs2lC3tsLedt8GU6XLLagZMBiATHYajHWJNu0YqOVqGSWRRYlXhtJiSrHbzY+ZjCseQAqGKkVETwWN5H8SAb+PzdDgT/h2o2Z/aFakzeoGnUxAUUjTA0qm4JJs32icOM7TekoIT1FLXg7TFgB83f6DHCcRZhyU/dWhDExMH6b9Ce0YtPoTDtJEAyzReJieveB7zj2pk6bqRUTXdhzdJsREwbW8jC0cTCAh0lQBAImB0G9+kRgQ0gzahVqgdhaxIMDUD/TE0BM5wVTUKJTplCNdQnUh2dbENdoZgdolu+GVPNumoFgbXDOST4EkX/8AyG22OUAWyq4Yyesn/mMz/nTHmapa4lWBFrQCJg9QR9f++HzyCQLUdtTFmEMZ0GBJiJD6t9I3P6Yvo5yaMKoAECVGqNurTqP3Pvgdsmgcc9ab8oZRsRJAIuMeo6gxtHQgT9w9p7H64RX4LV4W5BClSuoNpYBeYADWB82wUbWPXfFnDeH5ekFiVKsHlWHzIoQQxmLAWi5nDKpmSSAAwkGKgKkra3KxPnYHbphVXoBSxNYlrSahgHc2VYC3v9u1rt1QqLs1wnKVXLuylm7hj4A5WAsIH0xMeLm2P/jKvgKwA9gHiMTC/oNpmE4yBUC6TqEGQRpJM7DUCYHU3gbDHq/EasWWxB3kagCJgj6wZMQDvjL08xVMsFMDlvciYmJ5iT3GBaRd3IUQxJgC1x77ff646KMdxuE+JKiJ+VmuLSpMTzQem1u5tgrIfFqmxVwYluoETMFd4MdB3xhctlqj1NnWD0t9JYgD3xfQqMy1CA+kASVuZ9yZkC/XCoe43lTOipPpmdtwdI3/ADBgAZPS8e+POZCeRUJ5mBkXuC82v9frbGK4ZxqqWJAZ1RZIm7HYb9yfeAcE0fiCvDfhhiQBDaiswALNbUvQYVMdo0Q4kIjUh0iTBEz0kabR99h5xznuMO8MriDewJkdh1Ene3jpjO5MtpJamFMmCFC+7Qfy+3YzinMZ4o/LBQSeaF1dAw6dRAF9sAXg0dbira2XRqEBbs41QpMDmv2Jja8m+KcjmBSElE5LaigDANJ0g6RIJO3/AGwpYgySzLIBGliSBALct5BJubbW80uwQNFd9JWQonYmwkye97bG5vgEaZ89X1qlNUC7MV0xBgyqlgZEBfl6E+MNVzT3AJZgOUNC7XkE2I6dNtuuM6MyRRMKzsoCBaY1QBEXiSBMXkmwwOucroFJ1U0XTNRlgsR+9MGY3B8XAuQZqszmfTJq1qqqVUE0wNXzEDlEz9RJ9+vXCPiFKnKiPAFrGSBAJCtEX5gNUkH3xk+I5mSuiXYktD2tBBbp+UnaQbkC+Ocrnp+VwkPzgljqMGFEwsxad/JwAfQqFYHm1qRPcgEGRspM7RJ849zVYKusFSFFwNMEdJJFokG38sfPq9YAqqUpIYQVVFIubAA26wZNz02wdV0KFNT1ajE2CqQFPcgHU0TuNQ998Ax++fcsCgUKJDSoMjpEEGfEdB02X5ziDKpBUgQ2vWg0G0wraY1eBNge0lNlKlOjUAoNUmoTrXn+unUAZJ2YyRFji6muusWetWGnSq09MTH5QS1ybkxB3Jm2ARYONtTQ+mSVUfuSSDsLmNM9JgWgnF75mqys3q3jdRsSJAG7HoIjvIHQLM5zLq0sH1G/+4RBNpAMCSR79cNOHcQoomummkusCOZiBJEgbqN7xOAZQ9ZnVWNViCQoBSdRk3AaIkjoYI6YvXO1AplTG7S2ohjMkte4F538mwItXjDE8uu6lQzSCCDeQOXrYRPc4qzFaVQHXUBIgklQLXZoJIi0C/ucKkAy4bxRhTZKTKVqAks2479LGD1gjz0K4dx5FqRqpszAfmKyJgKIUWsbA79sI9T62daYq1CINwdWrcnVAUTp9hjrgnFtJZX9CqqmJpxcXsFMaRt0vc3wqQzYZDjzSVqaPUvEPMrJjyTBvv08yUnF2khit+gUwJm8kzFht2JxmMo4dvUWnRDbIZcGDqDEwsFTJIIkQb74Ztm7rGkgkqSWI99IgqT9R0wtiCwml8RtYMjlpiQJWCzABSd5gXt83XbBj54VYCNVRomTAVSLaX/dJvYC4HTA4qAXNl7jx7X+kYScX+LxRIVUZwBMhSR7RY9vvheNDseFfU5lzBI66VgjzO+/Q4rZqKsQweoBuG5ibTYgdP6n6L34/wDgio9Njs2myxvAkkCdrSN7dsE1OJLADAiw5YIN7i0SP6R1wtoWGUXy4pkgMigSQeYWPZot2wDl8/SNPUS0AkQ6LMdDyueUSLn+uFo4i0j06VSYGktqCkneWMwAt5IF7WOCczmdaEwBqMAVOSe241XW9pN9sG0oET4hEcq0o6cz/wDtxMFPl3B5aFGOm5t5IgTiYMBTMTnFpcqsNMROrlEdlUxBt2+9jjwKiAtAHSRJHQgkgbE8un67YXvkhDM8hwRB1TbtYDeQJtHjbBHB8yXXSVblkDRFpGwkyT4vjajJOwrMLpRYAYxIIUPbpJMGCSduwjHSV0ZiHpoqCwWILdDCqBJnaJN7Y4oUkokhVOofMSepkKZiOp+15xVR48qzquQQQSOadrAQLAAT+lsIdlvFM01Ngi0n0mAsGxG0BQJnwScLs6tWkwNQs8XUySFNrTPLYj2/m0PxGILKCkLCkwQL2gCe/X74W5b4gdn/ABn1DSwnSDc7GCIn6e+Hkh0X5Cq1SgylwsHSGLRJYSoLbx0I9h7F1uECjT/DMsAL65MmJKqRAPYRP9V9KkquGpOpBuyDlgwSNMyL7QQYk+DgWnkWFaSApmRJX73N47fTBQw7KUWMl9SsTK6vn0i95G2/bxtgoK0B6jD1DJSFk6iLL2WLeJPkg9eoXLFmZrAGW3JiTeFjoBt7xgJs8GdRqUFe4YiSb6QIgi3S9/OEPgdZfhT1UJBqKSQVHSQLrY8ttxba291wyCqyanLMxMFWta9xFpvtO2+KqvGHUukBBqloOlrgQFkC+kbwfbFtPMk8wD6VUXJjR4U6S14ieuARZxPJDUrvUdRA0jSBtMRqgg7m82vjnI5AVmWWWFkkajbcSYALHbr/AGwD+0FXZqhGljeyvqtYRcCOp36Y4r0ahAKIpDmAESbXIncbTt9TecOgsc0uEktqFReVp5ROmPlEzp7HpYYozPFW1yLkghZBBN4mLkjbbc9sV0cvmQhDOtJT+WEXeJIAAAkfmPm+GXDQdAUuGJN3AE+Bte1owuBrImydOorIwB/h5AAYsdBFjIG99t9sM1ro7f7YB03IWWJOwkXUzuNu+OuJZhyJYALPWOpg2jrJHtOAxS+emgMsYUnZR1hh13AB6YVlJFyIqBmYAsv5jTDEWiG/Jv1BG3vizh+dB0LRVQFJ1alBYkbRMwJ/lGFzJWUi5JB5QL6iYksSBfsSCLb4Z8PplxzKGa/z9J8D5vY+Iw2Sjmlw41lde/zHVBMn+MkAG+wm4gWMFZDKfs1Mqa4UFpALqdt4vpE97R5x7mOErpVZhVgMoNm2GkFjci1r2thVS4IrVWc0QdJEU1YCRfmaNu0D74Q2NaFeNLMAFNy5ANr2InYiOxM+cL6vFQQWpJ+cLr0FpBJtcBZaxuOnXpzUo5mvVWmF9JDbTIOlbEyZJFug9sOeK0FyxVaZIJVqihRpVr6YM2eRE7QOvZ0K7IM6rhCVMyATr06QZmRYquq8QbRizOcGLKoJLQQyaHAsLmVUkkE9SxJmxAwpTNs6F6lNEXUNUSxmBcXtF7yY07ScH0+OroWzaWELKmVAsGBUmAbRY3gdMLJSonEc3m5HoltXzHUmlTP7pcxAHeJvG2GdPNhhTlSpIhtjpPUNeNM9QOv1wuzCB6aNTYLGzaSzeCALk+Ntt8FMSxGh9MWFpM2kASCpudx1gC+EBYuVpvBq1EMt+ZTPMdKkGbDpaRFzBwXxelpIKqoqKOTV13GrvFj+USR9SoerDAaVYBrghQoixMGdRBBgACfG+Cqj0M2GZ6SmoswwkATYE3nc9YP1wDA61N3Khmd2LgllUhU2gwH2E306usxGJxHKvyzV+YCSpqBn7qFE6QfB72PRtwXhVLQ2ksr8w3kKSALQOWQAYN4jAbUatAkUm1huaoSyAsRAuHKhVgRYEdbbYE0KmDU87WQafTqWn/bAK3M2N+97m84mCi+Xa75dy5+YqyaZ8aqgMfTEwBgxtGmGYEBpS5bUL6QBYNYXifp7YurZgqG9Q62AtNrWmJ/NuJHbzZnnXdk0qHSzC7XOk2ET8ve4N9uuB8zltaH1NPMZE6YU7HSwI67d+s4siujN0eIOpYySTe977X+hjBnC68ipqYKtiRJvvAidp8dfOB87k0BJRjvERIB8kmf0+uL6NBaaQ4ZmY8qq0Gek2IJ2++GyVdl+YyHqDlMlQIEhWA9pJPtuO5wtzmS0bH3sR/PphlmeGeo6gPDRJLAi897tPvhtQoOoXUyOVESwkDvciTiborbZmOGo61EZVJ3PYEXBvsOt/HXDXMUNNRGb5tiZAJJ2HKLQOsCT1xzmq9czHMjHe0De4gwqz1EDFtGGIBSVpxBjSJN2PNvcXAGG2JL0ENRvAc6Wkgah+gCTN4nf74Hr0UBTkSAbxIK3gRo3mwv1++CnZPnIiVjSbGCfJ6yNh13wrrVvxAPUGm3y9ABsCL7fywkUw1MrYMNIdzAbc78xlywItFjfxj2nQrB4/CqyZhwAYJNyIAmPfFozCqFPcgCTECCTuZiJ69cdZwmpTAne0Exax8Gw7YLHRyiUqmtXpqpUrPPdjsSpUQYP3kztOKa/DkKwjNTV5tBGoeerKLQPM3ucVplBTpzrCKLsQp5uwUm4g9eu/bFlHNVCCTYAHmLsBcgxpJtAsCPAvGAX6U5WuyeqBU1KGBktN77kiRcf2xdk+KLTpKHYDcQDzXJ6br12jFGWLMs6ATPTkFjYsfzC5kEf1wXnGQ/OiMTuE1NOwADNtvAtF/Y4GNLALnuKU3WA2+9jsIIAnr0xbkq2uHXmI1WgyC0b6R4ibb4vyuSpKpbTpBGm8MIsXi9x0N+o2mMHZPMAaY5R0Bi0QFnsYi3T3jCsdPlnFDMn5TqUDqq2A6ASoHmYkxEnBuVzEKxizXFtpBm4a57gGBNvAPEa7OVVLktck7wJAsRN4sPGA83SdZsAxAQknS0EzCxY/wCexOQscZHMU0aRqZh+VoMHp1AHWwnzGKeIPRYupY6iOYyoIn7/AORtjLDL11YETDMQGMm8CdpNtpjvG2Dcjwtll6sTq+VmKqO5MxNvyztg2oncxzlMmxCik9lFgwECwJUwo1CTBEgXJ3jHGbyzVHTUuh4YEoxC3vqG8QYmQAZ8Tg7L5ypp5NLDTOq6menLqA09ZME+BjgcH1tLwSogkj5txeGB+YWn6nCsramXZXhtJQ1/VCg2Y/OSJZth1kkc3QA2xxTyqgtFWnFLaRBTlBgQSGZZ83/UmABCq0AWK6ApPtMEDeDG33T5/I0eUo0M8tqVtJ1GCYUEiQIsAIn64S+xv6HFMBNAcAH8vUmQOfoYP0F8LeJcLpkI/wCIw+bSFYux3OokeflEHv3xzlcnmQwZa2rTq0+pqiSeaYEmbiD4PbFXE6mb2bQQ0EkVmkAGQNMqRfssnFogJy/qVHNRkhUAMOmmImeZo02IBIJ22x1ngWXQtIvCzNNtj+WxN7SZkz2wm4hwnMseVwyzZNZBPTlUk28A2v2nHWbpZn00KkIFIlBsWF1bqXJ/i64ACdTqDcxq5VV/TUAgSsFlAYxfc3+9YetyuyoQ7coDNKTC2I5RE+Ykg9cL/wDWq9SVqimwi4ZANridJBODslrd1pU0alEmUOlWA/MQehMRa3nDaEhqODarnfryE/riYOo0aDqCzITsS+kNIteSO28XF8TGeTaonObySvDGOTm1RM9tX02aZwi9Rg7AlhNqZKnVAsd/BJ772wHmviytUOmkhA6ASW+kbHyMNOCivpOpBTkzJEETuSpF5IteZPQAYtJpZMLti3O5CpUcU2DE3JIWzX/e2EAm5J6dcX5jhQOlijxIIaDEA9DEE3/TrgvP5xKZ/EqVAtp0wASItZZm0xt0GA6+fStzM4MqzROh2jUsHfSbdzt7QFKgZwyMSA0RuFZli/SbdNsAZVRUYFmqsTsiLc7bG4FsGcFpPXq6Vf0qag6j0VO2km9+/uTg3i2cRVZMpLa4X1BGpoP8ImDIvaSfbB9B9lPFM/TRFTSd7KF0wBO83B/n13x7wnLcmonUvQdQJNhHX6fbEr8AamV/aSGQ21zdWifTYzKyLjV4t0wZmHpU1VRUVBH5WDGLxcWHucAIqOcaSwphTsGqEIJF+XSZbYX3HfCinkGZ2dShgbjbV/ECO83PbBZoNXKBIIgkOzX6C4m8CLxN8MOEfDb0wSKoDk/lmABsbi5ktuP54LSHTYNU4VqKuxIadIGqZNhus6TJ2Pi+Ks5mQGYM6u6AC2q+xgnrHj+U4ePwmsoLK3qMf3uUHrso/UYVZv4WqVm1MyipsRuP5bx/LE74+2NxfpA+ZVq0MBq+USpBG5mdQHYxHTA+fzDMpCIxQSC0WJnoN7R+gmMafJ/CICqKjFmAib9RHWZEQPpi/wD4cAsBy2s3QbQI/TE+WBfikYzhdd3cIotAmOwtJnpJmO+HOjmMuFMxFQDwBBgdblSQf0xrslwxKYChAFgzAAueu0ztfwMUj4dpXIBW0ABtvPvub9ScR5o2WtFpGXzlSCZYEmenTZYIJsO3fpgJyzSRTMCULMCF6/mOxPfGub4ZVn1m5AsGCkTa8i/TrOBq3wzI+arqtMPyi19K6e+0/U4pakX7IenIW8Iyxp6mYX+XUYYKIkkEHr/nXF2dziMEFmgkGQJVeumQdS2Ex47YlL4adYI02Oz803uTA3Pv16bYCr8IdWFQUmVlmADbUbWImAST/wBMUmm+SdrXoKo1EYEhZQLy6SoPUAWG1hb3x5TpqYY0hLKbMkuQIAgco6iCQSb7WwPQos6mpUUtFgpbUCxHzWJHQmfGJSzdRjBVoFyT59zaf74YWWF9EvWdhpOqIUR50AbXiDgn/WFIYkK87aZ1ANtsJHkg/m84Ey+aAMFJkxySQP7nfaLWsTiytTNTSTEKQTYDb8raWMgjt3O2AX4NsjlvUUO6spj8pdQQJ0fYWvAud8UZ3LCk0in825uZPnUZmOwjF1TjJVbKqgdBNgAeh8jbCqpU1OGM83WLgn6W6X8YLA6oZghSCY5iRE7dJJP9vriLVGrVsTu1yQOwgiJgSSccjN0hNNIIHLGsqCdtOpgSfZZxWawIPX6X2vPcTMe22AA056SBJJuGNyo2nVHKTv8AymMVmrSFiRBNgoAmRvBuDsTt9sLc1UlSoYrfoTJP7sxab744p1ANyRaJXbrsep+vU7XwAMsxlYK6ETSu+uSSDvpG4b2H3x3kh6clESDc6oJaLgWJv1AIjvOFzZltKAG4MzIv1jvFunnHaV2Jtrk7MzahJnYAwB37k4ACMzx/NFiecf8AMLx0+a+3fHmLKWTSOd6errIY/qDGJhWh5GFGtpUmY6bsDa1wT+vXCk5quKrFayOOqgfKBYgIux6G9/GGlTIOUUu6BTzadwRudVxCz3n+uAeGUSzsw0BQGRdF17mAiT9CZ2HXF2RRzmaFJ1Z6mrvCgsbEADTIi1vraccZPLIgPpodJuJ5wZA7/LIMX2I6xi/h1OKhpolQ6ueYMdhYmdRtaTudtsFvw/SzaywLAcyn3IsLMR9R9jgsKyLa1dFZkWnGtdRJOmSIFiLSJv4Oxxbkc1UpaHnWrk629MSu1kkQqg9T1g46zHw29WqrA6HUQLCHAJ6TaNttyLWJw2y3DQoTUuooAsLqZweUETq0BQDEgfrgwPPsoXLrWZaoFQpTIdmZlVWfexIJBBPzT7Hpjipw5HZkFIUmLaQ4guzEjUSxNwDNjcxvYjBfxBVqeqlNLg7oCCGuDcHp1N9hG98UZdPTBLLLiTz0wAs7Ko/KD2/iHnCA6OdVaiowUqBDOBBBiNRgWBYRPgYdjIkydPftb6Db3xk8jwCpWqM9VoGprKZkLuJHTp167b40/DNIU+pKqCdJbtYAAgkk/wDX6ZakPaNIT7CAgx76I7YYjh4Hf3IjHv7GMc70pGymgAJjrTgxMqMWplhifFL2PeLdOPRTwc2VxT6eIlBordYPpx1pxeuXJx1+yYahINyBz98VGkMXvQg4uXLWwlGQbkKszlFb5rxtN49u2E2e4CWMrCzE2Bn9Nv1xqTQtiv0bYuM5RE4pmQq8KdQbTaZEkj2BgmO1sCLQ9NSrTJMkmFv3gwBf2+uNsaU+2KamWUiDecarXvkjxdGJqgrax/KLWPfcn7dce1GN1ItH5WMkX6LuD4ONFm+CgzpgHpP/AE/phY/AmSkQfTJubjlG973JuN4/ljZakWZuEhVTubJIEc9the5N5EeIxZWewgzb5VMXuf17/wA8MOHUidV0AsvIBeRtfmtbv4x1T4UrajrgTYbkWmZ6fTGhnQiqZoSAyEN1MExbvETt0i4x6a8Tq0ERA/KbTuACWODMzlRSaLknq1voJJ82/U4GZ5k2tc327R26f9cAsldJFI3Xb5oN/Fx7+MWCesmfFvG47T/0xV617WkwSR9IAPWOm4wRlJBMgsxB/QTIiT0gyf54llIpbSPzf5/6cTF/7Gw3FKfJk/eMTCKyMj8OmqwAzDem0axpFwOTSpACgzqAUbTYGbnqypX9KmEWmqSKKFS5bqTIA1CVWdU9ScL84tR6ckPSpWU1HWGYGFlUA1CDP7qkDzgPhoy9It+KrRc+pI1sCdPLBKiSCIPeZxZmaXM1qiIdNNSWC2WwBMENUYwDpA6T18YuyGRNb8RgYBbSyyAb3OkGGEjr2+mKctmUqJqaoSBzMxgqD2BXSDsbDYL06WVuJ/gxS5qQ5goqBJmJMTB3+574llpdgvEnOXqSo5SLcqnTBBM2AJ2A8bjcGjJZpQCEWmZOox7bTqB9ztEDqcLP9XNVnRqYgdJgkSSASN16bmYJ6xjvM5xaYjSVBk/Nq9hMXJHUn2vgyGAriXxW6IULfNclCJCgglWBAIFxcb/zsoZXU1MaixYAohIaQBMwQbbXtF4jAPDc9Dr6yDRVCFSp3K82kyRbm/MCNSwPGro1Fpc4YyTqCsQhY26gAtyxczc73nDuhKNnD0VoUyaoLSIA6ey6bknfoLeJGf4j8S6F1hYcrpiPlndTE6SSFkHeCMdcdzL1KTr66sXk6BymBcKDu0qRIYgR3OEXAqNdnFQ0+VVZNRlZJBiWO8Hm7Ww1XLFK06RtfhH4kOZDK0/hqolokklgSYgbBenfecalawiNPa43+xtfGEy3w6tKKgN4GoAqtMoBLawAZPWbDoIxenGKT6nSoBptq1WUbQQbgSOgjCeeBrHJstXXE1Yx/BPimX01dWkrqWpBCn/l1AEyJgdQMamjmA4kat4gqR9b3I8xiGmUn0XzjwjHE4k4iyvR3OJOOJxXWrqgliFHc2w7sVF+rE1YT5njMMNJVkItpuxM7gNC6f1/ljrI8WU8rPLHaxB6mIIGw8YqnQt3oazjxgCMca8e6sRgtHhpDHAyox3qxC3kD3IH88TtRW4HbIgz/TFVXhYYQcGBsScLajRNszmb4YEBCqNwb2mPIuCPphepemGJOmJAGktPsTNvJ3v4xrqgGEme4eJJC79caQwRODeTG8RzhUkv94uY/p5wNR1VWOg8qgFjPU3Xp9PpjSvw9bhiTqjknsdv+xwq4iumnoCqBuEX5T79TbvP9tUzBxomR4eFh3cvfwygfQxq7Sbedse1zoLenqAqQCAb+JHUbWntirhtWoBzMoUA6YW/Ud7fT745U6IOk1Kh6kSB3IP8z1wMSeMHGa4bXLk6aR8sUn64mDk4fTYSdUnfmGJhCtnmZ+MXqMq0kD1FXlf5iGO+kbbdd9+gjGfyvBq1WqwdWFmdmMC29tRAJLECJ3PTD7M8Wy1NUZaYNVRYhQAkyBEAFh7g2PQ4ZcE4b69WnVfMqoEfhJcQI5SXJgEsZBE3taCKTSQOLbyLKOQp+pQp1Hqemis703Vo0rcLKmDIkkwvYEnCvinH/U0oiKKdlCkSSJmNW6AmJC9t7DGx49QVw2mq5LMAYQ3CwQhi4Exa+0kzOMbQyP4hqBtZGyshiWsCYgERJt0097CaYpRawX5Tjai0O2nc94mSTvFtvI3jC/N516zaKU6bWnSI7tMCSep9sV02NJwWGnUGExb6DpB64Zvw6oCdNOSSSOWx8jTY/Uzh4QstF+UylUVRWeVpzKyykkgwDyqywGM3ABj6gnL8ToVazKVLEsGJLHSdMTaoQFO94MAT4xKfAq4EQ4JE3TSsXEGRpjpEz+uBT8LhFqOyVSFiSCAtwNTSB8s2jePY4VplZXATWyo1qKaMGVjremZDSyyj3LblNyYmLzh18Peo+g1KdWm1JmPLOlp2BHVQvYeesYxZzK03UUQYBuI/e6i87R+mHB4m4fmMyOZFIBJAjTziDJW+9vNwmrQ4ySNVm8/QZzSWpOoHWFtygiASBaTaBzEG2+C8hwvLvDPTUkwVZtJuQdogQNJ/wYUZXhtVuSmaYU3EABDPUaQdTaSBM3ge+CqdFAraqzcoMhNWkG072e+8A9Bifw0f2HZ3gaKxcEmQTFyY+XpcjmN/OFqHTr0+opjUxgtpBEB5MESB8u43juSyQhY1Ko0reYe0XblbRA6wDsfbFOazlZwFoNoEAkMo1EEAkoWBBMWgiN/oyHRVmfix0KhAjIdIBJYnSAA3ygl26yQOvnGqZrnGOyXAFVw4Bp1NJUNTcgdlKgqCp7f4MPclmaiqVqjWyDmYcsmdwsXGmdtyDiZR6CLD6maRTDOFPn/LDzjI8ZzL1KlbWKgWmdCopgMCJ1xpJMyeb90jvhlXSlDlqigrdmY2Q3uQsSeadP05ZwkTjqI6ovMhGpWkgKLyQG3gAmwN/phwjRMpWWZPWsLrqmQCU1ArEzpBdRaBEC9zBti+ln9FQhqrk6pUOCTcx+HAAqKGMQJMAR2wqq8S0uGWopJYkKqF3M2JYg8sRBKE9POG1DhrkrUarJiACqhb9VGwPN5tvvGNSR5lcyE0hmg1BIQkWN9h80dDv0x3W4mQ0IgPdmMAdwBvq97CcLDk8tSQtUrU6bFTzXl4FoA6CNhM9jMlnl+Hq1NWptIbqNJWCBE2nYyB+htiNquytz4K04hUI/LqmIsNzAneP87HGc4xxvM06g9B2qAKQyMJIbrAG5/leABh5xXKqsFnGkS2kSAYBAJK3EDt/PCvJuHDfs4qIDA9R6ajVvcaWUi5F5vaZmcUkkS7A+DHMaWYEo5J1kMHDEPM6SYE3Gob37nGiyfEasA1IJ03CiJYbkEkd4v422xxQynogqVaQFg6Z95GqN/HbrMWtUUQxBWBMKJnyIt1wmkyotrgNfNAAEkCYA23MW/XCXifE2IX001BiduaQpgwUmJtBNuhx1UzGqTBPKfzEEzdQCtrmd+xPcYj5WyrqgW2sSRvaNpJ6X74lQSNHqyZnK3H6iAkKC110m1+kEk3AtHX+ZFFA6h6oIU3kQCAJmb9+l9j5w1DU41JS9TmiQpJNpMsQSJtsROwsTgT/TvUWpytaNIiVBE2AJPiRb7zg4ItvkHWl6jQoIS5BmLTc3NxeJxEUhjppB4H+44AkmSoEiTGPM1xbTWiswpKkAJTIAANwxF5YsZLSfeAMFeoVcstQMryY3IgAWImZJB9wB1GJKpCvM03DEHLF/4lqIQfbSsYmGy0FgTTExfVv9cTBaKosq/BuWrMxOZ9VzHNCqZvzcp1MDN7Y9y3w0KdM01eUUHqfJLEAyRc7AGxEbYry0qYpVKqgKRLNqL8wIOhQBHWRB5tyMU5Cs+nWzVCbmWbSPnI2gs3s3eDGKdkquQ3/hpwB85HuSDYXnofY49Hwmo5nEEfKBcgm8nV1P8Ab69ZH4sZi+kl9Ag2aZM6Zi02O42He2Oc98faQVfLuGIv29xMmPP98Z1I0uIvfglJ6vqVnLW0okSwgzAHW07RAuME8QRiwFHUCxgGNWm14n5pvPbxinO8dDjkX0gY0hp5jcNN50C8na3ToTxD4iQ01aoxUFZE6gWvCi/y3O+wHUxOK/pi/lCnMZkU2KtUYAHn0m7HoJFySekjBFbiqsqhVKlSRDheflYaWDGNyRbcC/SFtelNRWuU0TtyknlBnt732PfAXEuE69IpVFC6ZKs5AEkQNva0k4aSuiW3V0Lsvww1a49KdEk6gZjTdo1XnsDvbzhvwL4Rr+olR00j51VzBYeSJIAtM77Yu4Jw80lqKT6bELLg6gQQbjbTAkm+odrX02Uz5FNSnqMAoIAOjVMbl7kxJ3PS+2NHJmUYLlntXJVMums1ddapAFFVGq5YFi0sbXubTF8JeIcaVH0u8ldJZydIlSGCKiC8Qsz1JJjfB+bzD6Cms+u3VgwRZvygiGjaY2B74TZXgNE1wzVGdKd9LKBqO5kCyIIuWPWJvOIj9lyfRRxb4o9SmUA0a4XVpCrFoB5ZMCNu/nGuq54OqmkyFYHKHBGmynSVhtRG4iYtyyYTenllmqNMkkU3LzC/KxUkwo1DSpIn5jebdcBX0Wf0qiuZVyIMAwQQwGyWF9M772xTWCU3eR9mKmgH0lLPPLqBZVHcmbwBbYbSonHOSoVjUaXYjUTqfSANvk0xMkdRYDbbB/D8/UdoZQCQCT7eDEHqAe432w4/a0pMFc3jUbX6drT/AJ7RZrSaM5neD1HWDzgz3jxMGCACT9cDVfh1dJQpsog7XH7pkBYgf5bDfO8fBJApyCTGmQYA3OmQD9vviZfj6QSyNoAEajNwOmq4O36bTiraM6Rm6Pw4KZAQAXEncmOpM23IwyrZVVpqE5WMkqQCYBkjeFMRc9e+2H3DsqApCQVLGCPyiBYySSRe/nCbiNVVfSoOrfTJMBTuwAhlkzABAPQnBYVQPmMiKij1RA+YqVBlbTfsY3F/tiugAraSWKwzKqqVAtGktqOpoO094gRi3J56nJgQCwuuuTGxkFjv+cxEbjq8ocNpIANICi07D6A7z33wCM5lcjTqc1YCLsFiJAuNQVgCd9736yMHUs2uuQVCLyqthcAEns24sNuk4vzFITYeoATFu2xHY3MHtgV+HSvKgW0Aquw/NAYEeBa+GIvqcQkjQpvJYld7QNJsCTIPXa+A6vEU0HeATEXYncagY0/8xA898W0uEwYmCYmdTnvYloEmQTHWLYJq8KLoDGkRBs2w7i1j27YYWIxmlq0VqIAQSCdQYadZhgpBmo3JphSAbeBi2pxWghU61qMflVWayiwjVuQJMwCZxxX4CpK3kqOUmf10kEd5gGwggmce/wCkCkS1OmASAJiG9za5ImZ/evNoBZBuJ/ErFQECuahYKdWi0kEdJk21ddrRJVf6pUgJqb1HZRre2gxsAgntaCrATFwcPKvCnfW9QIgHUG99wQQV8zHa1sAf8J0XE6xPaSCJAgH2sY8j2wWgz6DMrwVXCit6T1AYHpcwAXcapliDMkCxtFgcEpwLRqemAx/5xYe5EnfrJ2+t1CuUsDEbTsTCiWPeb+Y7YZZBKzMCSojeBAgWAvfzPv2OIZadFH7ATBaiSSBcOrTa11UjaLdNjfEw7FBeoB8yB/TExG0vez5AePqFb03KT/4ZUNTk77kxeSCB12tOLOHZoGgNcBSzM5JVJBJimhNwLHbqR2xYfh+hSQGrfSeY6ihYRIjfbYgCfOFeada9WFpinGkaZMQtoVY3Jv5PucbqnwYO1yN8pxRl00yiaAFYaNRGskQpYHzEzIE3vOH75Sk6n1A0nbSt7yJECTsbyIF9t8rkW006j6gqFvl0HURsYO4H8RJiDbDLO8bpohal6kD/AMx5Lt3KxyqB+XYz4xnJZwbReMndNKCK1RwxKqQGU2MX0gREkkGTYQbb4ytXiJqsFsEiFB2UdLzcjuTPc41qcXKhNNMBiqk9Qv8ACJuIB/TAuZ9NxqqqhM2DAbk3lkIItfBGVchqK+DO1+KBWApklAFEMB+UzAjYEiTETOD8uhzYdvUSlpgkMVQEwQIAiQI8kdjih+EUBUC+qWF5C/UyGiP0+2GGUqJSICFCRFnpKxWJ5tVgNydRBIxo2jJJ+wz4f+GEqMRUqagFBaG5ZYcoUCCYAu09hBxq8hwzLq9qxJJMhtVjA1WJ2mB4nxhHw/OGnpDMXUozHUehOssxWAQC0eWNzYDDPJZ8HSaaBNV1UgaYJm4A5rad/GMpWzZUgheDs1UAZg6CdtUa5nUYOwjsO0WEEDjmXZXNEuNMEsAA+pSRAYkjQYJv4PXBdfiirY1FFQEzcArA2g3X3627zjNCrOZqstWix1NpkktpseUjkG5AW0E4I2EqFueyyU6ygsUC07gqx2JICh7xeJ97dMCcGzypVUl2QGdRQG87CLWm/wBtonGmzqqQ4fL+qYMgNqdZIiA1xaDNO0nrJkb4b+GUp/iZim1RmsiFSQO5cdx5gDydtbwYU0zVPxsUqekNJ6BlliCYGgWClmMz1APTFmXru4ZX6Gf3A1gPO1/P0vj08PpCSEQMd2AYdDEnwLRIsThbneKClRIcSbyQzKCSG2JvvsLnsO2X4a3XIJ8Q52smgUJ5wRpgyIkFw5sIG4JjY94X0EZ0/GpGppCpyqwuAWNjHqHTpOwmdzgtMxWqN6euklLllmCtTuVIRA13MbAxa9hGPctlXpOGJYlzpAYqEiTqLCYIcm3aCBEW09GQxylGrVEadASYYkyZuD+GykzfZog3BthpkMks6akwLQSWLEQSxJvEyY/U4AyHFVo6io1BTDADU2qATPN7xeYA8w4Ti61NAagpZpEEQ9hMFSOxInVG/XEuzRUNKfDVRYG3S0R4/wCuKa1VVuQAB1JgR3k/W/jA+azkIBTULa8sVWYhQLfvW6b4DbiSAgXqOLtzAC/bVM3HTbEpWVhcF/E3H7M7KdJt8s7agACY2P0xl6eZqtHM3iGJM/zvh5xHMU6tJtAEmFhSpghlJuCCB/nnCrgtR8vXJqKASrqt2PzD5VelLI5Ukhu4InFpGbYNU4lVSwepq206j+s7Yn7bVIlnqeTrP9cNPiLJszq41/7SlvUdCyEFhpZiFLAW5iOsX04UnhVYmIJkEzKAeBvtihHXruGjW4Ijee0iZi0YrbMP0Y3895/rbDf4gyj1cy9SmJUhBO3y0qYb5r2IP/aJWHhFaQdEdQdSgTa+/wCuARTWr1R8xqCLX1iO1zbCqpTg6jI68pIJjaYPbqB0xq+P1az0suup30Uj6impI1erUK7tDnSy7SfthHT4dVYA6IHusWMG5O+8jpgFkryXEKoJLFlFh85MTcAkWBMbYYZCq1StTGpruoPMZgkA74d8L4coybUGdlastQ1AFka+U0JYNPKUmykfikHrhZwrg7hlJUlVIJJdTYETef0wMas1Y4FT/wDMq/R4/QbYmOKWepAQVoiLQ0Aj3m+JjPJqfPvipB6KmBIQGes6wJ94wbwumPTqWG1MfTSpj73xMTBH4jl8mKPimmAKQAAvFh0kCPaABHjCDMtLgG41JY4mJi0ZyH+WMM46ScZ/izktuce4mFH5FanxQy+HEBQkgElxc3/d/ufvgPPmGYCwNQyOhgrE98TExfsj0jQ5ukBl82QACGVZj8uoW9vGOviSoUV9BKxRpxpMRLsDEbSMTExmijHpVI1wSLHr7YecIQClVIEEPYjcfJtj3ExUuCI/M2HEahAsSJZJgxu6g/cYqVoZv+dB/wDouJiYj0ayKOIZhgxQM2mH5ZMWWRbaxvgmmgK1JEwUiel127YmJhikB5wfg0B++lTV/FAqEau8EDftgeqbv/DTQDxy1Nu2JiYol+ij4aqsxXUSZqCZMz+Id53w147mWWoXVmDjKrDAkESzzBF7wJ9sTEweyQnhjTlcrN5WpvfYpH2k4U54RUaLaQSvgytx2OJiYSKfAdGkwvKC1wLA2PbDYjVWVWupHym46dDbHmJgGuBNwnk0aOXU9HVptMipMxvjUUqY9cWGxO3viYmGyUKdZJqSSfxai37DYe3jDDLmRSnviYmAYvb/AG67fmU09J6idUwemKc03N7kz+uJiYBjPhQjTGBs1UIJAJALwQDHUYmJhDQDSyiESUUmTuo7nExMTDA//9k=">
            <a:extLst>
              <a:ext uri="{FF2B5EF4-FFF2-40B4-BE49-F238E27FC236}">
                <a16:creationId xmlns:a16="http://schemas.microsoft.com/office/drawing/2014/main" id="{3B23DE02-C88B-496A-BC01-F80CAE0F3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6148" name="AutoShape 8" descr="data:image/jpg;base64,/9j/4AAQSkZJRgABAQAAAQABAAD/2wCEAAkGBhQSERQUExQWFRUVGBoYGBcYGBwZHBscGx0YGhgaGh0YHSYeGhojGhsZIjAgIycpLC0sGiAyNTAqNSYrLCkBCQoKDgwOGg8PGi8kHCQpLCkpLCwsLCkpKSksKSwsKSwpKSkpKSksLCwsKSwpKSkpKSkpLCwsLCwsLCwpLCwsLP/AABEIAMIBAwMBIgACEQEDEQH/xAAbAAACAwEBAQAAAAAAAAAAAAAEBQADBgIBB//EAEIQAAIBAgQFAgQDBwIEBAcAAAECEQMhAAQSMQUiQVFhE3EGMoGRI0KhFFJiscHR8BUzFnLh8UNTktIHFyRjgqKy/8QAGQEAAwEBAQAAAAAAAAAAAAAAAAECAwQF/8QAIhEAAgIBBAIDAQAAAAAAAAAAAAECESEDEjFRE0EyYXEi/9oADAMBAAIRAxEAPwD6aeIjsfvjg8R8fzxnv9fpxysJJhQTEneJEwYDHrZTgSp8W01XW5AQAksGJaBvyaAxvb9emOvfpdmGyfRqTxA45Oeb94/Yf2wg/wCIKJ/8QHzIj6TY/THtb4gpKLOpPlgo+94+2K8uj2S9PU6HZzTdz98ejNHucZtuOvBYJTIH/wB+Ld7pAx6nxVQNOlULFUrAlWbSoECSGJaAbER3UjCWrpPhg9Oa9GkGbbvjoZs9/wBMI8/xtKSFjFiqnUdIliFF4PUjHqcVaNRpWGrVDg7CxBiCDe5IiMQ9fS7K8U+h8c6e+IueOENb4hopOtgogEcwYwTpB0rJjURfa/THtLj9JiNB1KV1hgRcSACB+6TN/GH5NJ+w8c+jQrnj4x1+1zjPVuLlb+lbuzqp69DPj749pcaUiSjD9f1EffEeTS7H49To0IzfjE/avH64SvxNVMHVJuBbbvv9McpxxNiGU9Zix83/AMjpIweXT7Dxz6HZzQ7Y9GaHnCWtx2kgJZwAAWM9ALk+0Y7XiikSAT9D1iL7de/XFbodk7Z9Dn9pH+DHorA9cJV4qLclTp+Xvi1eIJ3I91YeOo74W6HY9s+hxqxMJv8AUaf78z2BI+4GOTx2npVlZnVog01Z5B2PKNvOByj2G2XQ5LY9GFS8YS/OLd7fzAx4fiKkIBYSfDf2t9cO12Kn0NiMTAFHj1Fl1BxExcx+jQcSpxqgu9amOt2H+DBaHTDScScDf6nSt+JTuAfnXqJHXtggOMFhR7OJqxwtYHYgxvBmPftiM2GImvHhbE1Y8nAB5OPBj2ceA4YHuJjwNiYKA+U8b+IK2WpqlDRzsA0iTqVuUAAQTc8363wvy/GGzVJkqqz1qy5gllIuUBYqFvLkOp3jx1DrP8Haugch6R1qdJipBVpGoWsQIseuB6XBGDan9RiPlVQKazabayxMRuYttvjzo6iqmdzhm0UU80cjTy+XNH1SyCCsBi2ptYIqRyyVgxHSdsaD9opQRNKf4h9pC3+m+FjcBQt6npqXLai1SSQdzOrUPsP7g+krG/5b99rSBaR9QNsZTcXwaRtLI3bNUgkMV5gVNjHMCD0n6/yx8j4hRJ4fktMAocwjdzL6gSRvswnyBj6YiNcRpAA/KZMxsTA+/wBML+KZRXpem2unRqHnTRTh2E6SGBswJJm++FpNRfIp3IzHxl8dU81lVoUxohr6gQ34ZIUEgQQ6Xv1gdzjf8S+I6Ro1QjM7em4ELyzpO+pdv0x84zXAaOXzeV9FHKq0uHGsTrgdpE9oGNjTzjNugCzF0g32sFgj/O+HKMaVDhebMRxTiBLrGpdOR0gqbSVGryyzqMTvcdsT4GzYpZqgbwKLuYIOqQVZSNgAwnr8o742WYyKP8yoUI02pWjcnUAWgjoLf18ofDxgGnoULIn076T5qKTH8Nh5xSmttCcblY2b4tU2hgx2iLmJ6i589b4H/wCI6hJIJVd/kXrPzdumOqDqhhgp7H0xbuWiy/QX/XFhzSDUIUWuBSZhbedMA7zEz7YxqK9F2xDxzidRyZdgGy7oWVALllO286gu3QeLsuH/ABXUamjVGVH2ZWWSSCVMEASDBYdp3OGSUNSytFbRAZdO/WNxbveMUjh9UVCWp05kQBzLA6jZgxkjqBcxGLuLVUSk+z598WcVqHPVHZi5FLTbl5dJLCD0067R+Y9cA1+MnTlqfqlUNMazLcoJJEieZlhSG6FREY+kcS+EaVVi9Sm2oggkMeugEg9wFHXq3ewWY+F6FRNFMGVR0nUJAZmLEhlMENImwie2Nlrraomb03dmbPxa9T1G9V1WmFIW7CrZaZm4KyeaxADMYE4aD4iq/wCntULH1BlwQeXeAJuJMXO/Tzi6j/8ADyjTRgpY61A1ytonaIkmbnawtbDOv8PUmy/oNTqAafTlIBiAJgAx9fOJco+ilHH2IE401E0hSVAKeTWSSYADIzgQeYkg2sBJ3jB/wLxr/wCnZXbkpuUpQ0HTvpPeCYBnFz/DQsCSfwDQWVIg25zE9tjtuOuLuG/DaJqUPu2oaRb5EVhDHq6k+NWCTi0JRY7o8UQwA7Ta2oG30J6YxnwH8U1atWutZif/ABJAurT6ZWJsCoBj3th8Ph5QQA4sQSSCBv3H+e+M7wL4Tq0XrM+7kRZoMyxuLRLRe4IwoqNMGnaNzVrLuSxi91Hv1/644OaphhTLw0FgsAsQsAkAXtIwmTg1YDdbTA12jveBe38sZnM061Pi9OmGElQwUEabo0jxMHz+kJRXY5YN3W4pRWAxB1MEH4YMsTYWG56THQbm6T4p+NEyopgJrJIYgqBFMEB4uIY9PY9sV8d4bWNXJPpQkV4blBhSVAkm0aiDHf2ws/8AiLwmo1OiSnymq0iByLTL1LCwA0g9cEYxsGEZX49BNfSiqEdKgOmCaDNTV7KR+INU3n9MMz8fTmKaKYpuVBZiwYhkLhlCnadCyw3NrbfOalCpT/aFCtaoqEgSAFFW0kGNpm0wca/McMJ4jSf0KqUqNLlJWF7Lp1CLB9u4+uNZRSIhm7Nk3FUYCWkg2kEx1kT564up8cXb1fuT/XCt8uBHMNJFoG/aegv9r4DrDSAVqIdRIAJCx7aluT2JE9MZL9Ze1dF3/wAxKZqOieqxUwplRrIB5VDddQ0mNiZ74OynxaK1IVaHqVBq0kci6Ty6iS4EquobXvYY+acdzdNKtd9HqIzuVAN1LRcMAdoPzA2O0mcX/BrqaFd30qjOtO5tdSWPMw1NGk3843q0mpMyaS5R9UPFW/8AM/8A5/8Abj3HzZc9wuAKtJnqKArMpEEqAtoMdOmJian2xpQNNlsxVG9RbzEILQbTYefGLf2lpI9VugH4agH3uOvY3jxgV2JNiepM/WI5jaYmceHMLA1OBINvcHpG/wBcTtRpbGdDNBd6mqTaVVfsJ/v9Iv5X4iOjgEWgkj7SNz074XHMAtAa5mB/OLffY3+/S2B1FSOn9RbfacT40PcWrxUMoK1UveNLEgGLkGIEeOo74Br8QA1FdZM/kXSSvfYHvy2NtptgqtSMWBNrAXtE29/1jpgLNq0hYYwbggkC3cxsNh4w1BC3AteqWOprWIM8xtdYtG4/SxwQmbcAelYiR/tk/QnYe97z3wEubYvAO1zo3MAkRG/aZ6jFwNSASWEGBTMybX0nlkqvW31xW0LCq3Fsyu6gnpKvMbnlVtQO8C22+4wV/wAQ1FJDGNQ5QUjTAiP9w6riR/XFCyVBDyY2J1RHcBv7HAaLUBuB8ps2k6p2YwCZDSYv0ucTsQ7HmW49r2YOYkxaNpM6hsd4v7YMGaEDUFmxlhqmO2o+/W2EdB3uGKkmIiFbsTaZiN4G3WMGZeoV6/8AqkkbBokR0NzG/wBocGOxw/EeoBXwVvPv/hx63FgtywH274UPVBOkhvIMgRc942n2t3nFq5oC0gaYJ2FjMSW6QD384XjYWg6lxpG3KSdxM7ECRIHTwMW1qy6SwZFAkyRb3lSPPeeuFr5hVHMot/Dq+kAGfH/bFqOFBhE+nKTO0wBHYffBsaFZX+2agAno1KTMQzBvlsbEEQfrY7dcMadNYHU77+3bp7ecLq/ESoB0rLHrsLGLkb6vp1xzl+KzOpRIIELe53IFyR5974KYWMaaG9gPvcd95n3/ALYEzGbUK+qSFUSBJsZiIFye2K/9UXUQ0iDvuDaTN4teb4ro8So1CIaCNgSR4EKDBJ6A/fCyM7y9dNUTMzp5YsBeZud9x3GPA4RFkNIs2lC3tsLedt8GU6XLLagZMBiATHYajHWJNu0YqOVqGSWRRYlXhtJiSrHbzY+ZjCseQAqGKkVETwWN5H8SAb+PzdDgT/h2o2Z/aFakzeoGnUxAUUjTA0qm4JJs32icOM7TekoIT1FLXg7TFgB83f6DHCcRZhyU/dWhDExMH6b9Ce0YtPoTDtJEAyzReJieveB7zj2pk6bqRUTXdhzdJsREwbW8jC0cTCAh0lQBAImB0G9+kRgQ0gzahVqgdhaxIMDUD/TE0BM5wVTUKJTplCNdQnUh2dbENdoZgdolu+GVPNumoFgbXDOST4EkX/8AyG22OUAWyq4Yyesn/mMz/nTHmapa4lWBFrQCJg9QR9f++HzyCQLUdtTFmEMZ0GBJiJD6t9I3P6Yvo5yaMKoAECVGqNurTqP3Pvgdsmgcc9ab8oZRsRJAIuMeo6gxtHQgT9w9p7H64RX4LV4W5BClSuoNpYBeYADWB82wUbWPXfFnDeH5ekFiVKsHlWHzIoQQxmLAWi5nDKpmSSAAwkGKgKkra3KxPnYHbphVXoBSxNYlrSahgHc2VYC3v9u1rt1QqLs1wnKVXLuylm7hj4A5WAsIH0xMeLm2P/jKvgKwA9gHiMTC/oNpmE4yBUC6TqEGQRpJM7DUCYHU3gbDHq/EasWWxB3kagCJgj6wZMQDvjL08xVMsFMDlvciYmJ5iT3GBaRd3IUQxJgC1x77ff646KMdxuE+JKiJ+VmuLSpMTzQem1u5tgrIfFqmxVwYluoETMFd4MdB3xhctlqj1NnWD0t9JYgD3xfQqMy1CA+kASVuZ9yZkC/XCoe43lTOipPpmdtwdI3/ADBgAZPS8e+POZCeRUJ5mBkXuC82v9frbGK4ZxqqWJAZ1RZIm7HYb9yfeAcE0fiCvDfhhiQBDaiswALNbUvQYVMdo0Q4kIjUh0iTBEz0kabR99h5xznuMO8MriDewJkdh1Ene3jpjO5MtpJamFMmCFC+7Qfy+3YzinMZ4o/LBQSeaF1dAw6dRAF9sAXg0dbira2XRqEBbs41QpMDmv2Jja8m+KcjmBSElE5LaigDANJ0g6RIJO3/AGwpYgySzLIBGliSBALct5BJubbW80uwQNFd9JWQonYmwkye97bG5vgEaZ89X1qlNUC7MV0xBgyqlgZEBfl6E+MNVzT3AJZgOUNC7XkE2I6dNtuuM6MyRRMKzsoCBaY1QBEXiSBMXkmwwOucroFJ1U0XTNRlgsR+9MGY3B8XAuQZqszmfTJq1qqqVUE0wNXzEDlEz9RJ9+vXCPiFKnKiPAFrGSBAJCtEX5gNUkH3xk+I5mSuiXYktD2tBBbp+UnaQbkC+Ocrnp+VwkPzgljqMGFEwsxad/JwAfQqFYHm1qRPcgEGRspM7RJ849zVYKusFSFFwNMEdJJFokG38sfPq9YAqqUpIYQVVFIubAA26wZNz02wdV0KFNT1ajE2CqQFPcgHU0TuNQ998Ax++fcsCgUKJDSoMjpEEGfEdB02X5ziDKpBUgQ2vWg0G0wraY1eBNge0lNlKlOjUAoNUmoTrXn+unUAZJ2YyRFji6muusWetWGnSq09MTH5QS1ybkxB3Jm2ARYONtTQ+mSVUfuSSDsLmNM9JgWgnF75mqys3q3jdRsSJAG7HoIjvIHQLM5zLq0sH1G/+4RBNpAMCSR79cNOHcQoomummkusCOZiBJEgbqN7xOAZQ9ZnVWNViCQoBSdRk3AaIkjoYI6YvXO1AplTG7S2ohjMkte4F538mwItXjDE8uu6lQzSCCDeQOXrYRPc4qzFaVQHXUBIgklQLXZoJIi0C/ucKkAy4bxRhTZKTKVqAks2479LGD1gjz0K4dx5FqRqpszAfmKyJgKIUWsbA79sI9T62daYq1CINwdWrcnVAUTp9hjrgnFtJZX9CqqmJpxcXsFMaRt0vc3wqQzYZDjzSVqaPUvEPMrJjyTBvv08yUnF2khit+gUwJm8kzFht2JxmMo4dvUWnRDbIZcGDqDEwsFTJIIkQb74Ztm7rGkgkqSWI99IgqT9R0wtiCwml8RtYMjlpiQJWCzABSd5gXt83XbBj54VYCNVRomTAVSLaX/dJvYC4HTA4qAXNl7jx7X+kYScX+LxRIVUZwBMhSR7RY9vvheNDseFfU5lzBI66VgjzO+/Q4rZqKsQweoBuG5ibTYgdP6n6L34/wDgio9Njs2myxvAkkCdrSN7dsE1OJLADAiw5YIN7i0SP6R1wtoWGUXy4pkgMigSQeYWPZot2wDl8/SNPUS0AkQ6LMdDyueUSLn+uFo4i0j06VSYGktqCkneWMwAt5IF7WOCczmdaEwBqMAVOSe241XW9pN9sG0oET4hEcq0o6cz/wDtxMFPl3B5aFGOm5t5IgTiYMBTMTnFpcqsNMROrlEdlUxBt2+9jjwKiAtAHSRJHQgkgbE8un67YXvkhDM8hwRB1TbtYDeQJtHjbBHB8yXXSVblkDRFpGwkyT4vjajJOwrMLpRYAYxIIUPbpJMGCSduwjHSV0ZiHpoqCwWILdDCqBJnaJN7Y4oUkokhVOofMSepkKZiOp+15xVR48qzquQQQSOadrAQLAAT+lsIdlvFM01Ngi0n0mAsGxG0BQJnwScLs6tWkwNQs8XUySFNrTPLYj2/m0PxGILKCkLCkwQL2gCe/X74W5b4gdn/ABn1DSwnSDc7GCIn6e+Hkh0X5Cq1SgylwsHSGLRJYSoLbx0I9h7F1uECjT/DMsAL65MmJKqRAPYRP9V9KkquGpOpBuyDlgwSNMyL7QQYk+DgWnkWFaSApmRJX73N47fTBQw7KUWMl9SsTK6vn0i95G2/bxtgoK0B6jD1DJSFk6iLL2WLeJPkg9eoXLFmZrAGW3JiTeFjoBt7xgJs8GdRqUFe4YiSb6QIgi3S9/OEPgdZfhT1UJBqKSQVHSQLrY8ttxba291wyCqyanLMxMFWta9xFpvtO2+KqvGHUukBBqloOlrgQFkC+kbwfbFtPMk8wD6VUXJjR4U6S14ieuARZxPJDUrvUdRA0jSBtMRqgg7m82vjnI5AVmWWWFkkajbcSYALHbr/AGwD+0FXZqhGljeyvqtYRcCOp36Y4r0ahAKIpDmAESbXIncbTt9TecOgsc0uEktqFReVp5ROmPlEzp7HpYYozPFW1yLkghZBBN4mLkjbbc9sV0cvmQhDOtJT+WEXeJIAAAkfmPm+GXDQdAUuGJN3AE+Bte1owuBrImydOorIwB/h5AAYsdBFjIG99t9sM1ro7f7YB03IWWJOwkXUzuNu+OuJZhyJYALPWOpg2jrJHtOAxS+emgMsYUnZR1hh13AB6YVlJFyIqBmYAsv5jTDEWiG/Jv1BG3vizh+dB0LRVQFJ1alBYkbRMwJ/lGFzJWUi5JB5QL6iYksSBfsSCLb4Z8PplxzKGa/z9J8D5vY+Iw2Sjmlw41lde/zHVBMn+MkAG+wm4gWMFZDKfs1Mqa4UFpALqdt4vpE97R5x7mOErpVZhVgMoNm2GkFjci1r2thVS4IrVWc0QdJEU1YCRfmaNu0D74Q2NaFeNLMAFNy5ANr2InYiOxM+cL6vFQQWpJ+cLr0FpBJtcBZaxuOnXpzUo5mvVWmF9JDbTIOlbEyZJFug9sOeK0FyxVaZIJVqihRpVr6YM2eRE7QOvZ0K7IM6rhCVMyATr06QZmRYquq8QbRizOcGLKoJLQQyaHAsLmVUkkE9SxJmxAwpTNs6F6lNEXUNUSxmBcXtF7yY07ScH0+OroWzaWELKmVAsGBUmAbRY3gdMLJSonEc3m5HoltXzHUmlTP7pcxAHeJvG2GdPNhhTlSpIhtjpPUNeNM9QOv1wuzCB6aNTYLGzaSzeCALk+Ntt8FMSxGh9MWFpM2kASCpudx1gC+EBYuVpvBq1EMt+ZTPMdKkGbDpaRFzBwXxelpIKqoqKOTV13GrvFj+USR9SoerDAaVYBrghQoixMGdRBBgACfG+Cqj0M2GZ6SmoswwkATYE3nc9YP1wDA61N3Khmd2LgllUhU2gwH2E306usxGJxHKvyzV+YCSpqBn7qFE6QfB72PRtwXhVLQ2ksr8w3kKSALQOWQAYN4jAbUatAkUm1huaoSyAsRAuHKhVgRYEdbbYE0KmDU87WQafTqWn/bAK3M2N+97m84mCi+Xa75dy5+YqyaZ8aqgMfTEwBgxtGmGYEBpS5bUL6QBYNYXifp7YurZgqG9Q62AtNrWmJ/NuJHbzZnnXdk0qHSzC7XOk2ET8ve4N9uuB8zltaH1NPMZE6YU7HSwI67d+s4siujN0eIOpYySTe977X+hjBnC68ipqYKtiRJvvAidp8dfOB87k0BJRjvERIB8kmf0+uL6NBaaQ4ZmY8qq0Gek2IJ2++GyVdl+YyHqDlMlQIEhWA9pJPtuO5wtzmS0bH3sR/PphlmeGeo6gPDRJLAi897tPvhtQoOoXUyOVESwkDvciTiborbZmOGo61EZVJ3PYEXBvsOt/HXDXMUNNRGb5tiZAJJ2HKLQOsCT1xzmq9czHMjHe0De4gwqz1EDFtGGIBSVpxBjSJN2PNvcXAGG2JL0ENRvAc6Wkgah+gCTN4nf74Hr0UBTkSAbxIK3gRo3mwv1++CnZPnIiVjSbGCfJ6yNh13wrrVvxAPUGm3y9ABsCL7fywkUw1MrYMNIdzAbc78xlywItFjfxj2nQrB4/CqyZhwAYJNyIAmPfFozCqFPcgCTECCTuZiJ69cdZwmpTAne0Exax8Gw7YLHRyiUqmtXpqpUrPPdjsSpUQYP3kztOKa/DkKwjNTV5tBGoeerKLQPM3ucVplBTpzrCKLsQp5uwUm4g9eu/bFlHNVCCTYAHmLsBcgxpJtAsCPAvGAX6U5WuyeqBU1KGBktN77kiRcf2xdk+KLTpKHYDcQDzXJ6br12jFGWLMs6ATPTkFjYsfzC5kEf1wXnGQ/OiMTuE1NOwADNtvAtF/Y4GNLALnuKU3WA2+9jsIIAnr0xbkq2uHXmI1WgyC0b6R4ibb4vyuSpKpbTpBGm8MIsXi9x0N+o2mMHZPMAaY5R0Bi0QFnsYi3T3jCsdPlnFDMn5TqUDqq2A6ASoHmYkxEnBuVzEKxizXFtpBm4a57gGBNvAPEa7OVVLktck7wJAsRN4sPGA83SdZsAxAQknS0EzCxY/wCexOQscZHMU0aRqZh+VoMHp1AHWwnzGKeIPRYupY6iOYyoIn7/AORtjLDL11YETDMQGMm8CdpNtpjvG2Dcjwtll6sTq+VmKqO5MxNvyztg2oncxzlMmxCik9lFgwECwJUwo1CTBEgXJ3jHGbyzVHTUuh4YEoxC3vqG8QYmQAZ8Tg7L5ypp5NLDTOq6menLqA09ZME+BjgcH1tLwSogkj5txeGB+YWn6nCsramXZXhtJQ1/VCg2Y/OSJZth1kkc3QA2xxTyqgtFWnFLaRBTlBgQSGZZ83/UmABCq0AWK6ApPtMEDeDG33T5/I0eUo0M8tqVtJ1GCYUEiQIsAIn64S+xv6HFMBNAcAH8vUmQOfoYP0F8LeJcLpkI/wCIw+bSFYux3OokeflEHv3xzlcnmQwZa2rTq0+pqiSeaYEmbiD4PbFXE6mb2bQQ0EkVmkAGQNMqRfssnFogJy/qVHNRkhUAMOmmImeZo02IBIJ22x1ngWXQtIvCzNNtj+WxN7SZkz2wm4hwnMseVwyzZNZBPTlUk28A2v2nHWbpZn00KkIFIlBsWF1bqXJ/i64ACdTqDcxq5VV/TUAgSsFlAYxfc3+9YetyuyoQ7coDNKTC2I5RE+Ykg9cL/wDWq9SVqimwi4ZANridJBODslrd1pU0alEmUOlWA/MQehMRa3nDaEhqODarnfryE/riYOo0aDqCzITsS+kNIteSO28XF8TGeTaonObySvDGOTm1RM9tX02aZwi9Rg7AlhNqZKnVAsd/BJ772wHmviytUOmkhA6ASW+kbHyMNOCivpOpBTkzJEETuSpF5IteZPQAYtJpZMLti3O5CpUcU2DE3JIWzX/e2EAm5J6dcX5jhQOlijxIIaDEA9DEE3/TrgvP5xKZ/EqVAtp0wASItZZm0xt0GA6+fStzM4MqzROh2jUsHfSbdzt7QFKgZwyMSA0RuFZli/SbdNsAZVRUYFmqsTsiLc7bG4FsGcFpPXq6Vf0qag6j0VO2km9+/uTg3i2cRVZMpLa4X1BGpoP8ImDIvaSfbB9B9lPFM/TRFTSd7KF0wBO83B/n13x7wnLcmonUvQdQJNhHX6fbEr8AamV/aSGQ21zdWifTYzKyLjV4t0wZmHpU1VRUVBH5WDGLxcWHucAIqOcaSwphTsGqEIJF+XSZbYX3HfCinkGZ2dShgbjbV/ECO83PbBZoNXKBIIgkOzX6C4m8CLxN8MOEfDb0wSKoDk/lmABsbi5ktuP54LSHTYNU4VqKuxIadIGqZNhus6TJ2Pi+Ks5mQGYM6u6AC2q+xgnrHj+U4ePwmsoLK3qMf3uUHrso/UYVZv4WqVm1MyipsRuP5bx/LE74+2NxfpA+ZVq0MBq+USpBG5mdQHYxHTA+fzDMpCIxQSC0WJnoN7R+gmMafJ/CICqKjFmAib9RHWZEQPpi/wD4cAsBy2s3QbQI/TE+WBfikYzhdd3cIotAmOwtJnpJmO+HOjmMuFMxFQDwBBgdblSQf0xrslwxKYChAFgzAAueu0ztfwMUj4dpXIBW0ABtvPvub9ScR5o2WtFpGXzlSCZYEmenTZYIJsO3fpgJyzSRTMCULMCF6/mOxPfGub4ZVn1m5AsGCkTa8i/TrOBq3wzI+arqtMPyi19K6e+0/U4pakX7IenIW8Iyxp6mYX+XUYYKIkkEHr/nXF2dziMEFmgkGQJVeumQdS2Ex47YlL4adYI02Oz803uTA3Pv16bYCr8IdWFQUmVlmADbUbWImAST/wBMUmm+SdrXoKo1EYEhZQLy6SoPUAWG1hb3x5TpqYY0hLKbMkuQIAgco6iCQSb7WwPQos6mpUUtFgpbUCxHzWJHQmfGJSzdRjBVoFyT59zaf74YWWF9EvWdhpOqIUR50AbXiDgn/WFIYkK87aZ1ANtsJHkg/m84Ey+aAMFJkxySQP7nfaLWsTiytTNTSTEKQTYDb8raWMgjt3O2AX4NsjlvUUO6spj8pdQQJ0fYWvAud8UZ3LCk0in825uZPnUZmOwjF1TjJVbKqgdBNgAeh8jbCqpU1OGM83WLgn6W6X8YLA6oZghSCY5iRE7dJJP9vriLVGrVsTu1yQOwgiJgSSccjN0hNNIIHLGsqCdtOpgSfZZxWawIPX6X2vPcTMe22AA056SBJJuGNyo2nVHKTv8AymMVmrSFiRBNgoAmRvBuDsTt9sLc1UlSoYrfoTJP7sxab744p1ANyRaJXbrsep+vU7XwAMsxlYK6ETSu+uSSDvpG4b2H3x3kh6clESDc6oJaLgWJv1AIjvOFzZltKAG4MzIv1jvFunnHaV2Jtrk7MzahJnYAwB37k4ACMzx/NFiecf8AMLx0+a+3fHmLKWTSOd6errIY/qDGJhWh5GFGtpUmY6bsDa1wT+vXCk5quKrFayOOqgfKBYgIux6G9/GGlTIOUUu6BTzadwRudVxCz3n+uAeGUSzsw0BQGRdF17mAiT9CZ2HXF2RRzmaFJ1Z6mrvCgsbEADTIi1vraccZPLIgPpodJuJ5wZA7/LIMX2I6xi/h1OKhpolQ6ueYMdhYmdRtaTudtsFvw/SzaywLAcyn3IsLMR9R9jgsKyLa1dFZkWnGtdRJOmSIFiLSJv4Oxxbkc1UpaHnWrk629MSu1kkQqg9T1g46zHw29WqrA6HUQLCHAJ6TaNttyLWJw2y3DQoTUuooAsLqZweUETq0BQDEgfrgwPPsoXLrWZaoFQpTIdmZlVWfexIJBBPzT7Hpjipw5HZkFIUmLaQ4guzEjUSxNwDNjcxvYjBfxBVqeqlNLg7oCCGuDcHp1N9hG98UZdPTBLLLiTz0wAs7Ko/KD2/iHnCA6OdVaiowUqBDOBBBiNRgWBYRPgYdjIkydPftb6Db3xk8jwCpWqM9VoGprKZkLuJHTp167b40/DNIU+pKqCdJbtYAAgkk/wDX6ZakPaNIT7CAgx76I7YYjh4Hf3IjHv7GMc70pGymgAJjrTgxMqMWplhifFL2PeLdOPRTwc2VxT6eIlBordYPpx1pxeuXJx1+yYahINyBz98VGkMXvQg4uXLWwlGQbkKszlFb5rxtN49u2E2e4CWMrCzE2Bn9Nv1xqTQtiv0bYuM5RE4pmQq8KdQbTaZEkj2BgmO1sCLQ9NSrTJMkmFv3gwBf2+uNsaU+2KamWUiDecarXvkjxdGJqgrax/KLWPfcn7dce1GN1ItH5WMkX6LuD4ONFm+CgzpgHpP/AE/phY/AmSkQfTJubjlG973JuN4/ljZakWZuEhVTubJIEc9the5N5EeIxZWewgzb5VMXuf17/wA8MOHUidV0AsvIBeRtfmtbv4x1T4UrajrgTYbkWmZ6fTGhnQiqZoSAyEN1MExbvETt0i4x6a8Tq0ERA/KbTuACWODMzlRSaLknq1voJJ82/U4GZ5k2tc327R26f9cAsldJFI3Xb5oN/Fx7+MWCesmfFvG47T/0xV617WkwSR9IAPWOm4wRlJBMgsxB/QTIiT0gyf54llIpbSPzf5/6cTF/7Gw3FKfJk/eMTCKyMj8OmqwAzDem0axpFwOTSpACgzqAUbTYGbnqypX9KmEWmqSKKFS5bqTIA1CVWdU9ScL84tR6ckPSpWU1HWGYGFlUA1CDP7qkDzgPhoy9It+KrRc+pI1sCdPLBKiSCIPeZxZmaXM1qiIdNNSWC2WwBMENUYwDpA6T18YuyGRNb8RgYBbSyyAb3OkGGEjr2+mKctmUqJqaoSBzMxgqD2BXSDsbDYL06WVuJ/gxS5qQ5goqBJmJMTB3+574llpdgvEnOXqSo5SLcqnTBBM2AJ2A8bjcGjJZpQCEWmZOox7bTqB9ztEDqcLP9XNVnRqYgdJgkSSASN16bmYJ6xjvM5xaYjSVBk/Nq9hMXJHUn2vgyGAriXxW6IULfNclCJCgglWBAIFxcb/zsoZXU1MaixYAohIaQBMwQbbXtF4jAPDc9Dr6yDRVCFSp3K82kyRbm/MCNSwPGro1Fpc4YyTqCsQhY26gAtyxczc73nDuhKNnD0VoUyaoLSIA6ey6bknfoLeJGf4j8S6F1hYcrpiPlndTE6SSFkHeCMdcdzL1KTr66sXk6BymBcKDu0qRIYgR3OEXAqNdnFQ0+VVZNRlZJBiWO8Hm7Ww1XLFK06RtfhH4kOZDK0/hqolokklgSYgbBenfecalawiNPa43+xtfGEy3w6tKKgN4GoAqtMoBLawAZPWbDoIxenGKT6nSoBptq1WUbQQbgSOgjCeeBrHJstXXE1Yx/BPimX01dWkrqWpBCn/l1AEyJgdQMamjmA4kat4gqR9b3I8xiGmUn0XzjwjHE4k4iyvR3OJOOJxXWrqgliFHc2w7sVF+rE1YT5njMMNJVkItpuxM7gNC6f1/ljrI8WU8rPLHaxB6mIIGw8YqnQt3oazjxgCMca8e6sRgtHhpDHAyox3qxC3kD3IH88TtRW4HbIgz/TFVXhYYQcGBsScLajRNszmb4YEBCqNwb2mPIuCPphepemGJOmJAGktPsTNvJ3v4xrqgGEme4eJJC79caQwRODeTG8RzhUkv94uY/p5wNR1VWOg8qgFjPU3Xp9PpjSvw9bhiTqjknsdv+xwq4iumnoCqBuEX5T79TbvP9tUzBxomR4eFh3cvfwygfQxq7Sbedse1zoLenqAqQCAb+JHUbWntirhtWoBzMoUA6YW/Ud7fT745U6IOk1Kh6kSB3IP8z1wMSeMHGa4bXLk6aR8sUn64mDk4fTYSdUnfmGJhCtnmZ+MXqMq0kD1FXlf5iGO+kbbdd9+gjGfyvBq1WqwdWFmdmMC29tRAJLECJ3PTD7M8Wy1NUZaYNVRYhQAkyBEAFh7g2PQ4ZcE4b69WnVfMqoEfhJcQI5SXJgEsZBE3taCKTSQOLbyLKOQp+pQp1Hqemis703Vo0rcLKmDIkkwvYEnCvinH/U0oiKKdlCkSSJmNW6AmJC9t7DGx49QVw2mq5LMAYQ3CwQhi4Exa+0kzOMbQyP4hqBtZGyshiWsCYgERJt0097CaYpRawX5Tjai0O2nc94mSTvFtvI3jC/N516zaKU6bWnSI7tMCSep9sV02NJwWGnUGExb6DpB64Zvw6oCdNOSSSOWx8jTY/Uzh4QstF+UylUVRWeVpzKyykkgwDyqywGM3ABj6gnL8ToVazKVLEsGJLHSdMTaoQFO94MAT4xKfAq4EQ4JE3TSsXEGRpjpEz+uBT8LhFqOyVSFiSCAtwNTSB8s2jePY4VplZXATWyo1qKaMGVjremZDSyyj3LblNyYmLzh18Peo+g1KdWm1JmPLOlp2BHVQvYeesYxZzK03UUQYBuI/e6i87R+mHB4m4fmMyOZFIBJAjTziDJW+9vNwmrQ4ySNVm8/QZzSWpOoHWFtygiASBaTaBzEG2+C8hwvLvDPTUkwVZtJuQdogQNJ/wYUZXhtVuSmaYU3EABDPUaQdTaSBM3ge+CqdFAraqzcoMhNWkG072e+8A9Bifw0f2HZ3gaKxcEmQTFyY+XpcjmN/OFqHTr0+opjUxgtpBEB5MESB8u43juSyQhY1Ko0reYe0XblbRA6wDsfbFOazlZwFoNoEAkMo1EEAkoWBBMWgiN/oyHRVmfix0KhAjIdIBJYnSAA3ygl26yQOvnGqZrnGOyXAFVw4Bp1NJUNTcgdlKgqCp7f4MPclmaiqVqjWyDmYcsmdwsXGmdtyDiZR6CLD6maRTDOFPn/LDzjI8ZzL1KlbWKgWmdCopgMCJ1xpJMyeb90jvhlXSlDlqigrdmY2Q3uQsSeadP05ZwkTjqI6ovMhGpWkgKLyQG3gAmwN/phwjRMpWWZPWsLrqmQCU1ArEzpBdRaBEC9zBti+ln9FQhqrk6pUOCTcx+HAAqKGMQJMAR2wqq8S0uGWopJYkKqF3M2JYg8sRBKE9POG1DhrkrUarJiACqhb9VGwPN5tvvGNSR5lcyE0hmg1BIQkWN9h80dDv0x3W4mQ0IgPdmMAdwBvq97CcLDk8tSQtUrU6bFTzXl4FoA6CNhM9jMlnl+Hq1NWptIbqNJWCBE2nYyB+htiNquytz4K04hUI/LqmIsNzAneP87HGc4xxvM06g9B2qAKQyMJIbrAG5/leABh5xXKqsFnGkS2kSAYBAJK3EDt/PCvJuHDfs4qIDA9R6ajVvcaWUi5F5vaZmcUkkS7A+DHMaWYEo5J1kMHDEPM6SYE3Gob37nGiyfEasA1IJ03CiJYbkEkd4v422xxQynogqVaQFg6Z95GqN/HbrMWtUUQxBWBMKJnyIt1wmkyotrgNfNAAEkCYA23MW/XCXifE2IX001BiduaQpgwUmJtBNuhx1UzGqTBPKfzEEzdQCtrmd+xPcYj5WyrqgW2sSRvaNpJ6X74lQSNHqyZnK3H6iAkKC110m1+kEk3AtHX+ZFFA6h6oIU3kQCAJmb9+l9j5w1DU41JS9TmiQpJNpMsQSJtsROwsTgT/TvUWpytaNIiVBE2AJPiRb7zg4ItvkHWl6jQoIS5BmLTc3NxeJxEUhjppB4H+44AkmSoEiTGPM1xbTWiswpKkAJTIAANwxF5YsZLSfeAMFeoVcstQMryY3IgAWImZJB9wB1GJKpCvM03DEHLF/4lqIQfbSsYmGy0FgTTExfVv9cTBaKosq/BuWrMxOZ9VzHNCqZvzcp1MDN7Y9y3w0KdM01eUUHqfJLEAyRc7AGxEbYry0qYpVKqgKRLNqL8wIOhQBHWRB5tyMU5Cs+nWzVCbmWbSPnI2gs3s3eDGKdkquQ3/hpwB85HuSDYXnofY49Hwmo5nEEfKBcgm8nV1P8Ab69ZH4sZi+kl9Ag2aZM6Zi02O42He2Oc98faQVfLuGIv29xMmPP98Z1I0uIvfglJ6vqVnLW0okSwgzAHW07RAuME8QRiwFHUCxgGNWm14n5pvPbxinO8dDjkX0gY0hp5jcNN50C8na3ToTxD4iQ01aoxUFZE6gWvCi/y3O+wHUxOK/pi/lCnMZkU2KtUYAHn0m7HoJFySekjBFbiqsqhVKlSRDheflYaWDGNyRbcC/SFtelNRWuU0TtyknlBnt732PfAXEuE69IpVFC6ZKs5AEkQNva0k4aSuiW3V0Lsvww1a49KdEk6gZjTdo1XnsDvbzhvwL4Rr+olR00j51VzBYeSJIAtM77Yu4Jw80lqKT6bELLg6gQQbjbTAkm+odrX02Uz5FNSnqMAoIAOjVMbl7kxJ3PS+2NHJmUYLlntXJVMums1ddapAFFVGq5YFi0sbXubTF8JeIcaVH0u8ldJZydIlSGCKiC8Qsz1JJjfB+bzD6Cms+u3VgwRZvygiGjaY2B74TZXgNE1wzVGdKd9LKBqO5kCyIIuWPWJvOIj9lyfRRxb4o9SmUA0a4XVpCrFoB5ZMCNu/nGuq54OqmkyFYHKHBGmynSVhtRG4iYtyyYTenllmqNMkkU3LzC/KxUkwo1DSpIn5jebdcBX0Wf0qiuZVyIMAwQQwGyWF9M772xTWCU3eR9mKmgH0lLPPLqBZVHcmbwBbYbSonHOSoVjUaXYjUTqfSANvk0xMkdRYDbbB/D8/UdoZQCQCT7eDEHqAe432w4/a0pMFc3jUbX6drT/AJ7RZrSaM5neD1HWDzgz3jxMGCACT9cDVfh1dJQpsog7XH7pkBYgf5bDfO8fBJApyCTGmQYA3OmQD9vviZfj6QSyNoAEajNwOmq4O36bTiraM6Rm6Pw4KZAQAXEncmOpM23IwyrZVVpqE5WMkqQCYBkjeFMRc9e+2H3DsqApCQVLGCPyiBYySSRe/nCbiNVVfSoOrfTJMBTuwAhlkzABAPQnBYVQPmMiKij1RA+YqVBlbTfsY3F/tiugAraSWKwzKqqVAtGktqOpoO094gRi3J56nJgQCwuuuTGxkFjv+cxEbjq8ocNpIANICi07D6A7z33wCM5lcjTqc1YCLsFiJAuNQVgCd9736yMHUs2uuQVCLyqthcAEns24sNuk4vzFITYeoATFu2xHY3MHtgV+HSvKgW0Aquw/NAYEeBa+GIvqcQkjQpvJYld7QNJsCTIPXa+A6vEU0HeATEXYncagY0/8xA898W0uEwYmCYmdTnvYloEmQTHWLYJq8KLoDGkRBs2w7i1j27YYWIxmlq0VqIAQSCdQYadZhgpBmo3JphSAbeBi2pxWghU61qMflVWayiwjVuQJMwCZxxX4CpK3kqOUmf10kEd5gGwggmce/wCkCkS1OmASAJiG9za5ImZ/evNoBZBuJ/ErFQECuahYKdWi0kEdJk21ddrRJVf6pUgJqb1HZRre2gxsAgntaCrATFwcPKvCnfW9QIgHUG99wQQV8zHa1sAf8J0XE6xPaSCJAgH2sY8j2wWgz6DMrwVXCit6T1AYHpcwAXcapliDMkCxtFgcEpwLRqemAx/5xYe5EnfrJ2+t1CuUsDEbTsTCiWPeb+Y7YZZBKzMCSojeBAgWAvfzPv2OIZadFH7ATBaiSSBcOrTa11UjaLdNjfEw7FBeoB8yB/TExG0vez5AePqFb03KT/4ZUNTk77kxeSCB12tOLOHZoGgNcBSzM5JVJBJimhNwLHbqR2xYfh+hSQGrfSeY6ihYRIjfbYgCfOFeada9WFpinGkaZMQtoVY3Jv5PucbqnwYO1yN8pxRl00yiaAFYaNRGskQpYHzEzIE3vOH75Sk6n1A0nbSt7yJECTsbyIF9t8rkW006j6gqFvl0HURsYO4H8RJiDbDLO8bpohal6kD/AMx5Lt3KxyqB+XYz4xnJZwbReMndNKCK1RwxKqQGU2MX0gREkkGTYQbb4ytXiJqsFsEiFB2UdLzcjuTPc41qcXKhNNMBiqk9Qv8ACJuIB/TAuZ9NxqqqhM2DAbk3lkIItfBGVchqK+DO1+KBWApklAFEMB+UzAjYEiTETOD8uhzYdvUSlpgkMVQEwQIAiQI8kdjih+EUBUC+qWF5C/UyGiP0+2GGUqJSICFCRFnpKxWJ5tVgNydRBIxo2jJJ+wz4f+GEqMRUqagFBaG5ZYcoUCCYAu09hBxq8hwzLq9qxJJMhtVjA1WJ2mB4nxhHw/OGnpDMXUozHUehOssxWAQC0eWNzYDDPJZ8HSaaBNV1UgaYJm4A5rad/GMpWzZUgheDs1UAZg6CdtUa5nUYOwjsO0WEEDjmXZXNEuNMEsAA+pSRAYkjQYJv4PXBdfiirY1FFQEzcArA2g3X3627zjNCrOZqstWix1NpkktpseUjkG5AW0E4I2EqFueyyU6ygsUC07gqx2JICh7xeJ97dMCcGzypVUl2QGdRQG87CLWm/wBtonGmzqqQ4fL+qYMgNqdZIiA1xaDNO0nrJkb4b+GUp/iZim1RmsiFSQO5cdx5gDydtbwYU0zVPxsUqekNJ6BlliCYGgWClmMz1APTFmXru4ZX6Gf3A1gPO1/P0vj08PpCSEQMd2AYdDEnwLRIsThbneKClRIcSbyQzKCSG2JvvsLnsO2X4a3XIJ8Q52smgUJ5wRpgyIkFw5sIG4JjY94X0EZ0/GpGppCpyqwuAWNjHqHTpOwmdzgtMxWqN6euklLllmCtTuVIRA13MbAxa9hGPctlXpOGJYlzpAYqEiTqLCYIcm3aCBEW09GQxylGrVEadASYYkyZuD+GykzfZog3BthpkMks6akwLQSWLEQSxJvEyY/U4AyHFVo6io1BTDADU2qATPN7xeYA8w4Ti61NAagpZpEEQ9hMFSOxInVG/XEuzRUNKfDVRYG3S0R4/wCuKa1VVuQAB1JgR3k/W/jA+azkIBTULa8sVWYhQLfvW6b4DbiSAgXqOLtzAC/bVM3HTbEpWVhcF/E3H7M7KdJt8s7agACY2P0xl6eZqtHM3iGJM/zvh5xHMU6tJtAEmFhSpghlJuCCB/nnCrgtR8vXJqKASrqt2PzD5VelLI5Ukhu4InFpGbYNU4lVSwepq206j+s7Yn7bVIlnqeTrP9cNPiLJszq41/7SlvUdCyEFhpZiFLAW5iOsX04UnhVYmIJkEzKAeBvtihHXruGjW4Ijee0iZi0YrbMP0Y3895/rbDf4gyj1cy9SmJUhBO3y0qYb5r2IP/aJWHhFaQdEdQdSgTa+/wCuARTWr1R8xqCLX1iO1zbCqpTg6jI68pIJjaYPbqB0xq+P1az0suup30Uj6impI1erUK7tDnSy7SfthHT4dVYA6IHusWMG5O+8jpgFkryXEKoJLFlFh85MTcAkWBMbYYZCq1StTGpruoPMZgkA74d8L4coybUGdlastQ1AFka+U0JYNPKUmykfikHrhZwrg7hlJUlVIJJdTYETef0wMas1Y4FT/wDMq/R4/QbYmOKWepAQVoiLQ0Aj3m+JjPJqfPvipB6KmBIQGes6wJ94wbwumPTqWG1MfTSpj73xMTBH4jl8mKPimmAKQAAvFh0kCPaABHjCDMtLgG41JY4mJi0ZyH+WMM46ScZ/izktuce4mFH5FanxQy+HEBQkgElxc3/d/ufvgPPmGYCwNQyOhgrE98TExfsj0jQ5ukBl82QACGVZj8uoW9vGOviSoUV9BKxRpxpMRLsDEbSMTExmijHpVI1wSLHr7YecIQClVIEEPYjcfJtj3ExUuCI/M2HEahAsSJZJgxu6g/cYqVoZv+dB/wDouJiYj0ayKOIZhgxQM2mH5ZMWWRbaxvgmmgK1JEwUiel127YmJhikB5wfg0B++lTV/FAqEau8EDftgeqbv/DTQDxy1Nu2JiYol+ij4aqsxXUSZqCZMz+Id53w147mWWoXVmDjKrDAkESzzBF7wJ9sTEweyQnhjTlcrN5WpvfYpH2k4U54RUaLaQSvgytx2OJiYSKfAdGkwvKC1wLA2PbDYjVWVWupHym46dDbHmJgGuBNwnk0aOXU9HVptMipMxvjUUqY9cWGxO3viYmGyUKdZJqSSfxai37DYe3jDDLmRSnviYmAYvb/AG67fmU09J6idUwemKc03N7kz+uJiYBjPhQjTGBs1UIJAJALwQDHUYmJhDQDSyiESUUmTuo7nExMTDA//9k=">
            <a:extLst>
              <a:ext uri="{FF2B5EF4-FFF2-40B4-BE49-F238E27FC236}">
                <a16:creationId xmlns:a16="http://schemas.microsoft.com/office/drawing/2014/main" id="{A4F52A33-04B3-4E08-A4B5-7B702309D4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6149" name="AutoShape 10" descr="data:image/jpg;base64,/9j/4AAQSkZJRgABAQAAAQABAAD/2wCEAAkGBhQSERQUExQWFRUVGBoYGBcYGBwZHBscGx0YGhgaGh0YHSYeGhojGhsZIjAgIycpLC0sGiAyNTAqNSYrLCkBCQoKDgwOGg8PGi8kHCQpLCkpLCwsLCkpKSksKSwsKSwpKSkpKSksLCwsKSwpKSkpKSkpLCwsLCwsLCwpLCwsLP/AABEIAMIBAwMBIgACEQEDEQH/xAAbAAACAwEBAQAAAAAAAAAAAAAEBQADBgIBB//EAEIQAAIBAgQFAgQDBwIEBAcAAAECEQMhAAQSMQUiQVFhE3EGMoGRI0KhFFJiscHR8BUzFnLh8UNTktIHFyRjgqKy/8QAGQEAAwEBAQAAAAAAAAAAAAAAAAECAwQF/8QAIhEAAgIBBAIDAQAAAAAAAAAAAAECESEDEjFRE0EyYXEi/9oADAMBAAIRAxEAPwD6aeIjsfvjg8R8fzxnv9fpxysJJhQTEneJEwYDHrZTgSp8W01XW5AQAksGJaBvyaAxvb9emOvfpdmGyfRqTxA45Oeb94/Yf2wg/wCIKJ/8QHzIj6TY/THtb4gpKLOpPlgo+94+2K8uj2S9PU6HZzTdz98ejNHucZtuOvBYJTIH/wB+Ld7pAx6nxVQNOlULFUrAlWbSoECSGJaAbER3UjCWrpPhg9Oa9GkGbbvjoZs9/wBMI8/xtKSFjFiqnUdIliFF4PUjHqcVaNRpWGrVDg7CxBiCDe5IiMQ9fS7K8U+h8c6e+IueOENb4hopOtgogEcwYwTpB0rJjURfa/THtLj9JiNB1KV1hgRcSACB+6TN/GH5NJ+w8c+jQrnj4x1+1zjPVuLlb+lbuzqp69DPj749pcaUiSjD9f1EffEeTS7H49To0IzfjE/avH64SvxNVMHVJuBbbvv9McpxxNiGU9Zix83/AMjpIweXT7Dxz6HZzQ7Y9GaHnCWtx2kgJZwAAWM9ALk+0Y7XiikSAT9D1iL7de/XFbodk7Z9Dn9pH+DHorA9cJV4qLclTp+Xvi1eIJ3I91YeOo74W6HY9s+hxqxMJv8AUaf78z2BI+4GOTx2npVlZnVog01Z5B2PKNvOByj2G2XQ5LY9GFS8YS/OLd7fzAx4fiKkIBYSfDf2t9cO12Kn0NiMTAFHj1Fl1BxExcx+jQcSpxqgu9amOt2H+DBaHTDScScDf6nSt+JTuAfnXqJHXtggOMFhR7OJqxwtYHYgxvBmPftiM2GImvHhbE1Y8nAB5OPBj2ceA4YHuJjwNiYKA+U8b+IK2WpqlDRzsA0iTqVuUAAQTc8363wvy/GGzVJkqqz1qy5gllIuUBYqFvLkOp3jx1DrP8Haugch6R1qdJipBVpGoWsQIseuB6XBGDan9RiPlVQKazabayxMRuYttvjzo6iqmdzhm0UU80cjTy+XNH1SyCCsBi2ptYIqRyyVgxHSdsaD9opQRNKf4h9pC3+m+FjcBQt6npqXLai1SSQdzOrUPsP7g+krG/5b99rSBaR9QNsZTcXwaRtLI3bNUgkMV5gVNjHMCD0n6/yx8j4hRJ4fktMAocwjdzL6gSRvswnyBj6YiNcRpAA/KZMxsTA+/wBML+KZRXpem2unRqHnTRTh2E6SGBswJJm++FpNRfIp3IzHxl8dU81lVoUxohr6gQ34ZIUEgQQ6Xv1gdzjf8S+I6Ro1QjM7em4ELyzpO+pdv0x84zXAaOXzeV9FHKq0uHGsTrgdpE9oGNjTzjNugCzF0g32sFgj/O+HKMaVDhebMRxTiBLrGpdOR0gqbSVGryyzqMTvcdsT4GzYpZqgbwKLuYIOqQVZSNgAwnr8o742WYyKP8yoUI02pWjcnUAWgjoLf18ofDxgGnoULIn076T5qKTH8Nh5xSmttCcblY2b4tU2hgx2iLmJ6i589b4H/wCI6hJIJVd/kXrPzdumOqDqhhgp7H0xbuWiy/QX/XFhzSDUIUWuBSZhbedMA7zEz7YxqK9F2xDxzidRyZdgGy7oWVALllO286gu3QeLsuH/ABXUamjVGVH2ZWWSSCVMEASDBYdp3OGSUNSytFbRAZdO/WNxbveMUjh9UVCWp05kQBzLA6jZgxkjqBcxGLuLVUSk+z598WcVqHPVHZi5FLTbl5dJLCD0067R+Y9cA1+MnTlqfqlUNMazLcoJJEieZlhSG6FREY+kcS+EaVVi9Sm2oggkMeugEg9wFHXq3ewWY+F6FRNFMGVR0nUJAZmLEhlMENImwie2Nlrraomb03dmbPxa9T1G9V1WmFIW7CrZaZm4KyeaxADMYE4aD4iq/wCntULH1BlwQeXeAJuJMXO/Tzi6j/8ADyjTRgpY61A1ytonaIkmbnawtbDOv8PUmy/oNTqAafTlIBiAJgAx9fOJco+ilHH2IE401E0hSVAKeTWSSYADIzgQeYkg2sBJ3jB/wLxr/wCnZXbkpuUpQ0HTvpPeCYBnFz/DQsCSfwDQWVIg25zE9tjtuOuLuG/DaJqUPu2oaRb5EVhDHq6k+NWCTi0JRY7o8UQwA7Ta2oG30J6YxnwH8U1atWutZif/ABJAurT6ZWJsCoBj3th8Ph5QQA4sQSSCBv3H+e+M7wL4Tq0XrM+7kRZoMyxuLRLRe4IwoqNMGnaNzVrLuSxi91Hv1/644OaphhTLw0FgsAsQsAkAXtIwmTg1YDdbTA12jveBe38sZnM061Pi9OmGElQwUEabo0jxMHz+kJRXY5YN3W4pRWAxB1MEH4YMsTYWG56THQbm6T4p+NEyopgJrJIYgqBFMEB4uIY9PY9sV8d4bWNXJPpQkV4blBhSVAkm0aiDHf2ws/8AiLwmo1OiSnymq0iByLTL1LCwA0g9cEYxsGEZX49BNfSiqEdKgOmCaDNTV7KR+INU3n9MMz8fTmKaKYpuVBZiwYhkLhlCnadCyw3NrbfOalCpT/aFCtaoqEgSAFFW0kGNpm0wca/McMJ4jSf0KqUqNLlJWF7Lp1CLB9u4+uNZRSIhm7Nk3FUYCWkg2kEx1kT564up8cXb1fuT/XCt8uBHMNJFoG/aegv9r4DrDSAVqIdRIAJCx7aluT2JE9MZL9Ze1dF3/wAxKZqOieqxUwplRrIB5VDddQ0mNiZ74OynxaK1IVaHqVBq0kci6Ty6iS4EquobXvYY+acdzdNKtd9HqIzuVAN1LRcMAdoPzA2O0mcX/BrqaFd30qjOtO5tdSWPMw1NGk3843q0mpMyaS5R9UPFW/8AM/8A5/8Abj3HzZc9wuAKtJnqKArMpEEqAtoMdOmJian2xpQNNlsxVG9RbzEILQbTYefGLf2lpI9VugH4agH3uOvY3jxgV2JNiepM/WI5jaYmceHMLA1OBINvcHpG/wBcTtRpbGdDNBd6mqTaVVfsJ/v9Iv5X4iOjgEWgkj7SNz074XHMAtAa5mB/OLffY3+/S2B1FSOn9RbfacT40PcWrxUMoK1UveNLEgGLkGIEeOo74Br8QA1FdZM/kXSSvfYHvy2NtptgqtSMWBNrAXtE29/1jpgLNq0hYYwbggkC3cxsNh4w1BC3AteqWOprWIM8xtdYtG4/SxwQmbcAelYiR/tk/QnYe97z3wEubYvAO1zo3MAkRG/aZ6jFwNSASWEGBTMybX0nlkqvW31xW0LCq3Fsyu6gnpKvMbnlVtQO8C22+4wV/wAQ1FJDGNQ5QUjTAiP9w6riR/XFCyVBDyY2J1RHcBv7HAaLUBuB8ps2k6p2YwCZDSYv0ucTsQ7HmW49r2YOYkxaNpM6hsd4v7YMGaEDUFmxlhqmO2o+/W2EdB3uGKkmIiFbsTaZiN4G3WMGZeoV6/8AqkkbBokR0NzG/wBocGOxw/EeoBXwVvPv/hx63FgtywH274UPVBOkhvIMgRc942n2t3nFq5oC0gaYJ2FjMSW6QD384XjYWg6lxpG3KSdxM7ECRIHTwMW1qy6SwZFAkyRb3lSPPeeuFr5hVHMot/Dq+kAGfH/bFqOFBhE+nKTO0wBHYffBsaFZX+2agAno1KTMQzBvlsbEEQfrY7dcMadNYHU77+3bp7ecLq/ESoB0rLHrsLGLkb6vp1xzl+KzOpRIIELe53IFyR5974KYWMaaG9gPvcd95n3/ALYEzGbUK+qSFUSBJsZiIFye2K/9UXUQ0iDvuDaTN4teb4ro8So1CIaCNgSR4EKDBJ6A/fCyM7y9dNUTMzp5YsBeZud9x3GPA4RFkNIs2lC3tsLedt8GU6XLLagZMBiATHYajHWJNu0YqOVqGSWRRYlXhtJiSrHbzY+ZjCseQAqGKkVETwWN5H8SAb+PzdDgT/h2o2Z/aFakzeoGnUxAUUjTA0qm4JJs32icOM7TekoIT1FLXg7TFgB83f6DHCcRZhyU/dWhDExMH6b9Ce0YtPoTDtJEAyzReJieveB7zj2pk6bqRUTXdhzdJsREwbW8jC0cTCAh0lQBAImB0G9+kRgQ0gzahVqgdhaxIMDUD/TE0BM5wVTUKJTplCNdQnUh2dbENdoZgdolu+GVPNumoFgbXDOST4EkX/8AyG22OUAWyq4Yyesn/mMz/nTHmapa4lWBFrQCJg9QR9f++HzyCQLUdtTFmEMZ0GBJiJD6t9I3P6Yvo5yaMKoAECVGqNurTqP3Pvgdsmgcc9ab8oZRsRJAIuMeo6gxtHQgT9w9p7H64RX4LV4W5BClSuoNpYBeYADWB82wUbWPXfFnDeH5ekFiVKsHlWHzIoQQxmLAWi5nDKpmSSAAwkGKgKkra3KxPnYHbphVXoBSxNYlrSahgHc2VYC3v9u1rt1QqLs1wnKVXLuylm7hj4A5WAsIH0xMeLm2P/jKvgKwA9gHiMTC/oNpmE4yBUC6TqEGQRpJM7DUCYHU3gbDHq/EasWWxB3kagCJgj6wZMQDvjL08xVMsFMDlvciYmJ5iT3GBaRd3IUQxJgC1x77ff646KMdxuE+JKiJ+VmuLSpMTzQem1u5tgrIfFqmxVwYluoETMFd4MdB3xhctlqj1NnWD0t9JYgD3xfQqMy1CA+kASVuZ9yZkC/XCoe43lTOipPpmdtwdI3/ADBgAZPS8e+POZCeRUJ5mBkXuC82v9frbGK4ZxqqWJAZ1RZIm7HYb9yfeAcE0fiCvDfhhiQBDaiswALNbUvQYVMdo0Q4kIjUh0iTBEz0kabR99h5xznuMO8MriDewJkdh1Ene3jpjO5MtpJamFMmCFC+7Qfy+3YzinMZ4o/LBQSeaF1dAw6dRAF9sAXg0dbira2XRqEBbs41QpMDmv2Jja8m+KcjmBSElE5LaigDANJ0g6RIJO3/AGwpYgySzLIBGliSBALct5BJubbW80uwQNFd9JWQonYmwkye97bG5vgEaZ89X1qlNUC7MV0xBgyqlgZEBfl6E+MNVzT3AJZgOUNC7XkE2I6dNtuuM6MyRRMKzsoCBaY1QBEXiSBMXkmwwOucroFJ1U0XTNRlgsR+9MGY3B8XAuQZqszmfTJq1qqqVUE0wNXzEDlEz9RJ9+vXCPiFKnKiPAFrGSBAJCtEX5gNUkH3xk+I5mSuiXYktD2tBBbp+UnaQbkC+Ocrnp+VwkPzgljqMGFEwsxad/JwAfQqFYHm1qRPcgEGRspM7RJ849zVYKusFSFFwNMEdJJFokG38sfPq9YAqqUpIYQVVFIubAA26wZNz02wdV0KFNT1ajE2CqQFPcgHU0TuNQ998Ax++fcsCgUKJDSoMjpEEGfEdB02X5ziDKpBUgQ2vWg0G0wraY1eBNge0lNlKlOjUAoNUmoTrXn+unUAZJ2YyRFji6muusWetWGnSq09MTH5QS1ybkxB3Jm2ARYONtTQ+mSVUfuSSDsLmNM9JgWgnF75mqys3q3jdRsSJAG7HoIjvIHQLM5zLq0sH1G/+4RBNpAMCSR79cNOHcQoomummkusCOZiBJEgbqN7xOAZQ9ZnVWNViCQoBSdRk3AaIkjoYI6YvXO1AplTG7S2ohjMkte4F538mwItXjDE8uu6lQzSCCDeQOXrYRPc4qzFaVQHXUBIgklQLXZoJIi0C/ucKkAy4bxRhTZKTKVqAks2479LGD1gjz0K4dx5FqRqpszAfmKyJgKIUWsbA79sI9T62daYq1CINwdWrcnVAUTp9hjrgnFtJZX9CqqmJpxcXsFMaRt0vc3wqQzYZDjzSVqaPUvEPMrJjyTBvv08yUnF2khit+gUwJm8kzFht2JxmMo4dvUWnRDbIZcGDqDEwsFTJIIkQb74Ztm7rGkgkqSWI99IgqT9R0wtiCwml8RtYMjlpiQJWCzABSd5gXt83XbBj54VYCNVRomTAVSLaX/dJvYC4HTA4qAXNl7jx7X+kYScX+LxRIVUZwBMhSR7RY9vvheNDseFfU5lzBI66VgjzO+/Q4rZqKsQweoBuG5ibTYgdP6n6L34/wDgio9Njs2myxvAkkCdrSN7dsE1OJLADAiw5YIN7i0SP6R1wtoWGUXy4pkgMigSQeYWPZot2wDl8/SNPUS0AkQ6LMdDyueUSLn+uFo4i0j06VSYGktqCkneWMwAt5IF7WOCczmdaEwBqMAVOSe241XW9pN9sG0oET4hEcq0o6cz/wDtxMFPl3B5aFGOm5t5IgTiYMBTMTnFpcqsNMROrlEdlUxBt2+9jjwKiAtAHSRJHQgkgbE8un67YXvkhDM8hwRB1TbtYDeQJtHjbBHB8yXXSVblkDRFpGwkyT4vjajJOwrMLpRYAYxIIUPbpJMGCSduwjHSV0ZiHpoqCwWILdDCqBJnaJN7Y4oUkokhVOofMSepkKZiOp+15xVR48qzquQQQSOadrAQLAAT+lsIdlvFM01Ngi0n0mAsGxG0BQJnwScLs6tWkwNQs8XUySFNrTPLYj2/m0PxGILKCkLCkwQL2gCe/X74W5b4gdn/ABn1DSwnSDc7GCIn6e+Hkh0X5Cq1SgylwsHSGLRJYSoLbx0I9h7F1uECjT/DMsAL65MmJKqRAPYRP9V9KkquGpOpBuyDlgwSNMyL7QQYk+DgWnkWFaSApmRJX73N47fTBQw7KUWMl9SsTK6vn0i95G2/bxtgoK0B6jD1DJSFk6iLL2WLeJPkg9eoXLFmZrAGW3JiTeFjoBt7xgJs8GdRqUFe4YiSb6QIgi3S9/OEPgdZfhT1UJBqKSQVHSQLrY8ttxba291wyCqyanLMxMFWta9xFpvtO2+KqvGHUukBBqloOlrgQFkC+kbwfbFtPMk8wD6VUXJjR4U6S14ieuARZxPJDUrvUdRA0jSBtMRqgg7m82vjnI5AVmWWWFkkajbcSYALHbr/AGwD+0FXZqhGljeyvqtYRcCOp36Y4r0ahAKIpDmAESbXIncbTt9TecOgsc0uEktqFReVp5ROmPlEzp7HpYYozPFW1yLkghZBBN4mLkjbbc9sV0cvmQhDOtJT+WEXeJIAAAkfmPm+GXDQdAUuGJN3AE+Bte1owuBrImydOorIwB/h5AAYsdBFjIG99t9sM1ro7f7YB03IWWJOwkXUzuNu+OuJZhyJYALPWOpg2jrJHtOAxS+emgMsYUnZR1hh13AB6YVlJFyIqBmYAsv5jTDEWiG/Jv1BG3vizh+dB0LRVQFJ1alBYkbRMwJ/lGFzJWUi5JB5QL6iYksSBfsSCLb4Z8PplxzKGa/z9J8D5vY+Iw2Sjmlw41lde/zHVBMn+MkAG+wm4gWMFZDKfs1Mqa4UFpALqdt4vpE97R5x7mOErpVZhVgMoNm2GkFjci1r2thVS4IrVWc0QdJEU1YCRfmaNu0D74Q2NaFeNLMAFNy5ANr2InYiOxM+cL6vFQQWpJ+cLr0FpBJtcBZaxuOnXpzUo5mvVWmF9JDbTIOlbEyZJFug9sOeK0FyxVaZIJVqihRpVr6YM2eRE7QOvZ0K7IM6rhCVMyATr06QZmRYquq8QbRizOcGLKoJLQQyaHAsLmVUkkE9SxJmxAwpTNs6F6lNEXUNUSxmBcXtF7yY07ScH0+OroWzaWELKmVAsGBUmAbRY3gdMLJSonEc3m5HoltXzHUmlTP7pcxAHeJvG2GdPNhhTlSpIhtjpPUNeNM9QOv1wuzCB6aNTYLGzaSzeCALk+Ntt8FMSxGh9MWFpM2kASCpudx1gC+EBYuVpvBq1EMt+ZTPMdKkGbDpaRFzBwXxelpIKqoqKOTV13GrvFj+USR9SoerDAaVYBrghQoixMGdRBBgACfG+Cqj0M2GZ6SmoswwkATYE3nc9YP1wDA61N3Khmd2LgllUhU2gwH2E306usxGJxHKvyzV+YCSpqBn7qFE6QfB72PRtwXhVLQ2ksr8w3kKSALQOWQAYN4jAbUatAkUm1huaoSyAsRAuHKhVgRYEdbbYE0KmDU87WQafTqWn/bAK3M2N+97m84mCi+Xa75dy5+YqyaZ8aqgMfTEwBgxtGmGYEBpS5bUL6QBYNYXifp7YurZgqG9Q62AtNrWmJ/NuJHbzZnnXdk0qHSzC7XOk2ET8ve4N9uuB8zltaH1NPMZE6YU7HSwI67d+s4siujN0eIOpYySTe977X+hjBnC68ipqYKtiRJvvAidp8dfOB87k0BJRjvERIB8kmf0+uL6NBaaQ4ZmY8qq0Gek2IJ2++GyVdl+YyHqDlMlQIEhWA9pJPtuO5wtzmS0bH3sR/PphlmeGeo6gPDRJLAi897tPvhtQoOoXUyOVESwkDvciTiborbZmOGo61EZVJ3PYEXBvsOt/HXDXMUNNRGb5tiZAJJ2HKLQOsCT1xzmq9czHMjHe0De4gwqz1EDFtGGIBSVpxBjSJN2PNvcXAGG2JL0ENRvAc6Wkgah+gCTN4nf74Hr0UBTkSAbxIK3gRo3mwv1++CnZPnIiVjSbGCfJ6yNh13wrrVvxAPUGm3y9ABsCL7fywkUw1MrYMNIdzAbc78xlywItFjfxj2nQrB4/CqyZhwAYJNyIAmPfFozCqFPcgCTECCTuZiJ69cdZwmpTAne0Exax8Gw7YLHRyiUqmtXpqpUrPPdjsSpUQYP3kztOKa/DkKwjNTV5tBGoeerKLQPM3ucVplBTpzrCKLsQp5uwUm4g9eu/bFlHNVCCTYAHmLsBcgxpJtAsCPAvGAX6U5WuyeqBU1KGBktN77kiRcf2xdk+KLTpKHYDcQDzXJ6br12jFGWLMs6ATPTkFjYsfzC5kEf1wXnGQ/OiMTuE1NOwADNtvAtF/Y4GNLALnuKU3WA2+9jsIIAnr0xbkq2uHXmI1WgyC0b6R4ibb4vyuSpKpbTpBGm8MIsXi9x0N+o2mMHZPMAaY5R0Bi0QFnsYi3T3jCsdPlnFDMn5TqUDqq2A6ASoHmYkxEnBuVzEKxizXFtpBm4a57gGBNvAPEa7OVVLktck7wJAsRN4sPGA83SdZsAxAQknS0EzCxY/wCexOQscZHMU0aRqZh+VoMHp1AHWwnzGKeIPRYupY6iOYyoIn7/AORtjLDL11YETDMQGMm8CdpNtpjvG2Dcjwtll6sTq+VmKqO5MxNvyztg2oncxzlMmxCik9lFgwECwJUwo1CTBEgXJ3jHGbyzVHTUuh4YEoxC3vqG8QYmQAZ8Tg7L5ypp5NLDTOq6menLqA09ZME+BjgcH1tLwSogkj5txeGB+YWn6nCsramXZXhtJQ1/VCg2Y/OSJZth1kkc3QA2xxTyqgtFWnFLaRBTlBgQSGZZ83/UmABCq0AWK6ApPtMEDeDG33T5/I0eUo0M8tqVtJ1GCYUEiQIsAIn64S+xv6HFMBNAcAH8vUmQOfoYP0F8LeJcLpkI/wCIw+bSFYux3OokeflEHv3xzlcnmQwZa2rTq0+pqiSeaYEmbiD4PbFXE6mb2bQQ0EkVmkAGQNMqRfssnFogJy/qVHNRkhUAMOmmImeZo02IBIJ22x1ngWXQtIvCzNNtj+WxN7SZkz2wm4hwnMseVwyzZNZBPTlUk28A2v2nHWbpZn00KkIFIlBsWF1bqXJ/i64ACdTqDcxq5VV/TUAgSsFlAYxfc3+9YetyuyoQ7coDNKTC2I5RE+Ykg9cL/wDWq9SVqimwi4ZANridJBODslrd1pU0alEmUOlWA/MQehMRa3nDaEhqODarnfryE/riYOo0aDqCzITsS+kNIteSO28XF8TGeTaonObySvDGOTm1RM9tX02aZwi9Rg7AlhNqZKnVAsd/BJ772wHmviytUOmkhA6ASW+kbHyMNOCivpOpBTkzJEETuSpF5IteZPQAYtJpZMLti3O5CpUcU2DE3JIWzX/e2EAm5J6dcX5jhQOlijxIIaDEA9DEE3/TrgvP5xKZ/EqVAtp0wASItZZm0xt0GA6+fStzM4MqzROh2jUsHfSbdzt7QFKgZwyMSA0RuFZli/SbdNsAZVRUYFmqsTsiLc7bG4FsGcFpPXq6Vf0qag6j0VO2km9+/uTg3i2cRVZMpLa4X1BGpoP8ImDIvaSfbB9B9lPFM/TRFTSd7KF0wBO83B/n13x7wnLcmonUvQdQJNhHX6fbEr8AamV/aSGQ21zdWifTYzKyLjV4t0wZmHpU1VRUVBH5WDGLxcWHucAIqOcaSwphTsGqEIJF+XSZbYX3HfCinkGZ2dShgbjbV/ECO83PbBZoNXKBIIgkOzX6C4m8CLxN8MOEfDb0wSKoDk/lmABsbi5ktuP54LSHTYNU4VqKuxIadIGqZNhus6TJ2Pi+Ks5mQGYM6u6AC2q+xgnrHj+U4ePwmsoLK3qMf3uUHrso/UYVZv4WqVm1MyipsRuP5bx/LE74+2NxfpA+ZVq0MBq+USpBG5mdQHYxHTA+fzDMpCIxQSC0WJnoN7R+gmMafJ/CICqKjFmAib9RHWZEQPpi/wD4cAsBy2s3QbQI/TE+WBfikYzhdd3cIotAmOwtJnpJmO+HOjmMuFMxFQDwBBgdblSQf0xrslwxKYChAFgzAAueu0ztfwMUj4dpXIBW0ABtvPvub9ScR5o2WtFpGXzlSCZYEmenTZYIJsO3fpgJyzSRTMCULMCF6/mOxPfGub4ZVn1m5AsGCkTa8i/TrOBq3wzI+arqtMPyi19K6e+0/U4pakX7IenIW8Iyxp6mYX+XUYYKIkkEHr/nXF2dziMEFmgkGQJVeumQdS2Ex47YlL4adYI02Oz803uTA3Pv16bYCr8IdWFQUmVlmADbUbWImAST/wBMUmm+SdrXoKo1EYEhZQLy6SoPUAWG1hb3x5TpqYY0hLKbMkuQIAgco6iCQSb7WwPQos6mpUUtFgpbUCxHzWJHQmfGJSzdRjBVoFyT59zaf74YWWF9EvWdhpOqIUR50AbXiDgn/WFIYkK87aZ1ANtsJHkg/m84Ey+aAMFJkxySQP7nfaLWsTiytTNTSTEKQTYDb8raWMgjt3O2AX4NsjlvUUO6spj8pdQQJ0fYWvAud8UZ3LCk0in825uZPnUZmOwjF1TjJVbKqgdBNgAeh8jbCqpU1OGM83WLgn6W6X8YLA6oZghSCY5iRE7dJJP9vriLVGrVsTu1yQOwgiJgSSccjN0hNNIIHLGsqCdtOpgSfZZxWawIPX6X2vPcTMe22AA056SBJJuGNyo2nVHKTv8AymMVmrSFiRBNgoAmRvBuDsTt9sLc1UlSoYrfoTJP7sxab744p1ANyRaJXbrsep+vU7XwAMsxlYK6ETSu+uSSDvpG4b2H3x3kh6clESDc6oJaLgWJv1AIjvOFzZltKAG4MzIv1jvFunnHaV2Jtrk7MzahJnYAwB37k4ACMzx/NFiecf8AMLx0+a+3fHmLKWTSOd6errIY/qDGJhWh5GFGtpUmY6bsDa1wT+vXCk5quKrFayOOqgfKBYgIux6G9/GGlTIOUUu6BTzadwRudVxCz3n+uAeGUSzsw0BQGRdF17mAiT9CZ2HXF2RRzmaFJ1Z6mrvCgsbEADTIi1vraccZPLIgPpodJuJ5wZA7/LIMX2I6xi/h1OKhpolQ6ueYMdhYmdRtaTudtsFvw/SzaywLAcyn3IsLMR9R9jgsKyLa1dFZkWnGtdRJOmSIFiLSJv4Oxxbkc1UpaHnWrk629MSu1kkQqg9T1g46zHw29WqrA6HUQLCHAJ6TaNttyLWJw2y3DQoTUuooAsLqZweUETq0BQDEgfrgwPPsoXLrWZaoFQpTIdmZlVWfexIJBBPzT7Hpjipw5HZkFIUmLaQ4guzEjUSxNwDNjcxvYjBfxBVqeqlNLg7oCCGuDcHp1N9hG98UZdPTBLLLiTz0wAs7Ko/KD2/iHnCA6OdVaiowUqBDOBBBiNRgWBYRPgYdjIkydPftb6Db3xk8jwCpWqM9VoGprKZkLuJHTp167b40/DNIU+pKqCdJbtYAAgkk/wDX6ZakPaNIT7CAgx76I7YYjh4Hf3IjHv7GMc70pGymgAJjrTgxMqMWplhifFL2PeLdOPRTwc2VxT6eIlBordYPpx1pxeuXJx1+yYahINyBz98VGkMXvQg4uXLWwlGQbkKszlFb5rxtN49u2E2e4CWMrCzE2Bn9Nv1xqTQtiv0bYuM5RE4pmQq8KdQbTaZEkj2BgmO1sCLQ9NSrTJMkmFv3gwBf2+uNsaU+2KamWUiDecarXvkjxdGJqgrax/KLWPfcn7dce1GN1ItH5WMkX6LuD4ONFm+CgzpgHpP/AE/phY/AmSkQfTJubjlG973JuN4/ljZakWZuEhVTubJIEc9the5N5EeIxZWewgzb5VMXuf17/wA8MOHUidV0AsvIBeRtfmtbv4x1T4UrajrgTYbkWmZ6fTGhnQiqZoSAyEN1MExbvETt0i4x6a8Tq0ERA/KbTuACWODMzlRSaLknq1voJJ82/U4GZ5k2tc327R26f9cAsldJFI3Xb5oN/Fx7+MWCesmfFvG47T/0xV617WkwSR9IAPWOm4wRlJBMgsxB/QTIiT0gyf54llIpbSPzf5/6cTF/7Gw3FKfJk/eMTCKyMj8OmqwAzDem0axpFwOTSpACgzqAUbTYGbnqypX9KmEWmqSKKFS5bqTIA1CVWdU9ScL84tR6ckPSpWU1HWGYGFlUA1CDP7qkDzgPhoy9It+KrRc+pI1sCdPLBKiSCIPeZxZmaXM1qiIdNNSWC2WwBMENUYwDpA6T18YuyGRNb8RgYBbSyyAb3OkGGEjr2+mKctmUqJqaoSBzMxgqD2BXSDsbDYL06WVuJ/gxS5qQ5goqBJmJMTB3+574llpdgvEnOXqSo5SLcqnTBBM2AJ2A8bjcGjJZpQCEWmZOox7bTqB9ztEDqcLP9XNVnRqYgdJgkSSASN16bmYJ6xjvM5xaYjSVBk/Nq9hMXJHUn2vgyGAriXxW6IULfNclCJCgglWBAIFxcb/zsoZXU1MaixYAohIaQBMwQbbXtF4jAPDc9Dr6yDRVCFSp3K82kyRbm/MCNSwPGro1Fpc4YyTqCsQhY26gAtyxczc73nDuhKNnD0VoUyaoLSIA6ey6bknfoLeJGf4j8S6F1hYcrpiPlndTE6SSFkHeCMdcdzL1KTr66sXk6BymBcKDu0qRIYgR3OEXAqNdnFQ0+VVZNRlZJBiWO8Hm7Ww1XLFK06RtfhH4kOZDK0/hqolokklgSYgbBenfecalawiNPa43+xtfGEy3w6tKKgN4GoAqtMoBLawAZPWbDoIxenGKT6nSoBptq1WUbQQbgSOgjCeeBrHJstXXE1Yx/BPimX01dWkrqWpBCn/l1AEyJgdQMamjmA4kat4gqR9b3I8xiGmUn0XzjwjHE4k4iyvR3OJOOJxXWrqgliFHc2w7sVF+rE1YT5njMMNJVkItpuxM7gNC6f1/ljrI8WU8rPLHaxB6mIIGw8YqnQt3oazjxgCMca8e6sRgtHhpDHAyox3qxC3kD3IH88TtRW4HbIgz/TFVXhYYQcGBsScLajRNszmb4YEBCqNwb2mPIuCPphepemGJOmJAGktPsTNvJ3v4xrqgGEme4eJJC79caQwRODeTG8RzhUkv94uY/p5wNR1VWOg8qgFjPU3Xp9PpjSvw9bhiTqjknsdv+xwq4iumnoCqBuEX5T79TbvP9tUzBxomR4eFh3cvfwygfQxq7Sbedse1zoLenqAqQCAb+JHUbWntirhtWoBzMoUA6YW/Ud7fT745U6IOk1Kh6kSB3IP8z1wMSeMHGa4bXLk6aR8sUn64mDk4fTYSdUnfmGJhCtnmZ+MXqMq0kD1FXlf5iGO+kbbdd9+gjGfyvBq1WqwdWFmdmMC29tRAJLECJ3PTD7M8Wy1NUZaYNVRYhQAkyBEAFh7g2PQ4ZcE4b69WnVfMqoEfhJcQI5SXJgEsZBE3taCKTSQOLbyLKOQp+pQp1Hqemis703Vo0rcLKmDIkkwvYEnCvinH/U0oiKKdlCkSSJmNW6AmJC9t7DGx49QVw2mq5LMAYQ3CwQhi4Exa+0kzOMbQyP4hqBtZGyshiWsCYgERJt0097CaYpRawX5Tjai0O2nc94mSTvFtvI3jC/N516zaKU6bWnSI7tMCSep9sV02NJwWGnUGExb6DpB64Zvw6oCdNOSSSOWx8jTY/Uzh4QstF+UylUVRWeVpzKyykkgwDyqywGM3ABj6gnL8ToVazKVLEsGJLHSdMTaoQFO94MAT4xKfAq4EQ4JE3TSsXEGRpjpEz+uBT8LhFqOyVSFiSCAtwNTSB8s2jePY4VplZXATWyo1qKaMGVjremZDSyyj3LblNyYmLzh18Peo+g1KdWm1JmPLOlp2BHVQvYeesYxZzK03UUQYBuI/e6i87R+mHB4m4fmMyOZFIBJAjTziDJW+9vNwmrQ4ySNVm8/QZzSWpOoHWFtygiASBaTaBzEG2+C8hwvLvDPTUkwVZtJuQdogQNJ/wYUZXhtVuSmaYU3EABDPUaQdTaSBM3ge+CqdFAraqzcoMhNWkG072e+8A9Bifw0f2HZ3gaKxcEmQTFyY+XpcjmN/OFqHTr0+opjUxgtpBEB5MESB8u43juSyQhY1Ko0reYe0XblbRA6wDsfbFOazlZwFoNoEAkMo1EEAkoWBBMWgiN/oyHRVmfix0KhAjIdIBJYnSAA3ygl26yQOvnGqZrnGOyXAFVw4Bp1NJUNTcgdlKgqCp7f4MPclmaiqVqjWyDmYcsmdwsXGmdtyDiZR6CLD6maRTDOFPn/LDzjI8ZzL1KlbWKgWmdCopgMCJ1xpJMyeb90jvhlXSlDlqigrdmY2Q3uQsSeadP05ZwkTjqI6ovMhGpWkgKLyQG3gAmwN/phwjRMpWWZPWsLrqmQCU1ArEzpBdRaBEC9zBti+ln9FQhqrk6pUOCTcx+HAAqKGMQJMAR2wqq8S0uGWopJYkKqF3M2JYg8sRBKE9POG1DhrkrUarJiACqhb9VGwPN5tvvGNSR5lcyE0hmg1BIQkWN9h80dDv0x3W4mQ0IgPdmMAdwBvq97CcLDk8tSQtUrU6bFTzXl4FoA6CNhM9jMlnl+Hq1NWptIbqNJWCBE2nYyB+htiNquytz4K04hUI/LqmIsNzAneP87HGc4xxvM06g9B2qAKQyMJIbrAG5/leABh5xXKqsFnGkS2kSAYBAJK3EDt/PCvJuHDfs4qIDA9R6ajVvcaWUi5F5vaZmcUkkS7A+DHMaWYEo5J1kMHDEPM6SYE3Gob37nGiyfEasA1IJ03CiJYbkEkd4v422xxQynogqVaQFg6Z95GqN/HbrMWtUUQxBWBMKJnyIt1wmkyotrgNfNAAEkCYA23MW/XCXifE2IX001BiduaQpgwUmJtBNuhx1UzGqTBPKfzEEzdQCtrmd+xPcYj5WyrqgW2sSRvaNpJ6X74lQSNHqyZnK3H6iAkKC110m1+kEk3AtHX+ZFFA6h6oIU3kQCAJmb9+l9j5w1DU41JS9TmiQpJNpMsQSJtsROwsTgT/TvUWpytaNIiVBE2AJPiRb7zg4ItvkHWl6jQoIS5BmLTc3NxeJxEUhjppB4H+44AkmSoEiTGPM1xbTWiswpKkAJTIAANwxF5YsZLSfeAMFeoVcstQMryY3IgAWImZJB9wB1GJKpCvM03DEHLF/4lqIQfbSsYmGy0FgTTExfVv9cTBaKosq/BuWrMxOZ9VzHNCqZvzcp1MDN7Y9y3w0KdM01eUUHqfJLEAyRc7AGxEbYry0qYpVKqgKRLNqL8wIOhQBHWRB5tyMU5Cs+nWzVCbmWbSPnI2gs3s3eDGKdkquQ3/hpwB85HuSDYXnofY49Hwmo5nEEfKBcgm8nV1P8Ab69ZH4sZi+kl9Ag2aZM6Zi02O42He2Oc98faQVfLuGIv29xMmPP98Z1I0uIvfglJ6vqVnLW0okSwgzAHW07RAuME8QRiwFHUCxgGNWm14n5pvPbxinO8dDjkX0gY0hp5jcNN50C8na3ToTxD4iQ01aoxUFZE6gWvCi/y3O+wHUxOK/pi/lCnMZkU2KtUYAHn0m7HoJFySekjBFbiqsqhVKlSRDheflYaWDGNyRbcC/SFtelNRWuU0TtyknlBnt732PfAXEuE69IpVFC6ZKs5AEkQNva0k4aSuiW3V0Lsvww1a49KdEk6gZjTdo1XnsDvbzhvwL4Rr+olR00j51VzBYeSJIAtM77Yu4Jw80lqKT6bELLg6gQQbjbTAkm+odrX02Uz5FNSnqMAoIAOjVMbl7kxJ3PS+2NHJmUYLlntXJVMums1ddapAFFVGq5YFi0sbXubTF8JeIcaVH0u8ldJZydIlSGCKiC8Qsz1JJjfB+bzD6Cms+u3VgwRZvygiGjaY2B74TZXgNE1wzVGdKd9LKBqO5kCyIIuWPWJvOIj9lyfRRxb4o9SmUA0a4XVpCrFoB5ZMCNu/nGuq54OqmkyFYHKHBGmynSVhtRG4iYtyyYTenllmqNMkkU3LzC/KxUkwo1DSpIn5jebdcBX0Wf0qiuZVyIMAwQQwGyWF9M772xTWCU3eR9mKmgH0lLPPLqBZVHcmbwBbYbSonHOSoVjUaXYjUTqfSANvk0xMkdRYDbbB/D8/UdoZQCQCT7eDEHqAe432w4/a0pMFc3jUbX6drT/AJ7RZrSaM5neD1HWDzgz3jxMGCACT9cDVfh1dJQpsog7XH7pkBYgf5bDfO8fBJApyCTGmQYA3OmQD9vviZfj6QSyNoAEajNwOmq4O36bTiraM6Rm6Pw4KZAQAXEncmOpM23IwyrZVVpqE5WMkqQCYBkjeFMRc9e+2H3DsqApCQVLGCPyiBYySSRe/nCbiNVVfSoOrfTJMBTuwAhlkzABAPQnBYVQPmMiKij1RA+YqVBlbTfsY3F/tiugAraSWKwzKqqVAtGktqOpoO094gRi3J56nJgQCwuuuTGxkFjv+cxEbjq8ocNpIANICi07D6A7z33wCM5lcjTqc1YCLsFiJAuNQVgCd9736yMHUs2uuQVCLyqthcAEns24sNuk4vzFITYeoATFu2xHY3MHtgV+HSvKgW0Aquw/NAYEeBa+GIvqcQkjQpvJYld7QNJsCTIPXa+A6vEU0HeATEXYncagY0/8xA898W0uEwYmCYmdTnvYloEmQTHWLYJq8KLoDGkRBs2w7i1j27YYWIxmlq0VqIAQSCdQYadZhgpBmo3JphSAbeBi2pxWghU61qMflVWayiwjVuQJMwCZxxX4CpK3kqOUmf10kEd5gGwggmce/wCkCkS1OmASAJiG9za5ImZ/evNoBZBuJ/ErFQECuahYKdWi0kEdJk21ddrRJVf6pUgJqb1HZRre2gxsAgntaCrATFwcPKvCnfW9QIgHUG99wQQV8zHa1sAf8J0XE6xPaSCJAgH2sY8j2wWgz6DMrwVXCit6T1AYHpcwAXcapliDMkCxtFgcEpwLRqemAx/5xYe5EnfrJ2+t1CuUsDEbTsTCiWPeb+Y7YZZBKzMCSojeBAgWAvfzPv2OIZadFH7ATBaiSSBcOrTa11UjaLdNjfEw7FBeoB8yB/TExG0vez5AePqFb03KT/4ZUNTk77kxeSCB12tOLOHZoGgNcBSzM5JVJBJimhNwLHbqR2xYfh+hSQGrfSeY6ihYRIjfbYgCfOFeada9WFpinGkaZMQtoVY3Jv5PucbqnwYO1yN8pxRl00yiaAFYaNRGskQpYHzEzIE3vOH75Sk6n1A0nbSt7yJECTsbyIF9t8rkW006j6gqFvl0HURsYO4H8RJiDbDLO8bpohal6kD/AMx5Lt3KxyqB+XYz4xnJZwbReMndNKCK1RwxKqQGU2MX0gREkkGTYQbb4ytXiJqsFsEiFB2UdLzcjuTPc41qcXKhNNMBiqk9Qv8ACJuIB/TAuZ9NxqqqhM2DAbk3lkIItfBGVchqK+DO1+KBWApklAFEMB+UzAjYEiTETOD8uhzYdvUSlpgkMVQEwQIAiQI8kdjih+EUBUC+qWF5C/UyGiP0+2GGUqJSICFCRFnpKxWJ5tVgNydRBIxo2jJJ+wz4f+GEqMRUqagFBaG5ZYcoUCCYAu09hBxq8hwzLq9qxJJMhtVjA1WJ2mB4nxhHw/OGnpDMXUozHUehOssxWAQC0eWNzYDDPJZ8HSaaBNV1UgaYJm4A5rad/GMpWzZUgheDs1UAZg6CdtUa5nUYOwjsO0WEEDjmXZXNEuNMEsAA+pSRAYkjQYJv4PXBdfiirY1FFQEzcArA2g3X3627zjNCrOZqstWix1NpkktpseUjkG5AW0E4I2EqFueyyU6ygsUC07gqx2JICh7xeJ97dMCcGzypVUl2QGdRQG87CLWm/wBtonGmzqqQ4fL+qYMgNqdZIiA1xaDNO0nrJkb4b+GUp/iZim1RmsiFSQO5cdx5gDydtbwYU0zVPxsUqekNJ6BlliCYGgWClmMz1APTFmXru4ZX6Gf3A1gPO1/P0vj08PpCSEQMd2AYdDEnwLRIsThbneKClRIcSbyQzKCSG2JvvsLnsO2X4a3XIJ8Q52smgUJ5wRpgyIkFw5sIG4JjY94X0EZ0/GpGppCpyqwuAWNjHqHTpOwmdzgtMxWqN6euklLllmCtTuVIRA13MbAxa9hGPctlXpOGJYlzpAYqEiTqLCYIcm3aCBEW09GQxylGrVEadASYYkyZuD+GykzfZog3BthpkMks6akwLQSWLEQSxJvEyY/U4AyHFVo6io1BTDADU2qATPN7xeYA8w4Ti61NAagpZpEEQ9hMFSOxInVG/XEuzRUNKfDVRYG3S0R4/wCuKa1VVuQAB1JgR3k/W/jA+azkIBTULa8sVWYhQLfvW6b4DbiSAgXqOLtzAC/bVM3HTbEpWVhcF/E3H7M7KdJt8s7agACY2P0xl6eZqtHM3iGJM/zvh5xHMU6tJtAEmFhSpghlJuCCB/nnCrgtR8vXJqKASrqt2PzD5VelLI5Ukhu4InFpGbYNU4lVSwepq206j+s7Yn7bVIlnqeTrP9cNPiLJszq41/7SlvUdCyEFhpZiFLAW5iOsX04UnhVYmIJkEzKAeBvtihHXruGjW4Ijee0iZi0YrbMP0Y3895/rbDf4gyj1cy9SmJUhBO3y0qYb5r2IP/aJWHhFaQdEdQdSgTa+/wCuARTWr1R8xqCLX1iO1zbCqpTg6jI68pIJjaYPbqB0xq+P1az0suup30Uj6impI1erUK7tDnSy7SfthHT4dVYA6IHusWMG5O+8jpgFkryXEKoJLFlFh85MTcAkWBMbYYZCq1StTGpruoPMZgkA74d8L4coybUGdlastQ1AFka+U0JYNPKUmykfikHrhZwrg7hlJUlVIJJdTYETef0wMas1Y4FT/wDMq/R4/QbYmOKWepAQVoiLQ0Aj3m+JjPJqfPvipB6KmBIQGes6wJ94wbwumPTqWG1MfTSpj73xMTBH4jl8mKPimmAKQAAvFh0kCPaABHjCDMtLgG41JY4mJi0ZyH+WMM46ScZ/izktuce4mFH5FanxQy+HEBQkgElxc3/d/ufvgPPmGYCwNQyOhgrE98TExfsj0jQ5ukBl82QACGVZj8uoW9vGOviSoUV9BKxRpxpMRLsDEbSMTExmijHpVI1wSLHr7YecIQClVIEEPYjcfJtj3ExUuCI/M2HEahAsSJZJgxu6g/cYqVoZv+dB/wDouJiYj0ayKOIZhgxQM2mH5ZMWWRbaxvgmmgK1JEwUiel127YmJhikB5wfg0B++lTV/FAqEau8EDftgeqbv/DTQDxy1Nu2JiYol+ij4aqsxXUSZqCZMz+Id53w147mWWoXVmDjKrDAkESzzBF7wJ9sTEweyQnhjTlcrN5WpvfYpH2k4U54RUaLaQSvgytx2OJiYSKfAdGkwvKC1wLA2PbDYjVWVWupHym46dDbHmJgGuBNwnk0aOXU9HVptMipMxvjUUqY9cWGxO3viYmGyUKdZJqSSfxai37DYe3jDDLmRSnviYmAYvb/AG67fmU09J6idUwemKc03N7kz+uJiYBjPhQjTGBs1UIJAJALwQDHUYmJhDQDSyiESUUmTuo7nExMTDA//9k=">
            <a:extLst>
              <a:ext uri="{FF2B5EF4-FFF2-40B4-BE49-F238E27FC236}">
                <a16:creationId xmlns:a16="http://schemas.microsoft.com/office/drawing/2014/main" id="{FC8DDAE5-9838-40CC-8B31-3C270356E1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6150" name="Picture 2" descr="http://geology.com/meteorites/images/vaca-muerta-meteorite-750.jpg">
            <a:extLst>
              <a:ext uri="{FF2B5EF4-FFF2-40B4-BE49-F238E27FC236}">
                <a16:creationId xmlns:a16="http://schemas.microsoft.com/office/drawing/2014/main" id="{80AEFADB-D6DE-4BE8-BC5E-BA700E0E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9866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A53BDAA4-5922-40C9-B0CE-8143F3DC03DA}"/>
              </a:ext>
            </a:extLst>
          </p:cNvPr>
          <p:cNvSpPr/>
          <p:nvPr/>
        </p:nvSpPr>
        <p:spPr>
          <a:xfrm>
            <a:off x="4284663" y="333375"/>
            <a:ext cx="4859337" cy="62468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dirty="0">
                <a:solidFill>
                  <a:schemeClr val="bg1"/>
                </a:solidFill>
                <a:latin typeface="+mj-lt"/>
                <a:cs typeface="+mn-cs"/>
              </a:rPr>
              <a:t>Meteoriti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+mn-cs"/>
              </a:rPr>
              <a:t>Večje telo, ki vstopi v Zemljino ozračje, lahko, če se spotoma ne razleti, doseže Zemljino površino in udari ob njo. Imenujemo ga meteoriti. Večinoma so to kamnite skale , ki vsebujejo velik odstotek železa.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+mn-cs"/>
              </a:rPr>
              <a:t>Meteorite so poznali že dolga stoletja, vendar niso vedeli, da prihajajo iz vesolja. Tako je sveti kamen v Meki prav gotovo meteorit, čeprav njegovega izvora dolgo niso poznali. Leti 1795, ko je v pokrajini Yorkshire         v Angliji padel z neba 25-kilogramski meteorit, so 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mislili, </a:t>
            </a:r>
            <a:r>
              <a:rPr lang="sl-SI" sz="1600" b="1" dirty="0">
                <a:solidFill>
                  <a:schemeClr val="bg1"/>
                </a:solidFill>
                <a:latin typeface="+mj-lt"/>
                <a:cs typeface="+mn-cs"/>
              </a:rPr>
              <a:t>da je to kamen, ki ga je visoko v zrak izbruhnil 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islandski</a:t>
            </a:r>
            <a:r>
              <a:rPr lang="sl-SI" sz="1600" b="1" dirty="0">
                <a:solidFill>
                  <a:schemeClr val="bg1"/>
                </a:solidFill>
                <a:latin typeface="+mj-lt"/>
                <a:cs typeface="+mn-cs"/>
              </a:rPr>
              <a:t> vulkan Hekla. Nekaj let kasneje, l.1803. ko je v 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Franciji padla </a:t>
            </a:r>
            <a:r>
              <a:rPr lang="sl-SI" sz="1600" b="1" dirty="0">
                <a:solidFill>
                  <a:schemeClr val="bg1"/>
                </a:solidFill>
                <a:latin typeface="+mj-lt"/>
                <a:cs typeface="+mn-cs"/>
              </a:rPr>
              <a:t>skupina meteoritov, je znamenitemu 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franco</a:t>
            </a:r>
            <a:r>
              <a:rPr lang="sl-SI" sz="1600" b="1" dirty="0">
                <a:solidFill>
                  <a:schemeClr val="bg1"/>
                </a:solidFill>
                <a:latin typeface="+mj-lt"/>
                <a:cs typeface="+mn-cs"/>
              </a:rPr>
              <a:t>skemu astronomu Jean-Baptiste </a:t>
            </a:r>
            <a:r>
              <a:rPr lang="sl-SI" sz="1600" b="1" dirty="0" err="1">
                <a:solidFill>
                  <a:schemeClr val="bg1"/>
                </a:solidFill>
                <a:latin typeface="+mj-lt"/>
                <a:cs typeface="+mn-cs"/>
              </a:rPr>
              <a:t>Biotu</a:t>
            </a:r>
            <a:r>
              <a:rPr lang="sl-SI" sz="1600" b="1" dirty="0">
                <a:solidFill>
                  <a:schemeClr val="bg1"/>
                </a:solidFill>
                <a:latin typeface="+mj-lt"/>
                <a:cs typeface="+mn-cs"/>
              </a:rPr>
              <a:t> (1774-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1862) u</a:t>
            </a:r>
            <a:r>
              <a:rPr lang="sl-SI" sz="1600" b="1" dirty="0">
                <a:solidFill>
                  <a:schemeClr val="bg1"/>
                </a:solidFill>
                <a:latin typeface="+mj-lt"/>
                <a:cs typeface="+mn-cs"/>
              </a:rPr>
              <a:t>spelo dokazati, da so vsa ta telesa priletela z 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neba.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solidFill>
                  <a:schemeClr val="bg1"/>
                </a:solidFill>
                <a:latin typeface="+mj-lt"/>
                <a:cs typeface="+mn-cs"/>
              </a:rPr>
              <a:t>Največji razstavljeni meteorit ima maso skoraj 31 ton in je v planetariju </a:t>
            </a:r>
            <a:r>
              <a:rPr lang="sl-SI" sz="1600" b="1" dirty="0" err="1">
                <a:solidFill>
                  <a:schemeClr val="bg1"/>
                </a:solidFill>
                <a:latin typeface="+mj-lt"/>
                <a:cs typeface="+mn-cs"/>
              </a:rPr>
              <a:t>Hayden</a:t>
            </a:r>
            <a:r>
              <a:rPr lang="sl-SI" sz="1600" b="1" dirty="0">
                <a:solidFill>
                  <a:schemeClr val="bg1"/>
                </a:solidFill>
                <a:latin typeface="+mj-lt"/>
                <a:cs typeface="+mn-cs"/>
              </a:rPr>
              <a:t> v New Yorku. Na srečo padajo tako veliki meteoriti na Zemljino površino le redko, vendar nastanejo ob padcu globoki kraterji. Tako sta nastala znameniti krater v Arizoni in krater Wolf </a:t>
            </a:r>
            <a:r>
              <a:rPr lang="sl-SI" sz="1600" b="1" dirty="0" err="1">
                <a:solidFill>
                  <a:schemeClr val="bg1"/>
                </a:solidFill>
                <a:latin typeface="+mj-lt"/>
                <a:cs typeface="+mn-cs"/>
              </a:rPr>
              <a:t>Creek</a:t>
            </a:r>
            <a:r>
              <a:rPr lang="sl-SI" sz="1600" b="1" dirty="0">
                <a:solidFill>
                  <a:schemeClr val="bg1"/>
                </a:solidFill>
                <a:latin typeface="+mj-lt"/>
                <a:cs typeface="+mn-cs"/>
              </a:rPr>
              <a:t> v Avstraliji. Čeprav padajo manjši meteoriti na Zemljino površino dovolj pogosto, doslej še ni znano, da bi meteorit poškodoval ali ubil človeka.</a:t>
            </a:r>
          </a:p>
        </p:txBody>
      </p:sp>
    </p:spTree>
  </p:cSld>
  <p:clrMapOvr>
    <a:masterClrMapping/>
  </p:clrMapOvr>
  <p:transition spd="slow">
    <p:dissolve/>
    <p:sndAc>
      <p:stSnd>
        <p:snd r:embed="rId2" name="push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zootpatrol.com/wp-content/uploads/2009/12/universe.jpg">
            <a:extLst>
              <a:ext uri="{FF2B5EF4-FFF2-40B4-BE49-F238E27FC236}">
                <a16:creationId xmlns:a16="http://schemas.microsoft.com/office/drawing/2014/main" id="{1792C0B2-2A4C-426B-AD5B-2182724C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PoljeZBesedilom 3">
            <a:extLst>
              <a:ext uri="{FF2B5EF4-FFF2-40B4-BE49-F238E27FC236}">
                <a16:creationId xmlns:a16="http://schemas.microsoft.com/office/drawing/2014/main" id="{EA45D6D3-64C8-4BDE-B798-B2507E86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60350"/>
            <a:ext cx="8785225" cy="90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800" b="1" i="1">
                <a:solidFill>
                  <a:srgbClr val="00B0F0"/>
                </a:solidFill>
                <a:latin typeface="Arial Narrow" panose="020B0606020202030204" pitchFamily="34" charset="0"/>
              </a:rPr>
              <a:t>VIRI:</a:t>
            </a:r>
          </a:p>
          <a:p>
            <a:endParaRPr lang="sl-SI" altLang="sl-SI" sz="4800" b="1" i="1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r>
              <a:rPr lang="sl-SI" altLang="sl-SI" sz="2400" i="1">
                <a:solidFill>
                  <a:schemeClr val="bg1"/>
                </a:solidFill>
                <a:latin typeface="Arial Narrow" panose="020B0606020202030204" pitchFamily="34" charset="0"/>
              </a:rPr>
              <a:t>-http://sl.wikipedia.org/wiki/Komet</a:t>
            </a:r>
          </a:p>
          <a:p>
            <a:r>
              <a:rPr lang="sl-SI" altLang="sl-SI" sz="2400" i="1">
                <a:solidFill>
                  <a:schemeClr val="bg1"/>
                </a:solidFill>
                <a:latin typeface="Arial Narrow" panose="020B0606020202030204" pitchFamily="34" charset="0"/>
              </a:rPr>
              <a:t>-http://www2.arnes.si/~mbsplobol1/METEORJI%20IN%20METEORITI.htm</a:t>
            </a:r>
          </a:p>
          <a:p>
            <a:r>
              <a:rPr lang="sl-SI" altLang="sl-SI" sz="2400" i="1">
                <a:solidFill>
                  <a:schemeClr val="bg1"/>
                </a:solidFill>
                <a:latin typeface="Arial Narrow" panose="020B0606020202030204" pitchFamily="34" charset="0"/>
              </a:rPr>
              <a:t>-http://www2.arnes.si/~msmdss1s/kometi.htm</a:t>
            </a:r>
          </a:p>
          <a:p>
            <a:r>
              <a:rPr lang="sl-SI" altLang="sl-SI" sz="2400" i="1">
                <a:solidFill>
                  <a:schemeClr val="bg1"/>
                </a:solidFill>
                <a:latin typeface="Arial Narrow" panose="020B0606020202030204" pitchFamily="34" charset="0"/>
              </a:rPr>
              <a:t>-http://sl.wikipedia.org/wiki/Asteroid</a:t>
            </a:r>
          </a:p>
          <a:p>
            <a:r>
              <a:rPr lang="sl-SI" altLang="sl-SI" sz="2400" i="1">
                <a:solidFill>
                  <a:schemeClr val="bg1"/>
                </a:solidFill>
                <a:latin typeface="Arial Narrow" panose="020B0606020202030204" pitchFamily="34" charset="0"/>
              </a:rPr>
              <a:t>-http://www.andros.si/vesolje/asteroidi.html</a:t>
            </a:r>
          </a:p>
          <a:p>
            <a:r>
              <a:rPr lang="sl-SI" altLang="sl-SI" sz="2400" i="1">
                <a:solidFill>
                  <a:schemeClr val="bg1"/>
                </a:solidFill>
                <a:latin typeface="Arial Narrow" panose="020B0606020202030204" pitchFamily="34" charset="0"/>
              </a:rPr>
              <a:t>-http://geology.com/meteorites/meteorite-types-and-classification.shtml</a:t>
            </a:r>
            <a:r>
              <a:rPr lang="sl-SI" altLang="sl-SI" sz="2400" i="1">
                <a:latin typeface="Arial Narrow" panose="020B0606020202030204" pitchFamily="34" charset="0"/>
              </a:rPr>
              <a:t> </a:t>
            </a:r>
          </a:p>
          <a:p>
            <a:r>
              <a:rPr lang="sl-SI" altLang="sl-SI" sz="2400" i="1">
                <a:solidFill>
                  <a:schemeClr val="bg1"/>
                </a:solidFill>
                <a:latin typeface="Arial Narrow" panose="020B0606020202030204" pitchFamily="34" charset="0"/>
              </a:rPr>
              <a:t>-http://www.dvd-ppt-slideshow.com/blog/free-meteor-shower-wallpapers-download/</a:t>
            </a:r>
          </a:p>
          <a:p>
            <a:r>
              <a:rPr lang="sl-SI" altLang="sl-SI" sz="2400" i="1">
                <a:solidFill>
                  <a:schemeClr val="bg1"/>
                </a:solidFill>
                <a:latin typeface="Arial Narrow" panose="020B0606020202030204" pitchFamily="34" charset="0"/>
              </a:rPr>
              <a:t>-http://student.pfmb.uni-mb.si/~vesolje/</a:t>
            </a:r>
          </a:p>
          <a:p>
            <a:endParaRPr lang="sl-SI" altLang="sl-SI" sz="2000">
              <a:solidFill>
                <a:schemeClr val="bg1"/>
              </a:solidFill>
            </a:endParaRPr>
          </a:p>
          <a:p>
            <a:r>
              <a:rPr lang="sl-SI" altLang="sl-SI" sz="2000" b="1" i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endParaRPr lang="sl-SI" altLang="sl-SI" sz="2000" b="1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sl-SI" altLang="sl-SI" sz="2000" b="1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sl-SI" altLang="sl-SI" sz="3200" b="1" i="1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endParaRPr lang="sl-SI" altLang="sl-SI" sz="3200" b="1" i="1">
              <a:latin typeface="Arial Narrow" panose="020B0606020202030204" pitchFamily="34" charset="0"/>
            </a:endParaRP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On-screen Show (4:3)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2019-05-30T09:25:12Z</dcterms:created>
  <dcterms:modified xsi:type="dcterms:W3CDTF">2019-05-30T09:25:12Z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