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EFB1-9044-42EB-AD5D-1C0DC417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8E6E-7FFB-4FF8-9CA8-B012054F666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016EE-0B2D-4707-8C46-560A3351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0551D-BD78-46D2-9299-269CF7C6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57B51-5FA7-4AEC-A229-79145D929C4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7704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7E36D1-614B-4201-96EE-D1745775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57D1-AC91-448D-89FF-A536F268204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C5333A-BF2A-45D3-A061-3F5B2C6F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90942E-3B3F-4212-97CA-F0A72393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AEF5E-CA21-49D6-94BC-398949A68BF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6505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D2BF2-175F-443A-AC52-4D59FDBD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0DEE-AB1A-4FA0-91DC-71A32574247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D724B-E646-4073-A297-54F5816A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91A05-797C-4BE3-BA2A-80AF8DDC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372A-02AE-4B8D-A88A-F835CC69094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4844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id="{19680C50-757F-414A-AEA5-E1F0E362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971550"/>
            <a:ext cx="80168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r>
              <a:rPr lang="en-US" altLang="sl-SI" sz="12200">
                <a:solidFill>
                  <a:srgbClr val="EF53A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C3BAF6E3-5C0D-4342-85ED-73C939D6E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8" y="2613025"/>
            <a:ext cx="8032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r>
              <a:rPr lang="en-US" altLang="sl-SI" sz="12200">
                <a:solidFill>
                  <a:srgbClr val="EF53A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86F1A4-0ACF-4C2B-91FE-BD2BAFF9A7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2273-0ABA-4AE0-9253-85DD1726F2A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4010D0-A98E-47DF-A9B0-186199F02E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E09F23-A213-40E6-B26F-A6408E664A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22BADC-19DD-45FA-995D-D4D8BFC9EBC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07760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2E7D3-620A-435D-8271-D926883B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ABD6-C15E-4D2C-8768-C2F5090A880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94B09-1C0C-4CFD-98FD-6D7ADCB9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DDB2-8519-4326-ADB3-3CE4352A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EC6C3-A823-4F28-9099-5D9F2C8A297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294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39E16D-D6C1-464B-9ABC-360B76E3B3FE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4C1B72-F1AB-4577-A88F-0E2E1CDF6560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D59AB5E-6D31-4903-9E68-6438C2A97AA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1A78F-B343-43E4-B433-B85AAD4E798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A472EA0-C52B-4F78-AA77-03D0D3C72E4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FDF9DE0-13A5-40E7-9143-8D2CA37A357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A8202BA-6381-4195-B338-2F8C328BC4D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81765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C60FDA-0C6A-4C3F-BFDC-84A1EB69D8B5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527F44-B750-43ED-B741-50FEA0D44137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ACFB39F-2CE9-431B-8F23-610FBC5CB86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5E31-CCE0-4B48-863F-00EA096420C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F5EB8FC-EE6E-480A-92D7-A42B0CAA067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FB23CE8-B8C8-4615-A48C-6F77BE69F4A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DE23162C-C303-4E4F-8217-3FA60EC5435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9780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9B171-7AD3-4444-84DD-84258AE6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AFD2-A15F-4E9F-99C6-08E84839143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029B-A906-4F8E-A750-4F19A1F9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5ADC-4E63-486B-873D-37C872D8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12403-1509-4E85-BCEB-20E690A9CAD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2623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F5ABD-DC70-4D98-9AAD-A9116569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5983-6937-4900-99C7-2F73B6A96DD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ACDCB-3E6E-4FE7-9220-A6B94A60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94E0-5121-49FF-BA2F-3A39671C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01FEF-2EA0-4D36-BFD7-917444EB9FE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9314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62ED-E6A6-47A5-A2A9-B930DAD1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3139-D45A-446B-9C40-EF1C9B26CC1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6D09A-EA56-434F-87AD-A743E783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5E5C7-ED47-4C72-8330-E2109A21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42D30-A2B8-4A6E-A2A8-B2F757DAD54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9091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BE14D-662C-44D2-AE30-AD7BC616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4BD0-3553-4B96-90F1-EA00CE2A582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85A33-1D2F-4B3E-8E8D-5AEF2A38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B85A4-5DD4-4DEE-9344-62451511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0375E-050F-49CA-AE11-243A3840EAE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5912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940C94-D56A-471E-9DFF-FDC1EC29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2DE5-67D9-4B66-BD25-B55C3943F6F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C9AC48-C744-4AE9-A322-A66AB6A7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5D5816-9CDC-4B48-B7D8-7813B655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11BD1-52E7-4BD7-BDBE-18759FE8DAA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194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80B393-54CE-4393-86AF-F27D0FB3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BC49-AE56-4527-8289-F76EDFCA12F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5291E9-08CB-40C8-8F30-96681E4B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2CB69E-B01E-4A74-8D01-D94E24C0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8540-CE5C-458B-886C-247CF023FE1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8988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1967FF-22BE-4AE3-B73E-D0A5586F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1968-0076-436C-8824-648AE480408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97AA20-7E54-4150-8CD1-EA3E659A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3D6FD7-4DCA-4411-95B8-1A5718EA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C2AF5-391D-4A29-9B66-D878EDA2C98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303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DC6280-278C-4270-84AD-DAF86E34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79E2-FB5F-4FF0-91CD-8CEDD4D451C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AA63F2-663E-4370-9AA4-FA508949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20F2B8-1970-42A0-8C5F-97CCBA14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5C95-110E-44DC-A599-5F8A5770782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7871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0E7584-DF7C-484D-B0BB-2F54925C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EEC0-C18A-48B6-AACD-1AD8A179D69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89FE4A-DD61-47B8-8606-347D2D71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08F101-F931-45D1-A459-1F8A1AFA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97EB4-AB28-4570-9D3C-B249C4DB73A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0255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ED28-7362-4879-BC23-09E3263F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A7CD-6875-429A-B447-7C79191F393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D5720E-AC1D-4D82-9E15-A3C39E78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89961C-2D1B-43B7-A666-7018B5FC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82932-D686-43F0-99C9-369CE968DD6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5835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1F9320A1-9165-495A-B610-6BEFF0AA791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>
            <a:fillRect/>
          </a:stretch>
        </p:blipFill>
        <p:spPr bwMode="auto">
          <a:xfrm>
            <a:off x="0" y="2670175"/>
            <a:ext cx="40354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3221FB91-2351-4898-8299-20E868DC7A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781704B-83A4-4E94-AA95-BC5B58E2DC28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71BF8C51-E4D0-43BE-A88E-C2AD2B55E7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BF093AD3-8225-4BCB-973B-91BF0F9AC9C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DDD6BC-AA7E-49CF-8D7F-49C1126AB1ED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C7930E06-2C8B-4876-81C0-78BFAB4947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62D9B3D8-2273-4034-A172-5CB4FB604A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FA4D5-873B-4746-8767-6AE5203EB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1C769-2A8F-4A53-B4BE-8905CC7C294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2366-A791-4CC0-9BE5-FCFE71081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7BD74-F82C-434E-97E5-FC871A34E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F61A6FE7-77D9-41D9-92E5-73269462A509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  <p:sldLayoutId id="2147483685" r:id="rId13"/>
    <p:sldLayoutId id="2147483689" r:id="rId14"/>
    <p:sldLayoutId id="2147483690" r:id="rId15"/>
    <p:sldLayoutId id="2147483686" r:id="rId16"/>
    <p:sldLayoutId id="2147483687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omska-revija-spika.si/" TargetMode="External"/><Relationship Id="rId2" Type="http://schemas.openxmlformats.org/officeDocument/2006/relationships/hyperlink" Target="http://sl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ladinska.com/ge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AE91EF7-BF54-425D-B3E1-2B6A731F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3813"/>
            <a:ext cx="12192000" cy="2890837"/>
          </a:xfrm>
        </p:spPr>
        <p:txBody>
          <a:bodyPr/>
          <a:lstStyle/>
          <a:p>
            <a:pPr algn="ctr"/>
            <a:r>
              <a:rPr lang="sl-SI" altLang="sl-SI" sz="16600"/>
              <a:t>OSONČJE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B7FE3-FA9F-43DE-B1E3-AFAB8E555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975725" cy="1778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sl-SI" sz="3200" dirty="0"/>
              <a:t>AVTOR:  </a:t>
            </a:r>
          </a:p>
          <a:p>
            <a:pPr algn="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sl-SI" sz="3200" dirty="0"/>
              <a:t>MENTOR</a:t>
            </a:r>
            <a:r>
              <a:rPr lang="sl-SI" sz="3200"/>
              <a:t>:  </a:t>
            </a:r>
            <a:endParaRPr lang="sl-SI" sz="3200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63D3A22-D8C3-4641-AC9F-0031AAF5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000"/>
              <a:t>ASTEROIDI ALI PLANETOIDI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B885494-61D4-43D5-9082-1E2A2D5E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368550"/>
            <a:ext cx="8945563" cy="4195763"/>
          </a:xfrm>
        </p:spPr>
        <p:txBody>
          <a:bodyPr/>
          <a:lstStyle/>
          <a:p>
            <a:r>
              <a:rPr lang="sl-SI" altLang="sl-SI" sz="4000"/>
              <a:t>MED MARSOM IN JUPITROM</a:t>
            </a:r>
          </a:p>
          <a:p>
            <a:r>
              <a:rPr lang="sl-SI" altLang="sl-SI" sz="4000"/>
              <a:t>NAJVEČJI SO: VESTA, HIGIEJA, PALADA, JUNONA</a:t>
            </a:r>
          </a:p>
          <a:p>
            <a:r>
              <a:rPr lang="sl-SI" altLang="sl-SI" sz="4000"/>
              <a:t>TRDNO NEBESNO TELO</a:t>
            </a:r>
          </a:p>
          <a:p>
            <a:endParaRPr lang="sl-SI" altLang="sl-SI" sz="4000"/>
          </a:p>
          <a:p>
            <a:endParaRPr lang="sl-SI" altLang="sl-SI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543D6-A3B3-4BD5-85D0-37C10AAE4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452438"/>
            <a:ext cx="320516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37DE5-5F78-49AD-BDEF-E72DAEE7B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592388"/>
            <a:ext cx="552767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416E6-0CE6-47F4-BDF8-0DDF510E7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09600"/>
            <a:ext cx="3360738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DED8983-1D60-43FC-82F9-5FF4CEFF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000"/>
              <a:t>VIRI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4663D8A-9B5A-401D-8CB5-19A439F8D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600"/>
              <a:t> </a:t>
            </a:r>
            <a:r>
              <a:rPr lang="sl-SI" altLang="sl-SI" sz="4000"/>
              <a:t>MOJA PRVA FIZIKA, uč.</a:t>
            </a:r>
          </a:p>
          <a:p>
            <a:r>
              <a:rPr lang="sl-SI" altLang="sl-SI" sz="4000">
                <a:hlinkClick r:id="rId2"/>
              </a:rPr>
              <a:t>http://sl.wikipedia.org</a:t>
            </a:r>
            <a:endParaRPr lang="sl-SI" altLang="sl-SI" sz="4000"/>
          </a:p>
          <a:p>
            <a:r>
              <a:rPr lang="sl-SI" altLang="sl-SI" sz="4000">
                <a:hlinkClick r:id="rId3"/>
              </a:rPr>
              <a:t>http://astronomska-revija-spika.si/</a:t>
            </a:r>
            <a:endParaRPr lang="sl-SI" altLang="sl-SI" sz="4000"/>
          </a:p>
          <a:p>
            <a:r>
              <a:rPr lang="sl-SI" altLang="sl-SI" sz="4000">
                <a:hlinkClick r:id="rId4"/>
              </a:rPr>
              <a:t>http://www.mladinska.com/gea</a:t>
            </a:r>
            <a:endParaRPr lang="sl-SI" altLang="sl-SI" sz="4000"/>
          </a:p>
          <a:p>
            <a:endParaRPr lang="sl-SI" altLang="sl-SI" sz="400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1F6DCBE-6F9D-4EB8-BA21-EA30FBE3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000"/>
              <a:t>SONČNI SISTEM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D6D705B-CF8D-4B56-9398-975F6C32D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9909175" cy="4737100"/>
          </a:xfrm>
        </p:spPr>
        <p:txBody>
          <a:bodyPr/>
          <a:lstStyle/>
          <a:p>
            <a:r>
              <a:rPr lang="sl-SI" altLang="sl-SI" sz="4400"/>
              <a:t>SESTAVA:</a:t>
            </a:r>
          </a:p>
          <a:p>
            <a:r>
              <a:rPr lang="sl-SI" altLang="sl-SI" sz="3200"/>
              <a:t>8 PLANETOV</a:t>
            </a:r>
          </a:p>
          <a:p>
            <a:r>
              <a:rPr lang="sl-SI" altLang="sl-SI" sz="3200"/>
              <a:t>1 ZVEZDA</a:t>
            </a:r>
          </a:p>
          <a:p>
            <a:r>
              <a:rPr lang="sl-SI" altLang="sl-SI" sz="3200"/>
              <a:t>OSTALA TELESA</a:t>
            </a:r>
          </a:p>
          <a:p>
            <a:r>
              <a:rPr lang="sl-SI" altLang="sl-SI" sz="4400"/>
              <a:t>NASTANEK PRED 4.6 MILJARD LET</a:t>
            </a:r>
          </a:p>
          <a:p>
            <a:r>
              <a:rPr lang="sl-SI" altLang="sl-SI" sz="4400"/>
              <a:t>PREMER: 15 000 000 km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97D19-E447-428E-B8F4-7D1877E2A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217488"/>
            <a:ext cx="754697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478194-DCD3-4F06-ADBA-CF21A163E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228975"/>
            <a:ext cx="574357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projekti.gimvic.org/2011/1f/html/images/osoncje.jpg">
            <a:extLst>
              <a:ext uri="{FF2B5EF4-FFF2-40B4-BE49-F238E27FC236}">
                <a16:creationId xmlns:a16="http://schemas.microsoft.com/office/drawing/2014/main" id="{75010811-E384-4A00-B7F7-82925E465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336800"/>
            <a:ext cx="5913437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D2DA217-180C-4909-AE71-B048525D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000"/>
              <a:t>PLANETI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3324F-BD95-4EBF-B8B3-F5C105CC8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5787" cy="576263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sl-SI" sz="3200" dirty="0"/>
              <a:t>NOTRANJI</a:t>
            </a:r>
          </a:p>
        </p:txBody>
      </p:sp>
      <p:sp>
        <p:nvSpPr>
          <p:cNvPr id="7172" name="Content Placeholder 3">
            <a:extLst>
              <a:ext uri="{FF2B5EF4-FFF2-40B4-BE49-F238E27FC236}">
                <a16:creationId xmlns:a16="http://schemas.microsoft.com/office/drawing/2014/main" id="{D9D09522-0422-4AA0-8D4F-19E2D0AEF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5911850" cy="3741738"/>
          </a:xfrm>
        </p:spPr>
        <p:txBody>
          <a:bodyPr/>
          <a:lstStyle/>
          <a:p>
            <a:r>
              <a:rPr lang="sl-SI" altLang="sl-SI" sz="3200"/>
              <a:t>MERKUR         ASTEROIDNI</a:t>
            </a:r>
          </a:p>
          <a:p>
            <a:r>
              <a:rPr lang="sl-SI" altLang="sl-SI" sz="3200"/>
              <a:t>VENERA                PAS</a:t>
            </a:r>
          </a:p>
          <a:p>
            <a:r>
              <a:rPr lang="sl-SI" altLang="sl-SI" sz="3200"/>
              <a:t>ZEMLJA</a:t>
            </a:r>
          </a:p>
          <a:p>
            <a:r>
              <a:rPr lang="sl-SI" altLang="sl-SI" sz="3200"/>
              <a:t>MARS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43DCC-2198-4E53-B77D-D8721D7AB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5163" y="1905000"/>
            <a:ext cx="4111625" cy="576263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sl-SI" sz="3200" dirty="0"/>
              <a:t>ZUNANJI</a:t>
            </a:r>
          </a:p>
        </p:txBody>
      </p:sp>
      <p:sp>
        <p:nvSpPr>
          <p:cNvPr id="7174" name="Content Placeholder 5">
            <a:extLst>
              <a:ext uri="{FF2B5EF4-FFF2-40B4-BE49-F238E27FC236}">
                <a16:creationId xmlns:a16="http://schemas.microsoft.com/office/drawing/2014/main" id="{6A7BA5C9-5993-415D-98E5-05785A6D0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5163" y="2514600"/>
            <a:ext cx="4346575" cy="3741738"/>
          </a:xfrm>
        </p:spPr>
        <p:txBody>
          <a:bodyPr/>
          <a:lstStyle/>
          <a:p>
            <a:r>
              <a:rPr lang="sl-SI" altLang="sl-SI" sz="3200"/>
              <a:t>JUPITER </a:t>
            </a:r>
          </a:p>
          <a:p>
            <a:r>
              <a:rPr lang="sl-SI" altLang="sl-SI" sz="3200"/>
              <a:t>SATURN</a:t>
            </a:r>
          </a:p>
          <a:p>
            <a:r>
              <a:rPr lang="sl-SI" altLang="sl-SI" sz="3200"/>
              <a:t>URAN </a:t>
            </a:r>
          </a:p>
          <a:p>
            <a:r>
              <a:rPr lang="sl-SI" altLang="sl-SI" sz="3200"/>
              <a:t>NEPTUN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FB02A2-3257-4B53-AD81-9AF3B3DCB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3422650"/>
            <a:ext cx="67262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340CD5-FB50-4516-A74A-3E58A9833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0"/>
            <a:ext cx="3492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7FD566-EE62-4B92-BFF8-F626E183B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285875"/>
            <a:ext cx="46291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E0FBC-F6A2-4BFE-AB65-35756FF3B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077913"/>
            <a:ext cx="45847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604B300-F401-47CE-B13B-0D0E4017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000"/>
              <a:t>POLOŽAJ V GALAKSIJI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D4326-0E61-4582-8C93-F255FA6FD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38" y="1976438"/>
            <a:ext cx="8947150" cy="419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Char char=""/>
              <a:defRPr/>
            </a:pPr>
            <a:r>
              <a:rPr lang="sl-SI" sz="4400" dirty="0"/>
              <a:t>V RIMSKI CESTI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Char char=""/>
              <a:defRPr/>
            </a:pPr>
            <a:endParaRPr lang="sl-SI" sz="44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endParaRPr lang="sl-SI" sz="44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endParaRPr lang="sl-SI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51263-6418-4DB7-96E7-E577D71A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290638"/>
            <a:ext cx="5567363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FE0734E-E908-4D31-9D65-78521555ACA7}"/>
              </a:ext>
            </a:extLst>
          </p:cNvPr>
          <p:cNvSpPr/>
          <p:nvPr/>
        </p:nvSpPr>
        <p:spPr>
          <a:xfrm rot="1783306">
            <a:off x="9031288" y="2698750"/>
            <a:ext cx="2038350" cy="2751138"/>
          </a:xfrm>
          <a:prstGeom prst="wedgeRoundRectCallout">
            <a:avLst>
              <a:gd name="adj1" fmla="val -161102"/>
              <a:gd name="adj2" fmla="val 136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E4114-2D07-44FF-B6AA-EB0206942D86}"/>
              </a:ext>
            </a:extLst>
          </p:cNvPr>
          <p:cNvSpPr txBox="1">
            <a:spLocks noChangeArrowheads="1"/>
          </p:cNvSpPr>
          <p:nvPr/>
        </p:nvSpPr>
        <p:spPr bwMode="auto">
          <a:xfrm rot="1761726">
            <a:off x="8975725" y="3652838"/>
            <a:ext cx="213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sl-SI" altLang="sl-SI" sz="3200"/>
              <a:t>OSONČJE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94451-B321-46B3-A018-3D88CD182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7000"/>
            <a:ext cx="45815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4EA1B-DC5C-4F87-A810-7FAB007A0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307975"/>
            <a:ext cx="32321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D7154A4-1F26-4311-A64A-3B0FD47D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000"/>
              <a:t>SONCE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204E5D3-3357-4923-9CC7-B3964FCDE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400"/>
              <a:t>EDINA ZVEZDA V OSONČJU</a:t>
            </a:r>
          </a:p>
          <a:p>
            <a:r>
              <a:rPr lang="sl-SI" altLang="sl-SI" sz="4400"/>
              <a:t>SESTAVA: H-75%   He-24%</a:t>
            </a:r>
          </a:p>
          <a:p>
            <a:r>
              <a:rPr lang="sl-SI" altLang="sl-SI" sz="4400"/>
              <a:t>OSKRBOVANJE OSONČJA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3313F-B064-49B3-9C1A-4BC6831B8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2949575"/>
            <a:ext cx="32988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DC9FA0-8BB3-4F12-9BD9-B4F0C312D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00038"/>
            <a:ext cx="37877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8471E4-7AF3-40E6-B8C0-A1B078D18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155575"/>
            <a:ext cx="28987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1AC56-781C-4028-A65A-03BD684ED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675063"/>
            <a:ext cx="3948113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571F1EF-BD26-4AB1-A850-3159EED3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000"/>
              <a:t>NARAVNI SATELITI-LUNE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87E7C5E-F113-48C6-9470-A6349F762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10363200" cy="4195762"/>
          </a:xfrm>
        </p:spPr>
        <p:txBody>
          <a:bodyPr/>
          <a:lstStyle/>
          <a:p>
            <a:r>
              <a:rPr lang="sl-SI" altLang="sl-SI" sz="4400"/>
              <a:t>KOŽENJE OKOLI PLANETOV</a:t>
            </a:r>
          </a:p>
          <a:p>
            <a:r>
              <a:rPr lang="sl-SI" altLang="sl-SI" sz="4400"/>
              <a:t>NAJVEČ JIH IMA JUPITER (GANIMED)</a:t>
            </a:r>
          </a:p>
          <a:p>
            <a:r>
              <a:rPr lang="sl-SI" altLang="sl-SI" sz="4400"/>
              <a:t>ZEMLJIN SATELIT JE LUNA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FB856-E5F1-48CC-8CE5-C3B3ABE3F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4057650"/>
            <a:ext cx="28702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62662-E22D-440C-BD3D-E820A104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3627438"/>
            <a:ext cx="3763963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71868-454D-4163-BBBD-BB57923D6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60388"/>
            <a:ext cx="5969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C5716-EF61-43F9-9583-A5F954390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560388"/>
            <a:ext cx="425291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9F744CB-8849-4473-8C9F-194E79B6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000"/>
              <a:t>KOMETI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7D6A79B-AEEA-4AFC-94DF-9C09F4D1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9271000" cy="4195762"/>
          </a:xfrm>
        </p:spPr>
        <p:txBody>
          <a:bodyPr/>
          <a:lstStyle/>
          <a:p>
            <a:r>
              <a:rPr lang="sl-SI" altLang="sl-SI" sz="4000"/>
              <a:t>MAJHNA TELESA</a:t>
            </a:r>
          </a:p>
          <a:p>
            <a:r>
              <a:rPr lang="sl-SI" altLang="sl-SI" sz="4000"/>
              <a:t>SESTAVA: LED, PRAH, PLIN</a:t>
            </a:r>
          </a:p>
          <a:p>
            <a:r>
              <a:rPr lang="sl-SI" altLang="sl-SI" sz="4000"/>
              <a:t>KROŽENJE OKOLI SONCA</a:t>
            </a:r>
          </a:p>
          <a:p>
            <a:r>
              <a:rPr lang="sl-SI" altLang="sl-SI" sz="4000"/>
              <a:t>REP NASTANE ZARADI IZPAREVANJA</a:t>
            </a:r>
          </a:p>
          <a:p>
            <a:r>
              <a:rPr lang="sl-SI" altLang="sl-SI" sz="4000"/>
              <a:t>HALLEYJEV KOMET (76 LET )</a:t>
            </a:r>
          </a:p>
          <a:p>
            <a:endParaRPr lang="sl-SI" altLang="sl-SI"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95E9B-50E6-428B-93B6-06807494C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2379" r="1088" b="3940"/>
          <a:stretch>
            <a:fillRect/>
          </a:stretch>
        </p:blipFill>
        <p:spPr bwMode="auto">
          <a:xfrm>
            <a:off x="7145338" y="1157288"/>
            <a:ext cx="44831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B844D-C751-4BE5-91CA-44292F219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71500"/>
            <a:ext cx="424973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30FD6-18BE-41CF-BC78-3AE4A8741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240088"/>
            <a:ext cx="389255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70C78B6-B297-47B2-95D8-34575304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000"/>
              <a:t>METEORJI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56891B9-D6FE-45CA-B60B-CC79D3C7C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/>
              <a:t>PRAŠNI DELEC</a:t>
            </a:r>
          </a:p>
          <a:p>
            <a:r>
              <a:rPr lang="sl-SI" altLang="sl-SI" sz="4000"/>
              <a:t>ZGORI V ATMOSFERI</a:t>
            </a:r>
          </a:p>
          <a:p>
            <a:r>
              <a:rPr lang="sl-SI" altLang="sl-SI" sz="4000"/>
              <a:t>VIDIMO GA KOT UTINEK</a:t>
            </a:r>
          </a:p>
          <a:p>
            <a:endParaRPr lang="sl-SI" altLang="sl-SI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362C8-D539-42EB-86A7-6338D8A7B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2387600"/>
            <a:ext cx="4457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7974F3-93AA-4BFB-8817-13CB24E70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855663"/>
            <a:ext cx="35052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0900A-37EF-430B-A7FB-227320527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314700"/>
            <a:ext cx="42957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59EE8CE-7D7F-4138-A0BD-6C93E894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000"/>
              <a:t>METEORITI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A0EE130-CACA-4EB8-A689-4F96ADEF8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9375775" cy="4195762"/>
          </a:xfrm>
        </p:spPr>
        <p:txBody>
          <a:bodyPr/>
          <a:lstStyle/>
          <a:p>
            <a:r>
              <a:rPr lang="sl-SI" altLang="sl-SI" sz="4000"/>
              <a:t>KAMNIT ALI KOVINSKI DEL</a:t>
            </a:r>
          </a:p>
          <a:p>
            <a:r>
              <a:rPr lang="sl-SI" altLang="sl-SI" sz="4000"/>
              <a:t>PADE NA ZEMLJO</a:t>
            </a:r>
          </a:p>
          <a:p>
            <a:r>
              <a:rPr lang="sl-SI" altLang="sl-SI" sz="4000"/>
              <a:t>HITROST PADCA JE 70 km/s (10km/s)</a:t>
            </a:r>
          </a:p>
          <a:p>
            <a:r>
              <a:rPr lang="sl-SI" altLang="sl-SI" sz="4000"/>
              <a:t>DELCI ASTEROIDOV</a:t>
            </a:r>
          </a:p>
          <a:p>
            <a:endParaRPr lang="sl-SI" altLang="sl-SI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56783-7D5B-4FB3-A082-45935305A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3" y="3779838"/>
            <a:ext cx="235108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EA0DF-4FD8-4105-9E3B-73D56EDD1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3779838"/>
            <a:ext cx="4217987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BDF62-37BF-4625-9B96-553839DAB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020763"/>
            <a:ext cx="24384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EB335-F36E-4C18-8BF7-A18EA4313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652463"/>
            <a:ext cx="57435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180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OSONČJE</vt:lpstr>
      <vt:lpstr>SONČNI SISTEM</vt:lpstr>
      <vt:lpstr>PLANETI</vt:lpstr>
      <vt:lpstr>POLOŽAJ V GALAKSIJI</vt:lpstr>
      <vt:lpstr>SONCE</vt:lpstr>
      <vt:lpstr>NARAVNI SATELITI-LUNE</vt:lpstr>
      <vt:lpstr>KOMETI</vt:lpstr>
      <vt:lpstr>METEORJI</vt:lpstr>
      <vt:lpstr>METEORITI</vt:lpstr>
      <vt:lpstr>ASTEROIDI ALI PLANETOIDI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2019-05-30T09:25:19Z</dcterms:created>
  <dcterms:modified xsi:type="dcterms:W3CDTF">2019-05-30T09:25:19Z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