
<file path=[Content_Types].xml><?xml version="1.0" encoding="utf-8"?>
<Types xmlns="http://schemas.openxmlformats.org/package/2006/content-types">
  <Default Extension="emf" ContentType="image/x-emf"/>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8" r:id="rId1"/>
  </p:sldMasterIdLst>
  <p:notesMasterIdLst>
    <p:notesMasterId r:id="rId7"/>
  </p:notesMasterIdLst>
  <p:sldIdLst>
    <p:sldId id="256" r:id="rId2"/>
    <p:sldId id="257" r:id="rId3"/>
    <p:sldId id="259" r:id="rId4"/>
    <p:sldId id="260" r:id="rId5"/>
    <p:sldId id="261" r:id="rId6"/>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7" autoAdjust="0"/>
    <p:restoredTop sz="94718" autoAdjust="0"/>
  </p:normalViewPr>
  <p:slideViewPr>
    <p:cSldViewPr>
      <p:cViewPr varScale="1">
        <p:scale>
          <a:sx n="106" d="100"/>
          <a:sy n="106" d="100"/>
        </p:scale>
        <p:origin x="168"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1280" units="cm"/>
          <inkml:channel name="Y" type="integer" max="1024" units="cm"/>
        </inkml:traceFormat>
        <inkml:channelProperties>
          <inkml:channelProperty channel="X" name="resolution" value="34" units="1/cm"/>
          <inkml:channelProperty channel="Y" name="resolution" value="34" units="1/cm"/>
        </inkml:channelProperties>
      </inkml:inkSource>
      <inkml:timestamp xml:id="ts0" timeString="2008-01-26T15:32:24.453"/>
    </inkml:context>
    <inkml:brush xml:id="br0">
      <inkml:brushProperty name="width" value="0.09701" units="cm"/>
      <inkml:brushProperty name="height" value="0.09701" units="cm"/>
      <inkml:brushProperty name="fitToCurve" value="1"/>
    </inkml:brush>
  </inkml:definitions>
  <inkml:trace contextRef="#ctx0" brushRef="#br0">300 164</inkml:trace>
  <inkml:trace contextRef="#ctx0" brushRef="#br0" timeOffset="344">181 104</inkml:trace>
  <inkml:trace contextRef="#ctx0" brushRef="#br0" timeOffset="703">141 183</inkml:trace>
  <inkml:trace contextRef="#ctx0" brushRef="#br0" timeOffset="1000">141 283,'20'0</inkml:trace>
  <inkml:trace contextRef="#ctx0" brushRef="#br0" timeOffset="1250">181 283,'0'-20,"0"0,0-20,0 20,-20 1,20-1,-20 20,20-20,-20 20,20 40,0-40,0 19,0 1,20 0,0 0,-20-20,20 20,0-20,0 0,-1 0,1 0,-20-20,20 20,-20-20,0 0,0 0,-20 1,0 19,1-40,-1 20,0 0,0 20,0 20,20 0,0 0,-20 0,20 19,0-19,0 0,0 0,0-20,20 0,0 39,-20-39,20 20,20-20,-21 0,1 0,-20 0,20 0,0-20,0 20,-20-19,20 19,-20 0,0-20,0 0,0 0,0-20,-20 21,0 19,0-20,0-20,0 20,20 0,-19 20,-21 0,20-20,0 20,0 0,20 20,-19 0,19 20,-20-20,20 0,0-1,0-19,-20 0,20 20,0 0,0 0,0 0,0 0,0-20,0 19,0 1,20 0,0-20,-20 20,19-20,1 0,0 0,0 0,0-20,0 20,-1-20,21 20,-20-20,20 20,-20-19,-20 19,39-20,-19 0,0 0,0 0,19 20,-39-20,0 20,20-19,-20-1,0 0,-20 0,20 0,-19 0,-1 20,20 0,-20 0,0 0,-20-20,21 20,-1-19,0 19,0 0,20-20,-20 20,0 0,0 0,20 0,0 20,-39-1,19 1,0-20,0 0,20 20,-20-20,20 20,-19-20,19 20,0 0,0 0,0-1,0-19,0 20,0 0,0 0,0 0,0 0,0-1,0-19,19 20,1 0,0 0,0 0,0-20,0 0,-1 0,1-20,20 20,-20-20,-20 0,20 20,0 0,-20-20,19 20,1 0,-20-19,0-1,0 0,0 0,0 0,0-19,0 39,-20-20,1 0,19 20,-20-20,-20 0,20 0,0 20,0-20,1 20,19 0,-20 0,0 0,0 0,0 0,0 0,-19 20,39-20,0 0,-40 20,40 0,-20-20,20 20,0 0,0 0,-20-1,20-19,0 20,0 0,0 20,0-20,0-20,0 19,0 1,0 0,20 0,-20 0,20-20,20 0,-40 20,20-20,-1 0,1 0,0 0,0 0,0 0,-20 0,20 0,19 0,-19 0,0-20,0 20,-20 0,20 0,0 0,-20-20,19 20,-19-20,0 0,0 0,20 1,-20-1,0 0,0 0,0 0,0 0,0 20,0-19,-20-1,20 0,-19 20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ED2E0BC-A25C-4252-8B34-25BAE73EC375}"/>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sl-SI" altLang="sl-SI"/>
          </a:p>
        </p:txBody>
      </p:sp>
      <p:sp>
        <p:nvSpPr>
          <p:cNvPr id="3075" name="Rectangle 3">
            <a:extLst>
              <a:ext uri="{FF2B5EF4-FFF2-40B4-BE49-F238E27FC236}">
                <a16:creationId xmlns:a16="http://schemas.microsoft.com/office/drawing/2014/main" id="{19D56F9B-7D8E-4659-B625-7BB18D0297D5}"/>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sl-SI" altLang="sl-SI"/>
          </a:p>
        </p:txBody>
      </p:sp>
      <p:sp>
        <p:nvSpPr>
          <p:cNvPr id="3076" name="Rectangle 4">
            <a:extLst>
              <a:ext uri="{FF2B5EF4-FFF2-40B4-BE49-F238E27FC236}">
                <a16:creationId xmlns:a16="http://schemas.microsoft.com/office/drawing/2014/main" id="{C298C7F3-0EDF-4BB8-8BC4-C12EB2A2DC6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5EA2BB79-1693-4C5B-AACB-CF55CC47D0A5}"/>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3078" name="Rectangle 6">
            <a:extLst>
              <a:ext uri="{FF2B5EF4-FFF2-40B4-BE49-F238E27FC236}">
                <a16:creationId xmlns:a16="http://schemas.microsoft.com/office/drawing/2014/main" id="{995C3949-82AB-44E4-AA18-68D575418589}"/>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sl-SI" altLang="sl-SI"/>
          </a:p>
        </p:txBody>
      </p:sp>
      <p:sp>
        <p:nvSpPr>
          <p:cNvPr id="3079" name="Rectangle 7">
            <a:extLst>
              <a:ext uri="{FF2B5EF4-FFF2-40B4-BE49-F238E27FC236}">
                <a16:creationId xmlns:a16="http://schemas.microsoft.com/office/drawing/2014/main" id="{24B6E5BF-2DCF-435F-8D82-D6FA9F171AE2}"/>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6E008DC-E26D-4287-A2B3-185FAFF711FB}"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79699F9-AE7B-4913-823F-B65E650DF7E6}"/>
              </a:ext>
            </a:extLst>
          </p:cNvPr>
          <p:cNvSpPr>
            <a:spLocks noGrp="1" noChangeArrowheads="1"/>
          </p:cNvSpPr>
          <p:nvPr>
            <p:ph type="sldNum" sz="quarter" idx="5"/>
          </p:nvPr>
        </p:nvSpPr>
        <p:spPr>
          <a:ln/>
        </p:spPr>
        <p:txBody>
          <a:bodyPr/>
          <a:lstStyle/>
          <a:p>
            <a:fld id="{E5BC1F00-33E1-47C5-8E58-8496C2DD0DA1}" type="slidenum">
              <a:rPr lang="sl-SI" altLang="sl-SI"/>
              <a:pPr/>
              <a:t>1</a:t>
            </a:fld>
            <a:endParaRPr lang="sl-SI" altLang="sl-SI"/>
          </a:p>
        </p:txBody>
      </p:sp>
      <p:sp>
        <p:nvSpPr>
          <p:cNvPr id="4098" name="Rectangle 2">
            <a:extLst>
              <a:ext uri="{FF2B5EF4-FFF2-40B4-BE49-F238E27FC236}">
                <a16:creationId xmlns:a16="http://schemas.microsoft.com/office/drawing/2014/main" id="{EFEBE9BD-057C-44B8-AB2F-F55E7BD21A72}"/>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0C5E0952-A237-47DF-8EF7-AA6A7538C2FC}"/>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A0DC8D7-9ECD-46A1-9630-8F319B5B1CD4}"/>
              </a:ext>
            </a:extLst>
          </p:cNvPr>
          <p:cNvSpPr>
            <a:spLocks noGrp="1" noChangeArrowheads="1"/>
          </p:cNvSpPr>
          <p:nvPr>
            <p:ph type="sldNum" sz="quarter" idx="5"/>
          </p:nvPr>
        </p:nvSpPr>
        <p:spPr>
          <a:ln/>
        </p:spPr>
        <p:txBody>
          <a:bodyPr/>
          <a:lstStyle/>
          <a:p>
            <a:fld id="{52C3F22D-938B-4A3C-B786-9F270572260E}" type="slidenum">
              <a:rPr lang="sl-SI" altLang="sl-SI"/>
              <a:pPr/>
              <a:t>2</a:t>
            </a:fld>
            <a:endParaRPr lang="sl-SI" altLang="sl-SI"/>
          </a:p>
        </p:txBody>
      </p:sp>
      <p:sp>
        <p:nvSpPr>
          <p:cNvPr id="107522" name="Rectangle 2">
            <a:extLst>
              <a:ext uri="{FF2B5EF4-FFF2-40B4-BE49-F238E27FC236}">
                <a16:creationId xmlns:a16="http://schemas.microsoft.com/office/drawing/2014/main" id="{5C81D5A2-C5C4-491B-8897-611AF8306F7E}"/>
              </a:ext>
            </a:extLst>
          </p:cNvPr>
          <p:cNvSpPr>
            <a:spLocks noGrp="1" noRot="1" noChangeAspect="1" noChangeArrowheads="1" noTextEdit="1"/>
          </p:cNvSpPr>
          <p:nvPr>
            <p:ph type="sldImg"/>
          </p:nvPr>
        </p:nvSpPr>
        <p:spPr>
          <a:ln/>
        </p:spPr>
      </p:sp>
      <p:sp>
        <p:nvSpPr>
          <p:cNvPr id="107523" name="Rectangle 3">
            <a:extLst>
              <a:ext uri="{FF2B5EF4-FFF2-40B4-BE49-F238E27FC236}">
                <a16:creationId xmlns:a16="http://schemas.microsoft.com/office/drawing/2014/main" id="{A9F7BF7D-6037-4546-9D39-D86E2F9E0316}"/>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FA5783A-3B7E-4405-BA2D-422632A53C4F}"/>
              </a:ext>
            </a:extLst>
          </p:cNvPr>
          <p:cNvSpPr>
            <a:spLocks noGrp="1" noChangeArrowheads="1"/>
          </p:cNvSpPr>
          <p:nvPr>
            <p:ph type="sldNum" sz="quarter" idx="5"/>
          </p:nvPr>
        </p:nvSpPr>
        <p:spPr>
          <a:ln/>
        </p:spPr>
        <p:txBody>
          <a:bodyPr/>
          <a:lstStyle/>
          <a:p>
            <a:fld id="{926345BD-8F4D-41FF-923A-76C851A19C6C}" type="slidenum">
              <a:rPr lang="sl-SI" altLang="sl-SI"/>
              <a:pPr/>
              <a:t>3</a:t>
            </a:fld>
            <a:endParaRPr lang="sl-SI" altLang="sl-SI"/>
          </a:p>
        </p:txBody>
      </p:sp>
      <p:sp>
        <p:nvSpPr>
          <p:cNvPr id="112642" name="Rectangle 2">
            <a:extLst>
              <a:ext uri="{FF2B5EF4-FFF2-40B4-BE49-F238E27FC236}">
                <a16:creationId xmlns:a16="http://schemas.microsoft.com/office/drawing/2014/main" id="{CE5102B2-1F7F-449E-A3C5-7328B28B34AC}"/>
              </a:ext>
            </a:extLst>
          </p:cNvPr>
          <p:cNvSpPr>
            <a:spLocks noGrp="1" noRot="1" noChangeAspect="1" noChangeArrowheads="1" noTextEdit="1"/>
          </p:cNvSpPr>
          <p:nvPr>
            <p:ph type="sldImg"/>
          </p:nvPr>
        </p:nvSpPr>
        <p:spPr>
          <a:ln/>
        </p:spPr>
      </p:sp>
      <p:sp>
        <p:nvSpPr>
          <p:cNvPr id="112643" name="Rectangle 3">
            <a:extLst>
              <a:ext uri="{FF2B5EF4-FFF2-40B4-BE49-F238E27FC236}">
                <a16:creationId xmlns:a16="http://schemas.microsoft.com/office/drawing/2014/main" id="{7C980D79-0399-48E8-B25D-4CEE2BE76243}"/>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0245815-FA58-417E-BCA8-1AC05CFFD180}"/>
              </a:ext>
            </a:extLst>
          </p:cNvPr>
          <p:cNvSpPr>
            <a:spLocks noGrp="1" noChangeArrowheads="1"/>
          </p:cNvSpPr>
          <p:nvPr>
            <p:ph type="sldNum" sz="quarter" idx="5"/>
          </p:nvPr>
        </p:nvSpPr>
        <p:spPr>
          <a:ln/>
        </p:spPr>
        <p:txBody>
          <a:bodyPr/>
          <a:lstStyle/>
          <a:p>
            <a:fld id="{E2E1061C-B751-45F2-826D-CD026E03AF82}" type="slidenum">
              <a:rPr lang="sl-SI" altLang="sl-SI"/>
              <a:pPr/>
              <a:t>4</a:t>
            </a:fld>
            <a:endParaRPr lang="sl-SI" altLang="sl-SI"/>
          </a:p>
        </p:txBody>
      </p:sp>
      <p:sp>
        <p:nvSpPr>
          <p:cNvPr id="114690" name="Rectangle 2">
            <a:extLst>
              <a:ext uri="{FF2B5EF4-FFF2-40B4-BE49-F238E27FC236}">
                <a16:creationId xmlns:a16="http://schemas.microsoft.com/office/drawing/2014/main" id="{EA467FFB-2819-47A5-97D8-8DC58A3E9929}"/>
              </a:ext>
            </a:extLst>
          </p:cNvPr>
          <p:cNvSpPr>
            <a:spLocks noGrp="1" noRot="1" noChangeAspect="1" noChangeArrowheads="1" noTextEdit="1"/>
          </p:cNvSpPr>
          <p:nvPr>
            <p:ph type="sldImg"/>
          </p:nvPr>
        </p:nvSpPr>
        <p:spPr>
          <a:ln/>
        </p:spPr>
      </p:sp>
      <p:sp>
        <p:nvSpPr>
          <p:cNvPr id="114691" name="Rectangle 3">
            <a:extLst>
              <a:ext uri="{FF2B5EF4-FFF2-40B4-BE49-F238E27FC236}">
                <a16:creationId xmlns:a16="http://schemas.microsoft.com/office/drawing/2014/main" id="{283EE10D-4FA4-4D36-85A5-E51F70AE26A3}"/>
              </a:ext>
            </a:extLst>
          </p:cNvPr>
          <p:cNvSpPr>
            <a:spLocks noGrp="1" noChangeArrowheads="1"/>
          </p:cNvSpPr>
          <p:nvPr>
            <p:ph type="body" idx="1"/>
          </p:nvPr>
        </p:nvSpPr>
        <p:spPr/>
        <p:txBody>
          <a:bodyPr/>
          <a:lstStyle/>
          <a:p>
            <a:endParaRPr lang="sl-SI" altLang="sl-S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02EAE35-94E3-436F-9689-B6F05EAE2ECD}"/>
              </a:ext>
            </a:extLst>
          </p:cNvPr>
          <p:cNvSpPr>
            <a:spLocks noGrp="1" noChangeArrowheads="1"/>
          </p:cNvSpPr>
          <p:nvPr>
            <p:ph type="sldNum" sz="quarter" idx="5"/>
          </p:nvPr>
        </p:nvSpPr>
        <p:spPr>
          <a:ln/>
        </p:spPr>
        <p:txBody>
          <a:bodyPr/>
          <a:lstStyle/>
          <a:p>
            <a:fld id="{F3B89BDD-6312-4697-807E-EC8BD7A6F814}" type="slidenum">
              <a:rPr lang="sl-SI" altLang="sl-SI"/>
              <a:pPr/>
              <a:t>5</a:t>
            </a:fld>
            <a:endParaRPr lang="sl-SI" altLang="sl-SI"/>
          </a:p>
        </p:txBody>
      </p:sp>
      <p:sp>
        <p:nvSpPr>
          <p:cNvPr id="116738" name="Rectangle 2">
            <a:extLst>
              <a:ext uri="{FF2B5EF4-FFF2-40B4-BE49-F238E27FC236}">
                <a16:creationId xmlns:a16="http://schemas.microsoft.com/office/drawing/2014/main" id="{9830AC61-469E-4A5B-829B-E28A916942E8}"/>
              </a:ext>
            </a:extLst>
          </p:cNvPr>
          <p:cNvSpPr>
            <a:spLocks noGrp="1" noRot="1" noChangeAspect="1" noChangeArrowheads="1" noTextEdit="1"/>
          </p:cNvSpPr>
          <p:nvPr>
            <p:ph type="sldImg"/>
          </p:nvPr>
        </p:nvSpPr>
        <p:spPr>
          <a:ln/>
        </p:spPr>
      </p:sp>
      <p:sp>
        <p:nvSpPr>
          <p:cNvPr id="116739" name="Rectangle 3">
            <a:extLst>
              <a:ext uri="{FF2B5EF4-FFF2-40B4-BE49-F238E27FC236}">
                <a16:creationId xmlns:a16="http://schemas.microsoft.com/office/drawing/2014/main" id="{F724587F-2599-443A-BC34-79E067068A86}"/>
              </a:ext>
            </a:extLst>
          </p:cNvPr>
          <p:cNvSpPr>
            <a:spLocks noGrp="1" noChangeArrowheads="1"/>
          </p:cNvSpPr>
          <p:nvPr>
            <p:ph type="body" idx="1"/>
          </p:nvPr>
        </p:nvSpPr>
        <p:spPr/>
        <p:txBody>
          <a:bodyPr/>
          <a:lstStyle/>
          <a:p>
            <a:endParaRPr lang="sl-SI" alt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blackGray">
      <p:bgPr>
        <a:solidFill>
          <a:schemeClr val="bg1"/>
        </a:solidFill>
        <a:effectLst/>
      </p:bgPr>
    </p:bg>
    <p:spTree>
      <p:nvGrpSpPr>
        <p:cNvPr id="1" name=""/>
        <p:cNvGrpSpPr/>
        <p:nvPr/>
      </p:nvGrpSpPr>
      <p:grpSpPr>
        <a:xfrm>
          <a:off x="0" y="0"/>
          <a:ext cx="0" cy="0"/>
          <a:chOff x="0" y="0"/>
          <a:chExt cx="0" cy="0"/>
        </a:xfrm>
      </p:grpSpPr>
      <p:grpSp>
        <p:nvGrpSpPr>
          <p:cNvPr id="105474" name="Group 2">
            <a:extLst>
              <a:ext uri="{FF2B5EF4-FFF2-40B4-BE49-F238E27FC236}">
                <a16:creationId xmlns:a16="http://schemas.microsoft.com/office/drawing/2014/main" id="{0CAFD0E0-D853-47B2-8A7B-45802BB85311}"/>
              </a:ext>
            </a:extLst>
          </p:cNvPr>
          <p:cNvGrpSpPr>
            <a:grpSpLocks/>
          </p:cNvGrpSpPr>
          <p:nvPr/>
        </p:nvGrpSpPr>
        <p:grpSpPr bwMode="auto">
          <a:xfrm>
            <a:off x="0" y="3902075"/>
            <a:ext cx="3400425" cy="2949575"/>
            <a:chOff x="0" y="2458"/>
            <a:chExt cx="2142" cy="1858"/>
          </a:xfrm>
        </p:grpSpPr>
        <p:sp>
          <p:nvSpPr>
            <p:cNvPr id="105475" name="Freeform 3">
              <a:extLst>
                <a:ext uri="{FF2B5EF4-FFF2-40B4-BE49-F238E27FC236}">
                  <a16:creationId xmlns:a16="http://schemas.microsoft.com/office/drawing/2014/main" id="{194AC1C0-F235-4FF7-A5DA-5F6F61707CA6}"/>
                </a:ext>
              </a:extLst>
            </p:cNvPr>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5476" name="Freeform 4">
              <a:extLst>
                <a:ext uri="{FF2B5EF4-FFF2-40B4-BE49-F238E27FC236}">
                  <a16:creationId xmlns:a16="http://schemas.microsoft.com/office/drawing/2014/main" id="{967E1828-852E-4F50-8B9F-8FC9AC04A18D}"/>
                </a:ext>
              </a:extLst>
            </p:cNvPr>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5477" name="Freeform 5">
              <a:extLst>
                <a:ext uri="{FF2B5EF4-FFF2-40B4-BE49-F238E27FC236}">
                  <a16:creationId xmlns:a16="http://schemas.microsoft.com/office/drawing/2014/main" id="{03669266-BAF4-4E99-8DC0-484D317DED46}"/>
                </a:ext>
              </a:extLst>
            </p:cNvPr>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5478" name="Freeform 6">
              <a:extLst>
                <a:ext uri="{FF2B5EF4-FFF2-40B4-BE49-F238E27FC236}">
                  <a16:creationId xmlns:a16="http://schemas.microsoft.com/office/drawing/2014/main" id="{9C079CFD-D394-4A8A-AA0D-C6B1FCB1BA4C}"/>
                </a:ext>
              </a:extLst>
            </p:cNvPr>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5479" name="Oval 7">
              <a:extLst>
                <a:ext uri="{FF2B5EF4-FFF2-40B4-BE49-F238E27FC236}">
                  <a16:creationId xmlns:a16="http://schemas.microsoft.com/office/drawing/2014/main" id="{BF6AA728-85E4-4B66-8A07-A6C237D4289A}"/>
                </a:ext>
              </a:extLst>
            </p:cNvPr>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105480" name="Oval 8">
              <a:extLst>
                <a:ext uri="{FF2B5EF4-FFF2-40B4-BE49-F238E27FC236}">
                  <a16:creationId xmlns:a16="http://schemas.microsoft.com/office/drawing/2014/main" id="{C4B8AA5F-A71D-4A02-ADED-AEEB8800316A}"/>
                </a:ext>
              </a:extLst>
            </p:cNvPr>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105481" name="Oval 9">
              <a:extLst>
                <a:ext uri="{FF2B5EF4-FFF2-40B4-BE49-F238E27FC236}">
                  <a16:creationId xmlns:a16="http://schemas.microsoft.com/office/drawing/2014/main" id="{D1613608-B25A-46C8-849A-A178D70836E7}"/>
                </a:ext>
              </a:extLst>
            </p:cNvPr>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sp>
        <p:nvSpPr>
          <p:cNvPr id="105482" name="Rectangle 10">
            <a:extLst>
              <a:ext uri="{FF2B5EF4-FFF2-40B4-BE49-F238E27FC236}">
                <a16:creationId xmlns:a16="http://schemas.microsoft.com/office/drawing/2014/main" id="{2B3D225D-4835-416F-A446-AA77ED3845A0}"/>
              </a:ext>
            </a:extLst>
          </p:cNvPr>
          <p:cNvSpPr>
            <a:spLocks noGrp="1" noChangeArrowheads="1"/>
          </p:cNvSpPr>
          <p:nvPr>
            <p:ph type="ctrTitle" sz="quarter"/>
          </p:nvPr>
        </p:nvSpPr>
        <p:spPr>
          <a:xfrm>
            <a:off x="685800" y="1873250"/>
            <a:ext cx="7772400" cy="1555750"/>
          </a:xfrm>
        </p:spPr>
        <p:txBody>
          <a:bodyPr/>
          <a:lstStyle>
            <a:lvl1pPr>
              <a:defRPr sz="4800"/>
            </a:lvl1pPr>
          </a:lstStyle>
          <a:p>
            <a:pPr lvl="0"/>
            <a:r>
              <a:rPr lang="sl-SI" altLang="sl-SI" noProof="0"/>
              <a:t>Kliknite, če želite urediti slog naslova matrice</a:t>
            </a:r>
          </a:p>
        </p:txBody>
      </p:sp>
      <p:sp>
        <p:nvSpPr>
          <p:cNvPr id="105483" name="Rectangle 11">
            <a:extLst>
              <a:ext uri="{FF2B5EF4-FFF2-40B4-BE49-F238E27FC236}">
                <a16:creationId xmlns:a16="http://schemas.microsoft.com/office/drawing/2014/main" id="{39ACE838-D174-405F-B655-E919EEC8F1AA}"/>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sl-SI" altLang="sl-SI" noProof="0"/>
              <a:t>Kliknite, če želite urediti slog podnaslova matrice</a:t>
            </a:r>
          </a:p>
        </p:txBody>
      </p:sp>
      <p:sp>
        <p:nvSpPr>
          <p:cNvPr id="105484" name="Rectangle 12">
            <a:extLst>
              <a:ext uri="{FF2B5EF4-FFF2-40B4-BE49-F238E27FC236}">
                <a16:creationId xmlns:a16="http://schemas.microsoft.com/office/drawing/2014/main" id="{D04B3718-7CC3-4286-A9E9-A08B93149BD4}"/>
              </a:ext>
            </a:extLst>
          </p:cNvPr>
          <p:cNvSpPr>
            <a:spLocks noGrp="1" noChangeArrowheads="1"/>
          </p:cNvSpPr>
          <p:nvPr>
            <p:ph type="dt" sz="quarter" idx="2"/>
          </p:nvPr>
        </p:nvSpPr>
        <p:spPr/>
        <p:txBody>
          <a:bodyPr/>
          <a:lstStyle>
            <a:lvl1pPr>
              <a:defRPr/>
            </a:lvl1pPr>
          </a:lstStyle>
          <a:p>
            <a:endParaRPr lang="sl-SI" altLang="sl-SI"/>
          </a:p>
        </p:txBody>
      </p:sp>
      <p:sp>
        <p:nvSpPr>
          <p:cNvPr id="105485" name="Rectangle 13">
            <a:extLst>
              <a:ext uri="{FF2B5EF4-FFF2-40B4-BE49-F238E27FC236}">
                <a16:creationId xmlns:a16="http://schemas.microsoft.com/office/drawing/2014/main" id="{0BEDB509-8408-4402-A6FF-067F439AF148}"/>
              </a:ext>
            </a:extLst>
          </p:cNvPr>
          <p:cNvSpPr>
            <a:spLocks noGrp="1" noChangeArrowheads="1"/>
          </p:cNvSpPr>
          <p:nvPr>
            <p:ph type="ftr" sz="quarter" idx="3"/>
          </p:nvPr>
        </p:nvSpPr>
        <p:spPr/>
        <p:txBody>
          <a:bodyPr/>
          <a:lstStyle>
            <a:lvl1pPr>
              <a:defRPr/>
            </a:lvl1pPr>
          </a:lstStyle>
          <a:p>
            <a:endParaRPr lang="sl-SI" altLang="sl-SI"/>
          </a:p>
        </p:txBody>
      </p:sp>
      <p:sp>
        <p:nvSpPr>
          <p:cNvPr id="105486" name="Rectangle 14">
            <a:extLst>
              <a:ext uri="{FF2B5EF4-FFF2-40B4-BE49-F238E27FC236}">
                <a16:creationId xmlns:a16="http://schemas.microsoft.com/office/drawing/2014/main" id="{FE92D83F-B25A-4ACB-8FB5-99DA344E863F}"/>
              </a:ext>
            </a:extLst>
          </p:cNvPr>
          <p:cNvSpPr>
            <a:spLocks noGrp="1" noChangeArrowheads="1"/>
          </p:cNvSpPr>
          <p:nvPr>
            <p:ph type="sldNum" sz="quarter" idx="4"/>
          </p:nvPr>
        </p:nvSpPr>
        <p:spPr/>
        <p:txBody>
          <a:bodyPr/>
          <a:lstStyle>
            <a:lvl1pPr>
              <a:defRPr/>
            </a:lvl1pPr>
          </a:lstStyle>
          <a:p>
            <a:fld id="{9F1B6D09-2EFB-40D9-8202-58D6FA516D53}" type="slidenum">
              <a:rPr lang="sl-SI" altLang="sl-SI"/>
              <a:pPr/>
              <a:t>‹#›</a:t>
            </a:fld>
            <a:endParaRPr lang="sl-SI" alt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F88D4-DE1E-458C-B851-11CA3F22029B}"/>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45BD8D28-27C7-43B8-9C90-902F32F2D8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E1D07B6A-F583-4308-96AF-BE267C8928B2}"/>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36E25589-FDE1-4FD9-9FF3-1F55C88A6C66}"/>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481CBEDA-DFE3-4B0D-9334-4D21903ACFA9}"/>
              </a:ext>
            </a:extLst>
          </p:cNvPr>
          <p:cNvSpPr>
            <a:spLocks noGrp="1"/>
          </p:cNvSpPr>
          <p:nvPr>
            <p:ph type="sldNum" sz="quarter" idx="12"/>
          </p:nvPr>
        </p:nvSpPr>
        <p:spPr/>
        <p:txBody>
          <a:bodyPr/>
          <a:lstStyle>
            <a:lvl1pPr>
              <a:defRPr/>
            </a:lvl1pPr>
          </a:lstStyle>
          <a:p>
            <a:fld id="{40E4FE2C-3142-49ED-9726-72A0AF60EB2F}" type="slidenum">
              <a:rPr lang="sl-SI" altLang="sl-SI"/>
              <a:pPr/>
              <a:t>‹#›</a:t>
            </a:fld>
            <a:endParaRPr lang="sl-SI" altLang="sl-SI"/>
          </a:p>
        </p:txBody>
      </p:sp>
    </p:spTree>
    <p:extLst>
      <p:ext uri="{BB962C8B-B14F-4D97-AF65-F5344CB8AC3E}">
        <p14:creationId xmlns:p14="http://schemas.microsoft.com/office/powerpoint/2010/main" val="3625824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2633DB-D8B8-4370-9D54-CAFF33995053}"/>
              </a:ext>
            </a:extLst>
          </p:cNvPr>
          <p:cNvSpPr>
            <a:spLocks noGrp="1"/>
          </p:cNvSpPr>
          <p:nvPr>
            <p:ph type="title" orient="vert"/>
          </p:nvPr>
        </p:nvSpPr>
        <p:spPr>
          <a:xfrm>
            <a:off x="6629400" y="277813"/>
            <a:ext cx="2057400" cy="5853112"/>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0B15AA27-999C-4643-92D9-D37C6A98B23F}"/>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CB36D4B2-10AF-461D-ADA7-2A1CD201440B}"/>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B9BC5D7D-2EE8-4281-87DB-09DF01F9AD35}"/>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9109BAFA-5384-4C3A-B293-A6156387253C}"/>
              </a:ext>
            </a:extLst>
          </p:cNvPr>
          <p:cNvSpPr>
            <a:spLocks noGrp="1"/>
          </p:cNvSpPr>
          <p:nvPr>
            <p:ph type="sldNum" sz="quarter" idx="12"/>
          </p:nvPr>
        </p:nvSpPr>
        <p:spPr/>
        <p:txBody>
          <a:bodyPr/>
          <a:lstStyle>
            <a:lvl1pPr>
              <a:defRPr/>
            </a:lvl1pPr>
          </a:lstStyle>
          <a:p>
            <a:fld id="{33E7B948-0975-40FB-A339-CA359F431026}" type="slidenum">
              <a:rPr lang="sl-SI" altLang="sl-SI"/>
              <a:pPr/>
              <a:t>‹#›</a:t>
            </a:fld>
            <a:endParaRPr lang="sl-SI" altLang="sl-SI"/>
          </a:p>
        </p:txBody>
      </p:sp>
    </p:spTree>
    <p:extLst>
      <p:ext uri="{BB962C8B-B14F-4D97-AF65-F5344CB8AC3E}">
        <p14:creationId xmlns:p14="http://schemas.microsoft.com/office/powerpoint/2010/main" val="1353148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A6C57-E6B6-4B03-BFDB-209F06E21599}"/>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D7A8FABF-DFCD-4F08-8B6D-4397EC3860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EFC5067C-6071-4E86-8FD7-14C7CA79A928}"/>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9C1B6727-6514-46F1-A214-B63B2D0A13E9}"/>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89B011D1-AF77-4EC0-881B-54B86CFC7E29}"/>
              </a:ext>
            </a:extLst>
          </p:cNvPr>
          <p:cNvSpPr>
            <a:spLocks noGrp="1"/>
          </p:cNvSpPr>
          <p:nvPr>
            <p:ph type="sldNum" sz="quarter" idx="12"/>
          </p:nvPr>
        </p:nvSpPr>
        <p:spPr/>
        <p:txBody>
          <a:bodyPr/>
          <a:lstStyle>
            <a:lvl1pPr>
              <a:defRPr/>
            </a:lvl1pPr>
          </a:lstStyle>
          <a:p>
            <a:fld id="{ECAB178F-D27D-4829-B147-61342F16A496}" type="slidenum">
              <a:rPr lang="sl-SI" altLang="sl-SI"/>
              <a:pPr/>
              <a:t>‹#›</a:t>
            </a:fld>
            <a:endParaRPr lang="sl-SI" altLang="sl-SI"/>
          </a:p>
        </p:txBody>
      </p:sp>
    </p:spTree>
    <p:extLst>
      <p:ext uri="{BB962C8B-B14F-4D97-AF65-F5344CB8AC3E}">
        <p14:creationId xmlns:p14="http://schemas.microsoft.com/office/powerpoint/2010/main" val="58646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23CFF-4188-44A0-BDA4-899114AB588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17ED793B-2A64-4AB0-BB05-CDFD990050E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49DE95C-AB34-43A9-BC83-61E3B11B9B56}"/>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DCDC204C-0892-4A79-A7D3-B67B8C8C2157}"/>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29D74DD-0288-41BA-99E1-C5984CC20482}"/>
              </a:ext>
            </a:extLst>
          </p:cNvPr>
          <p:cNvSpPr>
            <a:spLocks noGrp="1"/>
          </p:cNvSpPr>
          <p:nvPr>
            <p:ph type="sldNum" sz="quarter" idx="12"/>
          </p:nvPr>
        </p:nvSpPr>
        <p:spPr/>
        <p:txBody>
          <a:bodyPr/>
          <a:lstStyle>
            <a:lvl1pPr>
              <a:defRPr/>
            </a:lvl1pPr>
          </a:lstStyle>
          <a:p>
            <a:fld id="{4AE66BEA-0083-4541-9F32-B12EFD5F00AA}" type="slidenum">
              <a:rPr lang="sl-SI" altLang="sl-SI"/>
              <a:pPr/>
              <a:t>‹#›</a:t>
            </a:fld>
            <a:endParaRPr lang="sl-SI" altLang="sl-SI"/>
          </a:p>
        </p:txBody>
      </p:sp>
    </p:spTree>
    <p:extLst>
      <p:ext uri="{BB962C8B-B14F-4D97-AF65-F5344CB8AC3E}">
        <p14:creationId xmlns:p14="http://schemas.microsoft.com/office/powerpoint/2010/main" val="3689755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FB832-F045-4E60-A43B-0593E8C11841}"/>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0EF4A67D-DC65-4330-A1CA-0666E779D942}"/>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DD83A290-3293-4AD1-9AE4-D9164FE4B506}"/>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E65E0015-BC97-4C98-9243-98A365CECF10}"/>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BDC1940A-754A-4FCC-AD39-0F12D70A7D02}"/>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6F5C4418-BA8F-421F-9A80-785C31B7555C}"/>
              </a:ext>
            </a:extLst>
          </p:cNvPr>
          <p:cNvSpPr>
            <a:spLocks noGrp="1"/>
          </p:cNvSpPr>
          <p:nvPr>
            <p:ph type="sldNum" sz="quarter" idx="12"/>
          </p:nvPr>
        </p:nvSpPr>
        <p:spPr/>
        <p:txBody>
          <a:bodyPr/>
          <a:lstStyle>
            <a:lvl1pPr>
              <a:defRPr/>
            </a:lvl1pPr>
          </a:lstStyle>
          <a:p>
            <a:fld id="{0BF5DBBD-5EA3-46C5-8D9B-F2C304145FD5}" type="slidenum">
              <a:rPr lang="sl-SI" altLang="sl-SI"/>
              <a:pPr/>
              <a:t>‹#›</a:t>
            </a:fld>
            <a:endParaRPr lang="sl-SI" altLang="sl-SI"/>
          </a:p>
        </p:txBody>
      </p:sp>
    </p:spTree>
    <p:extLst>
      <p:ext uri="{BB962C8B-B14F-4D97-AF65-F5344CB8AC3E}">
        <p14:creationId xmlns:p14="http://schemas.microsoft.com/office/powerpoint/2010/main" val="3711460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C21AC-A1D9-4F3A-8478-EB1349457624}"/>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D03A0B7A-EE82-4E71-BA7E-EE58AB8FD6E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53C256-A726-4E70-9667-2469B62D6984}"/>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6433E918-BA59-4CAF-B544-BBC478F7A1F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812473-73D4-41D5-8D55-F8CFE3DFEF2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894151F6-840A-4934-A088-A4F012294D90}"/>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37FE06B0-9A6C-4A11-B2F9-429827D6C959}"/>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B04D59E7-C241-4DB9-A1AB-466A77A9FDF8}"/>
              </a:ext>
            </a:extLst>
          </p:cNvPr>
          <p:cNvSpPr>
            <a:spLocks noGrp="1"/>
          </p:cNvSpPr>
          <p:nvPr>
            <p:ph type="sldNum" sz="quarter" idx="12"/>
          </p:nvPr>
        </p:nvSpPr>
        <p:spPr/>
        <p:txBody>
          <a:bodyPr/>
          <a:lstStyle>
            <a:lvl1pPr>
              <a:defRPr/>
            </a:lvl1pPr>
          </a:lstStyle>
          <a:p>
            <a:fld id="{5B7E6136-4C87-4770-9475-5113BA2CEF52}" type="slidenum">
              <a:rPr lang="sl-SI" altLang="sl-SI"/>
              <a:pPr/>
              <a:t>‹#›</a:t>
            </a:fld>
            <a:endParaRPr lang="sl-SI" altLang="sl-SI"/>
          </a:p>
        </p:txBody>
      </p:sp>
    </p:spTree>
    <p:extLst>
      <p:ext uri="{BB962C8B-B14F-4D97-AF65-F5344CB8AC3E}">
        <p14:creationId xmlns:p14="http://schemas.microsoft.com/office/powerpoint/2010/main" val="395298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2632F-F806-41EC-8709-541EF0C3A456}"/>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F30E8A59-76EF-4961-8D80-65E84FC05AF4}"/>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132651D2-1D10-4089-BDA0-063FBED4F803}"/>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77C0B504-E321-42A0-84AD-23FFD2027FFA}"/>
              </a:ext>
            </a:extLst>
          </p:cNvPr>
          <p:cNvSpPr>
            <a:spLocks noGrp="1"/>
          </p:cNvSpPr>
          <p:nvPr>
            <p:ph type="sldNum" sz="quarter" idx="12"/>
          </p:nvPr>
        </p:nvSpPr>
        <p:spPr/>
        <p:txBody>
          <a:bodyPr/>
          <a:lstStyle>
            <a:lvl1pPr>
              <a:defRPr/>
            </a:lvl1pPr>
          </a:lstStyle>
          <a:p>
            <a:fld id="{C2EE73AC-E3AD-42C8-A5D0-BA2D64A750D1}" type="slidenum">
              <a:rPr lang="sl-SI" altLang="sl-SI"/>
              <a:pPr/>
              <a:t>‹#›</a:t>
            </a:fld>
            <a:endParaRPr lang="sl-SI" altLang="sl-SI"/>
          </a:p>
        </p:txBody>
      </p:sp>
    </p:spTree>
    <p:extLst>
      <p:ext uri="{BB962C8B-B14F-4D97-AF65-F5344CB8AC3E}">
        <p14:creationId xmlns:p14="http://schemas.microsoft.com/office/powerpoint/2010/main" val="2695336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9ACB7E-CA86-4178-BAF9-A7D8CAEEB6EB}"/>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B04F5C5E-B108-4283-B183-D44C3AF5E178}"/>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07934B22-3FB9-475E-98F2-E810371DC4C8}"/>
              </a:ext>
            </a:extLst>
          </p:cNvPr>
          <p:cNvSpPr>
            <a:spLocks noGrp="1"/>
          </p:cNvSpPr>
          <p:nvPr>
            <p:ph type="sldNum" sz="quarter" idx="12"/>
          </p:nvPr>
        </p:nvSpPr>
        <p:spPr/>
        <p:txBody>
          <a:bodyPr/>
          <a:lstStyle>
            <a:lvl1pPr>
              <a:defRPr/>
            </a:lvl1pPr>
          </a:lstStyle>
          <a:p>
            <a:fld id="{C7386CC5-5283-4501-A2BD-59E41A0C3F2C}" type="slidenum">
              <a:rPr lang="sl-SI" altLang="sl-SI"/>
              <a:pPr/>
              <a:t>‹#›</a:t>
            </a:fld>
            <a:endParaRPr lang="sl-SI" altLang="sl-SI"/>
          </a:p>
        </p:txBody>
      </p:sp>
    </p:spTree>
    <p:extLst>
      <p:ext uri="{BB962C8B-B14F-4D97-AF65-F5344CB8AC3E}">
        <p14:creationId xmlns:p14="http://schemas.microsoft.com/office/powerpoint/2010/main" val="2528941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7417D-952E-43DD-A2C0-FFBBA0DAE29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14B507FD-AA45-4949-B1B0-C4E6E4862FA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63B4928E-EB94-47D9-BDD4-79DF1DBC80C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24554B-5C3E-4FC0-ACB7-BBA4907B94B4}"/>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AF27BB3C-35AA-4638-B527-38F33F34BC73}"/>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7A47C025-2416-4544-961B-CDE64F598593}"/>
              </a:ext>
            </a:extLst>
          </p:cNvPr>
          <p:cNvSpPr>
            <a:spLocks noGrp="1"/>
          </p:cNvSpPr>
          <p:nvPr>
            <p:ph type="sldNum" sz="quarter" idx="12"/>
          </p:nvPr>
        </p:nvSpPr>
        <p:spPr/>
        <p:txBody>
          <a:bodyPr/>
          <a:lstStyle>
            <a:lvl1pPr>
              <a:defRPr/>
            </a:lvl1pPr>
          </a:lstStyle>
          <a:p>
            <a:fld id="{6751865C-2ADE-4740-8D84-9D54FEBA0FCF}" type="slidenum">
              <a:rPr lang="sl-SI" altLang="sl-SI"/>
              <a:pPr/>
              <a:t>‹#›</a:t>
            </a:fld>
            <a:endParaRPr lang="sl-SI" altLang="sl-SI"/>
          </a:p>
        </p:txBody>
      </p:sp>
    </p:spTree>
    <p:extLst>
      <p:ext uri="{BB962C8B-B14F-4D97-AF65-F5344CB8AC3E}">
        <p14:creationId xmlns:p14="http://schemas.microsoft.com/office/powerpoint/2010/main" val="407885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4FF8A-0B0C-4C84-B30D-747777393B8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E2950630-DD69-4FA1-A431-2E5439CF41D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430B7690-D065-4E77-804E-E8B005CBB92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569896-85D2-4228-9A57-474A48F4B455}"/>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421C836E-86AE-413C-AD60-194FDAF93CE2}"/>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EAAD4FBA-6FDD-4E5A-838D-FAF2614DC8D4}"/>
              </a:ext>
            </a:extLst>
          </p:cNvPr>
          <p:cNvSpPr>
            <a:spLocks noGrp="1"/>
          </p:cNvSpPr>
          <p:nvPr>
            <p:ph type="sldNum" sz="quarter" idx="12"/>
          </p:nvPr>
        </p:nvSpPr>
        <p:spPr/>
        <p:txBody>
          <a:bodyPr/>
          <a:lstStyle>
            <a:lvl1pPr>
              <a:defRPr/>
            </a:lvl1pPr>
          </a:lstStyle>
          <a:p>
            <a:fld id="{4C374C0D-FAFB-419F-A6FD-E34764FC12BC}" type="slidenum">
              <a:rPr lang="sl-SI" altLang="sl-SI"/>
              <a:pPr/>
              <a:t>‹#›</a:t>
            </a:fld>
            <a:endParaRPr lang="sl-SI" altLang="sl-SI"/>
          </a:p>
        </p:txBody>
      </p:sp>
    </p:spTree>
    <p:extLst>
      <p:ext uri="{BB962C8B-B14F-4D97-AF65-F5344CB8AC3E}">
        <p14:creationId xmlns:p14="http://schemas.microsoft.com/office/powerpoint/2010/main" val="2203639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4450" name="Group 2">
            <a:extLst>
              <a:ext uri="{FF2B5EF4-FFF2-40B4-BE49-F238E27FC236}">
                <a16:creationId xmlns:a16="http://schemas.microsoft.com/office/drawing/2014/main" id="{002DFCA3-A4CF-4C51-9836-9BEA672512FC}"/>
              </a:ext>
            </a:extLst>
          </p:cNvPr>
          <p:cNvGrpSpPr>
            <a:grpSpLocks/>
          </p:cNvGrpSpPr>
          <p:nvPr/>
        </p:nvGrpSpPr>
        <p:grpSpPr bwMode="auto">
          <a:xfrm>
            <a:off x="0" y="3902075"/>
            <a:ext cx="3400425" cy="2949575"/>
            <a:chOff x="0" y="2458"/>
            <a:chExt cx="2142" cy="1858"/>
          </a:xfrm>
        </p:grpSpPr>
        <p:sp>
          <p:nvSpPr>
            <p:cNvPr id="104451" name="Freeform 3">
              <a:extLst>
                <a:ext uri="{FF2B5EF4-FFF2-40B4-BE49-F238E27FC236}">
                  <a16:creationId xmlns:a16="http://schemas.microsoft.com/office/drawing/2014/main" id="{92E53F78-EB43-41B2-9823-75E0EBC03381}"/>
                </a:ext>
              </a:extLst>
            </p:cNvPr>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4452" name="Freeform 4">
              <a:extLst>
                <a:ext uri="{FF2B5EF4-FFF2-40B4-BE49-F238E27FC236}">
                  <a16:creationId xmlns:a16="http://schemas.microsoft.com/office/drawing/2014/main" id="{82164726-6D78-4673-A4FE-7C809FD96A3C}"/>
                </a:ext>
              </a:extLst>
            </p:cNvPr>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4453" name="Freeform 5">
              <a:extLst>
                <a:ext uri="{FF2B5EF4-FFF2-40B4-BE49-F238E27FC236}">
                  <a16:creationId xmlns:a16="http://schemas.microsoft.com/office/drawing/2014/main" id="{1C0A661D-ACE5-427E-AA7B-61F3CA25B1C7}"/>
                </a:ext>
              </a:extLst>
            </p:cNvPr>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4454" name="Freeform 6">
              <a:extLst>
                <a:ext uri="{FF2B5EF4-FFF2-40B4-BE49-F238E27FC236}">
                  <a16:creationId xmlns:a16="http://schemas.microsoft.com/office/drawing/2014/main" id="{97E33227-CA36-4598-ADF5-7ABD4C94C0DA}"/>
                </a:ext>
              </a:extLst>
            </p:cNvPr>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04455" name="Oval 7">
              <a:extLst>
                <a:ext uri="{FF2B5EF4-FFF2-40B4-BE49-F238E27FC236}">
                  <a16:creationId xmlns:a16="http://schemas.microsoft.com/office/drawing/2014/main" id="{D112FCDB-6331-4FDF-8CA2-9196F39EE76C}"/>
                </a:ext>
              </a:extLst>
            </p:cNvPr>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104456" name="Oval 8">
              <a:extLst>
                <a:ext uri="{FF2B5EF4-FFF2-40B4-BE49-F238E27FC236}">
                  <a16:creationId xmlns:a16="http://schemas.microsoft.com/office/drawing/2014/main" id="{F2DCE0DC-D538-48FF-9382-6D63C40881D5}"/>
                </a:ext>
              </a:extLst>
            </p:cNvPr>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104457" name="Oval 9">
              <a:extLst>
                <a:ext uri="{FF2B5EF4-FFF2-40B4-BE49-F238E27FC236}">
                  <a16:creationId xmlns:a16="http://schemas.microsoft.com/office/drawing/2014/main" id="{135396A2-173B-4153-8541-666DB8BE4CF0}"/>
                </a:ext>
              </a:extLst>
            </p:cNvPr>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sp>
        <p:nvSpPr>
          <p:cNvPr id="104458" name="Rectangle 10">
            <a:extLst>
              <a:ext uri="{FF2B5EF4-FFF2-40B4-BE49-F238E27FC236}">
                <a16:creationId xmlns:a16="http://schemas.microsoft.com/office/drawing/2014/main" id="{80AE9A09-1041-44A7-B7F6-1E2C9510E505}"/>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sl-SI" altLang="sl-SI"/>
              <a:t>Kliknite, če želite urediti slog naslova matrice</a:t>
            </a:r>
          </a:p>
        </p:txBody>
      </p:sp>
      <p:sp>
        <p:nvSpPr>
          <p:cNvPr id="104459" name="Rectangle 11">
            <a:extLst>
              <a:ext uri="{FF2B5EF4-FFF2-40B4-BE49-F238E27FC236}">
                <a16:creationId xmlns:a16="http://schemas.microsoft.com/office/drawing/2014/main" id="{D15868AF-8406-4557-8C95-7BEF8037F28E}"/>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4460" name="Rectangle 12">
            <a:extLst>
              <a:ext uri="{FF2B5EF4-FFF2-40B4-BE49-F238E27FC236}">
                <a16:creationId xmlns:a16="http://schemas.microsoft.com/office/drawing/2014/main" id="{279FBAF7-6114-4817-B50A-F6E792384D7A}"/>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10199"/>
                  </a:outerShdw>
                </a:effectLst>
              </a:defRPr>
            </a:lvl1pPr>
          </a:lstStyle>
          <a:p>
            <a:endParaRPr lang="sl-SI" altLang="sl-SI"/>
          </a:p>
        </p:txBody>
      </p:sp>
      <p:sp>
        <p:nvSpPr>
          <p:cNvPr id="104461" name="Rectangle 13">
            <a:extLst>
              <a:ext uri="{FF2B5EF4-FFF2-40B4-BE49-F238E27FC236}">
                <a16:creationId xmlns:a16="http://schemas.microsoft.com/office/drawing/2014/main" id="{0A3EA5AA-0BA0-49E9-891B-DD9B21B9FE3B}"/>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10199"/>
                  </a:outerShdw>
                </a:effectLst>
              </a:defRPr>
            </a:lvl1pPr>
          </a:lstStyle>
          <a:p>
            <a:endParaRPr lang="sl-SI" altLang="sl-SI"/>
          </a:p>
        </p:txBody>
      </p:sp>
      <p:sp>
        <p:nvSpPr>
          <p:cNvPr id="104462" name="Rectangle 14">
            <a:extLst>
              <a:ext uri="{FF2B5EF4-FFF2-40B4-BE49-F238E27FC236}">
                <a16:creationId xmlns:a16="http://schemas.microsoft.com/office/drawing/2014/main" id="{176588CD-95EA-4F49-94D6-98B4584789AC}"/>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10199"/>
                  </a:outerShdw>
                </a:effectLst>
              </a:defRPr>
            </a:lvl1pPr>
          </a:lstStyle>
          <a:p>
            <a:fld id="{1424C03F-F15D-436A-81B6-3270111AA239}" type="slidenum">
              <a:rPr lang="sl-SI" altLang="sl-SI"/>
              <a:pPr/>
              <a:t>‹#›</a:t>
            </a:fld>
            <a:endParaRPr lang="sl-SI" altLang="sl-SI"/>
          </a:p>
        </p:txBody>
      </p:sp>
    </p:spTree>
  </p:cSld>
  <p:clrMap bg1="dk2" tx1="lt1" bg2="dk1" tx2="lt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75000"/>
        <a:buFont typeface="Wingdings" panose="05000000000000000000" pitchFamily="2" charset="2"/>
        <a:buChar char="l"/>
        <a:defRPr sz="3200" kern="1200">
          <a:solidFill>
            <a:schemeClr val="tx1"/>
          </a:solidFill>
          <a:effectLst>
            <a:outerShdw blurRad="38100" dist="38100" dir="2700000" algn="tl">
              <a:srgbClr val="010199"/>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anose="05000000000000000000" pitchFamily="2" charset="2"/>
        <a:buChar char="l"/>
        <a:defRPr sz="2800" kern="1200">
          <a:solidFill>
            <a:schemeClr val="tx1"/>
          </a:solidFill>
          <a:effectLst>
            <a:outerShdw blurRad="38100" dist="38100" dir="2700000" algn="tl">
              <a:srgbClr val="010199"/>
            </a:outerShdw>
          </a:effectLst>
          <a:latin typeface="+mn-lt"/>
          <a:ea typeface="+mn-ea"/>
          <a:cs typeface="+mn-cs"/>
        </a:defRPr>
      </a:lvl2pPr>
      <a:lvl3pPr marL="1143000" indent="-228600" algn="l" rtl="0" fontAlgn="base">
        <a:spcBef>
          <a:spcPct val="20000"/>
        </a:spcBef>
        <a:spcAft>
          <a:spcPct val="0"/>
        </a:spcAft>
        <a:buClr>
          <a:schemeClr val="accent2"/>
        </a:buClr>
        <a:buSzPct val="75000"/>
        <a:buFont typeface="Wingdings" panose="05000000000000000000" pitchFamily="2" charset="2"/>
        <a:buChar char="l"/>
        <a:defRPr sz="2400" kern="1200">
          <a:solidFill>
            <a:schemeClr val="tx1"/>
          </a:solidFill>
          <a:effectLst>
            <a:outerShdw blurRad="38100" dist="38100" dir="2700000" algn="tl">
              <a:srgbClr val="010199"/>
            </a:outerShdw>
          </a:effectLst>
          <a:latin typeface="+mn-lt"/>
          <a:ea typeface="+mn-ea"/>
          <a:cs typeface="+mn-cs"/>
        </a:defRPr>
      </a:lvl3pPr>
      <a:lvl4pPr marL="1600200" indent="-228600" algn="l" rtl="0" fontAlgn="base">
        <a:spcBef>
          <a:spcPct val="20000"/>
        </a:spcBef>
        <a:spcAft>
          <a:spcPct val="0"/>
        </a:spcAft>
        <a:buClr>
          <a:schemeClr val="folHlink"/>
        </a:buClr>
        <a:buSzPct val="75000"/>
        <a:buFont typeface="Wingdings" panose="05000000000000000000" pitchFamily="2" charset="2"/>
        <a:buChar char="l"/>
        <a:defRPr sz="2000" kern="1200">
          <a:solidFill>
            <a:schemeClr val="tx1"/>
          </a:solidFill>
          <a:effectLst>
            <a:outerShdw blurRad="38100" dist="38100" dir="2700000" algn="tl">
              <a:srgbClr val="010199"/>
            </a:outerShdw>
          </a:effectLst>
          <a:latin typeface="+mn-lt"/>
          <a:ea typeface="+mn-ea"/>
          <a:cs typeface="+mn-cs"/>
        </a:defRPr>
      </a:lvl4pPr>
      <a:lvl5pPr marL="2057400" indent="-228600" algn="l" rtl="0" fontAlgn="base">
        <a:spcBef>
          <a:spcPct val="20000"/>
        </a:spcBef>
        <a:spcAft>
          <a:spcPct val="0"/>
        </a:spcAft>
        <a:buClr>
          <a:schemeClr val="tx1"/>
        </a:buClr>
        <a:buSzPct val="75000"/>
        <a:buFont typeface="Wingdings" panose="05000000000000000000" pitchFamily="2" charset="2"/>
        <a:buChar char="l"/>
        <a:defRPr sz="2000" kern="1200">
          <a:solidFill>
            <a:schemeClr val="tx1"/>
          </a:solidFill>
          <a:effectLst>
            <a:outerShdw blurRad="38100" dist="38100" dir="2700000" algn="tl">
              <a:srgbClr val="010199"/>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ustomXml" Target="../ink/ink1.xml"/><Relationship Id="rId5" Type="http://schemas.openxmlformats.org/officeDocument/2006/relationships/image" Target="../media/image3.gif"/><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3" name="Picture 5" descr="night_sky_1920">
            <a:extLst>
              <a:ext uri="{FF2B5EF4-FFF2-40B4-BE49-F238E27FC236}">
                <a16:creationId xmlns:a16="http://schemas.microsoft.com/office/drawing/2014/main" id="{A9EF90D2-7974-47D3-BC4B-106E502CDA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50" name="Rectangle 2">
            <a:extLst>
              <a:ext uri="{FF2B5EF4-FFF2-40B4-BE49-F238E27FC236}">
                <a16:creationId xmlns:a16="http://schemas.microsoft.com/office/drawing/2014/main" id="{2240B507-33B5-4322-9072-34CE23C6FFCC}"/>
              </a:ext>
            </a:extLst>
          </p:cNvPr>
          <p:cNvSpPr>
            <a:spLocks noGrp="1" noChangeArrowheads="1"/>
          </p:cNvSpPr>
          <p:nvPr>
            <p:ph type="ctrTitle"/>
          </p:nvPr>
        </p:nvSpPr>
        <p:spPr/>
        <p:txBody>
          <a:bodyPr/>
          <a:lstStyle/>
          <a:p>
            <a:r>
              <a:rPr lang="sl-SI" altLang="sl-SI" b="1">
                <a:solidFill>
                  <a:schemeClr val="accent2"/>
                </a:solidFill>
                <a:latin typeface="Comic Sans MS" panose="030F0702030302020204" pitchFamily="66" charset="0"/>
              </a:rPr>
              <a:t>Ozvezdja severnega neba in orientacija</a:t>
            </a:r>
          </a:p>
        </p:txBody>
      </p:sp>
      <p:pic>
        <p:nvPicPr>
          <p:cNvPr id="2054" name="Picture 6" descr="constellationleo">
            <a:extLst>
              <a:ext uri="{FF2B5EF4-FFF2-40B4-BE49-F238E27FC236}">
                <a16:creationId xmlns:a16="http://schemas.microsoft.com/office/drawing/2014/main" id="{65C533B5-E0BF-4C8C-9B82-BBD8B5688792}"/>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1642417">
            <a:off x="395288" y="333375"/>
            <a:ext cx="2232025" cy="1406525"/>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constellationursamajor">
            <a:extLst>
              <a:ext uri="{FF2B5EF4-FFF2-40B4-BE49-F238E27FC236}">
                <a16:creationId xmlns:a16="http://schemas.microsoft.com/office/drawing/2014/main" id="{75521E5E-598F-47E1-A456-614CBAE1A8A8}"/>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3869576">
            <a:off x="7523956" y="405607"/>
            <a:ext cx="1311275" cy="1141412"/>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p14="http://schemas.microsoft.com/office/powerpoint/2010/main">
        <mc:Choice Requires="p14">
          <p:contentPart p14:bwMode="auto" r:id="rId6">
            <p14:nvContentPartPr>
              <p14:cNvPr id="2056" name="Ink 8">
                <a:extLst>
                  <a:ext uri="{FF2B5EF4-FFF2-40B4-BE49-F238E27FC236}">
                    <a16:creationId xmlns:a16="http://schemas.microsoft.com/office/drawing/2014/main" id="{7037F445-F147-4FAA-93FA-281F475FAEFA}"/>
                  </a:ext>
                </a:extLst>
              </p14:cNvPr>
              <p14:cNvContentPartPr>
                <a14:cpLocks xmlns:a14="http://schemas.microsoft.com/office/drawing/2010/main" noRot="1" noChangeAspect="1" noEditPoints="1" noChangeArrowheads="1" noChangeShapeType="1"/>
              </p14:cNvContentPartPr>
              <p14:nvPr/>
            </p14:nvContentPartPr>
            <p14:xfrm>
              <a:off x="6886575" y="1565275"/>
              <a:ext cx="185738" cy="142875"/>
            </p14:xfrm>
          </p:contentPart>
        </mc:Choice>
        <mc:Fallback xmlns="">
          <p:pic>
            <p:nvPicPr>
              <p:cNvPr id="2056" name="Ink 8">
                <a:extLst>
                  <a:ext uri="{FF2B5EF4-FFF2-40B4-BE49-F238E27FC236}">
                    <a16:creationId xmlns:a16="http://schemas.microsoft.com/office/drawing/2014/main" id="{7037F445-F147-4FAA-93FA-281F475FAEFA}"/>
                  </a:ext>
                </a:extLst>
              </p:cNvPr>
              <p:cNvPicPr>
                <a:picLocks noRot="1" noChangeAspect="1" noEditPoints="1" noChangeArrowheads="1" noChangeShapeType="1"/>
              </p:cNvPicPr>
              <p:nvPr/>
            </p:nvPicPr>
            <p:blipFill>
              <a:blip r:embed="rId7"/>
              <a:stretch>
                <a:fillRect/>
              </a:stretch>
            </p:blipFill>
            <p:spPr>
              <a:xfrm>
                <a:off x="6869039" y="1548283"/>
                <a:ext cx="220094" cy="176166"/>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054"/>
                                        </p:tgtEl>
                                        <p:attrNameLst>
                                          <p:attrName>style.visibility</p:attrName>
                                        </p:attrNameLst>
                                      </p:cBhvr>
                                      <p:to>
                                        <p:strVal val="visible"/>
                                      </p:to>
                                    </p:set>
                                    <p:animEffect transition="in" filter="fade">
                                      <p:cBhvr>
                                        <p:cTn id="17" dur="2000"/>
                                        <p:tgtEl>
                                          <p:spTgt spid="205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055"/>
                                        </p:tgtEl>
                                        <p:attrNameLst>
                                          <p:attrName>style.visibility</p:attrName>
                                        </p:attrNameLst>
                                      </p:cBhvr>
                                      <p:to>
                                        <p:strVal val="visible"/>
                                      </p:to>
                                    </p:set>
                                    <p:animEffect transition="in" filter="fade">
                                      <p:cBhvr>
                                        <p:cTn id="22" dur="2000"/>
                                        <p:tgtEl>
                                          <p:spTgt spid="20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F4FC8A9A-4CD7-4526-B3EF-4BF3367C360F}"/>
              </a:ext>
            </a:extLst>
          </p:cNvPr>
          <p:cNvSpPr>
            <a:spLocks noGrp="1" noChangeArrowheads="1"/>
          </p:cNvSpPr>
          <p:nvPr>
            <p:ph type="title"/>
          </p:nvPr>
        </p:nvSpPr>
        <p:spPr/>
        <p:txBody>
          <a:bodyPr/>
          <a:lstStyle/>
          <a:p>
            <a:r>
              <a:rPr lang="sl-SI" altLang="sl-SI" b="1">
                <a:solidFill>
                  <a:schemeClr val="accent2"/>
                </a:solidFill>
                <a:latin typeface="Comic Sans MS" panose="030F0702030302020204" pitchFamily="66" charset="0"/>
              </a:rPr>
              <a:t>Ozvezdja severnega neba</a:t>
            </a:r>
          </a:p>
        </p:txBody>
      </p:sp>
      <p:sp>
        <p:nvSpPr>
          <p:cNvPr id="106499" name="Rectangle 3">
            <a:extLst>
              <a:ext uri="{FF2B5EF4-FFF2-40B4-BE49-F238E27FC236}">
                <a16:creationId xmlns:a16="http://schemas.microsoft.com/office/drawing/2014/main" id="{D60AA21F-2896-4D93-BAEC-187D85193386}"/>
              </a:ext>
            </a:extLst>
          </p:cNvPr>
          <p:cNvSpPr>
            <a:spLocks noGrp="1" noChangeArrowheads="1"/>
          </p:cNvSpPr>
          <p:nvPr>
            <p:ph type="body" idx="1"/>
          </p:nvPr>
        </p:nvSpPr>
        <p:spPr/>
        <p:txBody>
          <a:bodyPr/>
          <a:lstStyle/>
          <a:p>
            <a:r>
              <a:rPr lang="sl-SI" altLang="sl-SI" sz="2400" b="1">
                <a:latin typeface="Comic Sans MS" panose="030F0702030302020204" pitchFamily="66" charset="0"/>
              </a:rPr>
              <a:t>Konstelacije ali ozvezdja</a:t>
            </a:r>
          </a:p>
          <a:p>
            <a:r>
              <a:rPr lang="sl-SI" altLang="sl-SI" sz="2400" b="1">
                <a:latin typeface="Comic Sans MS" panose="030F0702030302020204" pitchFamily="66" charset="0"/>
              </a:rPr>
              <a:t>Pri nas vidnih 88</a:t>
            </a:r>
          </a:p>
          <a:p>
            <a:r>
              <a:rPr lang="sl-SI" altLang="sl-SI" sz="2400" b="1">
                <a:latin typeface="Comic Sans MS" panose="030F0702030302020204" pitchFamily="66" charset="0"/>
              </a:rPr>
              <a:t>Južni del samo na južni polobli</a:t>
            </a:r>
          </a:p>
          <a:p>
            <a:r>
              <a:rPr lang="sl-SI" altLang="sl-SI" sz="2400" b="1">
                <a:latin typeface="Comic Sans MS" panose="030F0702030302020204" pitchFamily="66" charset="0"/>
              </a:rPr>
              <a:t>Ozvezdja pri nas: Mali, veliki medved, Lev, Rak, Dvojčka, Orion, Voznik, Pegaz, Andromeda, Ribi, Oven, Bik, mali, veliki pes, Vodna kača, Krokar, Eridan, Zajec, Kefej, Volar, Tehtnica, Škorpijon, Ščit, Kačonosec, Kačin rep, Kačina glava, Severna krona, Herkul, Lira, Orel, Delfin, Labod, Kozorog, Južna riba, Vodnar, Kit, Kasiopea </a:t>
            </a:r>
          </a:p>
        </p:txBody>
      </p:sp>
      <p:pic>
        <p:nvPicPr>
          <p:cNvPr id="106500" name="Picture 4" descr="constellationcancer">
            <a:extLst>
              <a:ext uri="{FF2B5EF4-FFF2-40B4-BE49-F238E27FC236}">
                <a16:creationId xmlns:a16="http://schemas.microsoft.com/office/drawing/2014/main" id="{5BB40E5B-578A-4C2A-AC09-761712B6994F}"/>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294336">
            <a:off x="6804025" y="1412875"/>
            <a:ext cx="1455738" cy="1266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06498"/>
                                        </p:tgtEl>
                                        <p:attrNameLst>
                                          <p:attrName>style.visibility</p:attrName>
                                        </p:attrNameLst>
                                      </p:cBhvr>
                                      <p:to>
                                        <p:strVal val="visible"/>
                                      </p:to>
                                    </p:set>
                                    <p:animEffect transition="in" filter="diamond(in)">
                                      <p:cBhvr>
                                        <p:cTn id="7" dur="2000"/>
                                        <p:tgtEl>
                                          <p:spTgt spid="1064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nodeType="clickEffect">
                                  <p:stCondLst>
                                    <p:cond delay="0"/>
                                  </p:stCondLst>
                                  <p:childTnLst>
                                    <p:set>
                                      <p:cBhvr>
                                        <p:cTn id="11" dur="1" fill="hold">
                                          <p:stCondLst>
                                            <p:cond delay="0"/>
                                          </p:stCondLst>
                                        </p:cTn>
                                        <p:tgtEl>
                                          <p:spTgt spid="106499">
                                            <p:txEl>
                                              <p:pRg st="0" end="0"/>
                                            </p:txEl>
                                          </p:spTgt>
                                        </p:tgtEl>
                                        <p:attrNameLst>
                                          <p:attrName>style.visibility</p:attrName>
                                        </p:attrNameLst>
                                      </p:cBhvr>
                                      <p:to>
                                        <p:strVal val="visible"/>
                                      </p:to>
                                    </p:set>
                                    <p:anim calcmode="lin" valueType="num">
                                      <p:cBhvr>
                                        <p:cTn id="12" dur="1000" fill="hold"/>
                                        <p:tgtEl>
                                          <p:spTgt spid="106499">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106499">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106499">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5" presetClass="entr" presetSubtype="0" fill="hold" nodeType="clickEffect">
                                  <p:stCondLst>
                                    <p:cond delay="0"/>
                                  </p:stCondLst>
                                  <p:childTnLst>
                                    <p:set>
                                      <p:cBhvr>
                                        <p:cTn id="18" dur="1" fill="hold">
                                          <p:stCondLst>
                                            <p:cond delay="0"/>
                                          </p:stCondLst>
                                        </p:cTn>
                                        <p:tgtEl>
                                          <p:spTgt spid="106499">
                                            <p:txEl>
                                              <p:pRg st="1" end="1"/>
                                            </p:txEl>
                                          </p:spTgt>
                                        </p:tgtEl>
                                        <p:attrNameLst>
                                          <p:attrName>style.visibility</p:attrName>
                                        </p:attrNameLst>
                                      </p:cBhvr>
                                      <p:to>
                                        <p:strVal val="visible"/>
                                      </p:to>
                                    </p:set>
                                    <p:anim calcmode="lin" valueType="num">
                                      <p:cBhvr>
                                        <p:cTn id="19" dur="1000" fill="hold"/>
                                        <p:tgtEl>
                                          <p:spTgt spid="106499">
                                            <p:txEl>
                                              <p:pRg st="1" end="1"/>
                                            </p:txEl>
                                          </p:spTgt>
                                        </p:tgtEl>
                                        <p:attrNameLst>
                                          <p:attrName>ppt_w</p:attrName>
                                        </p:attrNameLst>
                                      </p:cBhvr>
                                      <p:tavLst>
                                        <p:tav tm="0">
                                          <p:val>
                                            <p:strVal val="#ppt_w*0.70"/>
                                          </p:val>
                                        </p:tav>
                                        <p:tav tm="100000">
                                          <p:val>
                                            <p:strVal val="#ppt_w"/>
                                          </p:val>
                                        </p:tav>
                                      </p:tavLst>
                                    </p:anim>
                                    <p:anim calcmode="lin" valueType="num">
                                      <p:cBhvr>
                                        <p:cTn id="20" dur="1000" fill="hold"/>
                                        <p:tgtEl>
                                          <p:spTgt spid="106499">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106499">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5" presetClass="entr" presetSubtype="0" fill="hold" nodeType="clickEffect">
                                  <p:stCondLst>
                                    <p:cond delay="0"/>
                                  </p:stCondLst>
                                  <p:childTnLst>
                                    <p:set>
                                      <p:cBhvr>
                                        <p:cTn id="25" dur="1" fill="hold">
                                          <p:stCondLst>
                                            <p:cond delay="0"/>
                                          </p:stCondLst>
                                        </p:cTn>
                                        <p:tgtEl>
                                          <p:spTgt spid="106499">
                                            <p:txEl>
                                              <p:pRg st="2" end="2"/>
                                            </p:txEl>
                                          </p:spTgt>
                                        </p:tgtEl>
                                        <p:attrNameLst>
                                          <p:attrName>style.visibility</p:attrName>
                                        </p:attrNameLst>
                                      </p:cBhvr>
                                      <p:to>
                                        <p:strVal val="visible"/>
                                      </p:to>
                                    </p:set>
                                    <p:anim calcmode="lin" valueType="num">
                                      <p:cBhvr>
                                        <p:cTn id="26" dur="1000" fill="hold"/>
                                        <p:tgtEl>
                                          <p:spTgt spid="106499">
                                            <p:txEl>
                                              <p:pRg st="2" end="2"/>
                                            </p:txEl>
                                          </p:spTgt>
                                        </p:tgtEl>
                                        <p:attrNameLst>
                                          <p:attrName>ppt_w</p:attrName>
                                        </p:attrNameLst>
                                      </p:cBhvr>
                                      <p:tavLst>
                                        <p:tav tm="0">
                                          <p:val>
                                            <p:strVal val="#ppt_w*0.70"/>
                                          </p:val>
                                        </p:tav>
                                        <p:tav tm="100000">
                                          <p:val>
                                            <p:strVal val="#ppt_w"/>
                                          </p:val>
                                        </p:tav>
                                      </p:tavLst>
                                    </p:anim>
                                    <p:anim calcmode="lin" valueType="num">
                                      <p:cBhvr>
                                        <p:cTn id="27" dur="1000" fill="hold"/>
                                        <p:tgtEl>
                                          <p:spTgt spid="106499">
                                            <p:txEl>
                                              <p:pRg st="2" end="2"/>
                                            </p:txEl>
                                          </p:spTgt>
                                        </p:tgtEl>
                                        <p:attrNameLst>
                                          <p:attrName>ppt_h</p:attrName>
                                        </p:attrNameLst>
                                      </p:cBhvr>
                                      <p:tavLst>
                                        <p:tav tm="0">
                                          <p:val>
                                            <p:strVal val="#ppt_h"/>
                                          </p:val>
                                        </p:tav>
                                        <p:tav tm="100000">
                                          <p:val>
                                            <p:strVal val="#ppt_h"/>
                                          </p:val>
                                        </p:tav>
                                      </p:tavLst>
                                    </p:anim>
                                    <p:animEffect transition="in" filter="fade">
                                      <p:cBhvr>
                                        <p:cTn id="28" dur="1000"/>
                                        <p:tgtEl>
                                          <p:spTgt spid="106499">
                                            <p:txEl>
                                              <p:pRg st="2" end="2"/>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nodeType="clickEffect">
                                  <p:stCondLst>
                                    <p:cond delay="0"/>
                                  </p:stCondLst>
                                  <p:childTnLst>
                                    <p:set>
                                      <p:cBhvr>
                                        <p:cTn id="32" dur="1" fill="hold">
                                          <p:stCondLst>
                                            <p:cond delay="0"/>
                                          </p:stCondLst>
                                        </p:cTn>
                                        <p:tgtEl>
                                          <p:spTgt spid="106500"/>
                                        </p:tgtEl>
                                        <p:attrNameLst>
                                          <p:attrName>style.visibility</p:attrName>
                                        </p:attrNameLst>
                                      </p:cBhvr>
                                      <p:to>
                                        <p:strVal val="visible"/>
                                      </p:to>
                                    </p:set>
                                    <p:animEffect transition="in" filter="fade">
                                      <p:cBhvr>
                                        <p:cTn id="33" dur="2000"/>
                                        <p:tgtEl>
                                          <p:spTgt spid="106500"/>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5" presetClass="entr" presetSubtype="0" fill="hold" nodeType="clickEffect">
                                  <p:stCondLst>
                                    <p:cond delay="0"/>
                                  </p:stCondLst>
                                  <p:childTnLst>
                                    <p:set>
                                      <p:cBhvr>
                                        <p:cTn id="37" dur="1" fill="hold">
                                          <p:stCondLst>
                                            <p:cond delay="0"/>
                                          </p:stCondLst>
                                        </p:cTn>
                                        <p:tgtEl>
                                          <p:spTgt spid="106499">
                                            <p:txEl>
                                              <p:pRg st="3" end="3"/>
                                            </p:txEl>
                                          </p:spTgt>
                                        </p:tgtEl>
                                        <p:attrNameLst>
                                          <p:attrName>style.visibility</p:attrName>
                                        </p:attrNameLst>
                                      </p:cBhvr>
                                      <p:to>
                                        <p:strVal val="visible"/>
                                      </p:to>
                                    </p:set>
                                    <p:anim calcmode="lin" valueType="num">
                                      <p:cBhvr>
                                        <p:cTn id="38" dur="1000" fill="hold"/>
                                        <p:tgtEl>
                                          <p:spTgt spid="106499">
                                            <p:txEl>
                                              <p:pRg st="3" end="3"/>
                                            </p:txEl>
                                          </p:spTgt>
                                        </p:tgtEl>
                                        <p:attrNameLst>
                                          <p:attrName>ppt_w</p:attrName>
                                        </p:attrNameLst>
                                      </p:cBhvr>
                                      <p:tavLst>
                                        <p:tav tm="0">
                                          <p:val>
                                            <p:strVal val="#ppt_w*0.70"/>
                                          </p:val>
                                        </p:tav>
                                        <p:tav tm="100000">
                                          <p:val>
                                            <p:strVal val="#ppt_w"/>
                                          </p:val>
                                        </p:tav>
                                      </p:tavLst>
                                    </p:anim>
                                    <p:anim calcmode="lin" valueType="num">
                                      <p:cBhvr>
                                        <p:cTn id="39" dur="1000" fill="hold"/>
                                        <p:tgtEl>
                                          <p:spTgt spid="106499">
                                            <p:txEl>
                                              <p:pRg st="3" end="3"/>
                                            </p:txEl>
                                          </p:spTgt>
                                        </p:tgtEl>
                                        <p:attrNameLst>
                                          <p:attrName>ppt_h</p:attrName>
                                        </p:attrNameLst>
                                      </p:cBhvr>
                                      <p:tavLst>
                                        <p:tav tm="0">
                                          <p:val>
                                            <p:strVal val="#ppt_h"/>
                                          </p:val>
                                        </p:tav>
                                        <p:tav tm="100000">
                                          <p:val>
                                            <p:strVal val="#ppt_h"/>
                                          </p:val>
                                        </p:tav>
                                      </p:tavLst>
                                    </p:anim>
                                    <p:animEffect transition="in" filter="fade">
                                      <p:cBhvr>
                                        <p:cTn id="40" dur="1000"/>
                                        <p:tgtEl>
                                          <p:spTgt spid="1064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1620" name="Picture 4" descr="ozvezdje">
            <a:extLst>
              <a:ext uri="{FF2B5EF4-FFF2-40B4-BE49-F238E27FC236}">
                <a16:creationId xmlns:a16="http://schemas.microsoft.com/office/drawing/2014/main" id="{7A332AAE-2A9C-4EC4-95A1-2EEB120B2151}"/>
              </a:ext>
            </a:extLst>
          </p:cNvPr>
          <p:cNvPicPr>
            <a:picLocks noGrp="1" noChangeAspect="1" noChangeArrowheads="1"/>
          </p:cNvPicPr>
          <p:nvPr>
            <p:ph type="body" idx="1"/>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1187450" y="765175"/>
            <a:ext cx="7129463" cy="6121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1621" name="Rectangle 5">
            <a:extLst>
              <a:ext uri="{FF2B5EF4-FFF2-40B4-BE49-F238E27FC236}">
                <a16:creationId xmlns:a16="http://schemas.microsoft.com/office/drawing/2014/main" id="{76D3ECA5-FCA8-45AA-B15B-A2160D333822}"/>
              </a:ext>
            </a:extLst>
          </p:cNvPr>
          <p:cNvSpPr>
            <a:spLocks noGrp="1" noChangeArrowheads="1"/>
          </p:cNvSpPr>
          <p:nvPr>
            <p:ph type="title"/>
          </p:nvPr>
        </p:nvSpPr>
        <p:spPr>
          <a:xfrm>
            <a:off x="755650" y="0"/>
            <a:ext cx="7775575" cy="836613"/>
          </a:xfrm>
          <a:noFill/>
          <a:ln/>
        </p:spPr>
        <p:txBody>
          <a:bodyPr/>
          <a:lstStyle/>
          <a:p>
            <a:r>
              <a:rPr lang="sl-SI" altLang="sl-SI" sz="2800" b="1">
                <a:solidFill>
                  <a:schemeClr val="accent2"/>
                </a:solidFill>
                <a:latin typeface="Comic Sans MS" panose="030F0702030302020204" pitchFamily="66" charset="0"/>
              </a:rPr>
              <a:t>Pogled na nočno nebo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1" nodeType="clickEffect">
                                  <p:stCondLst>
                                    <p:cond delay="0"/>
                                  </p:stCondLst>
                                  <p:childTnLst>
                                    <p:set>
                                      <p:cBhvr>
                                        <p:cTn id="6" dur="1" fill="hold">
                                          <p:stCondLst>
                                            <p:cond delay="0"/>
                                          </p:stCondLst>
                                        </p:cTn>
                                        <p:tgtEl>
                                          <p:spTgt spid="111621"/>
                                        </p:tgtEl>
                                        <p:attrNameLst>
                                          <p:attrName>style.visibility</p:attrName>
                                        </p:attrNameLst>
                                      </p:cBhvr>
                                      <p:to>
                                        <p:strVal val="visible"/>
                                      </p:to>
                                    </p:set>
                                    <p:animEffect transition="in" filter="fade">
                                      <p:cBhvr>
                                        <p:cTn id="7" dur="1000"/>
                                        <p:tgtEl>
                                          <p:spTgt spid="111621"/>
                                        </p:tgtEl>
                                      </p:cBhvr>
                                    </p:animEffect>
                                    <p:anim calcmode="lin" valueType="num">
                                      <p:cBhvr>
                                        <p:cTn id="8" dur="1000" fill="hold"/>
                                        <p:tgtEl>
                                          <p:spTgt spid="111621"/>
                                        </p:tgtEl>
                                        <p:attrNameLst>
                                          <p:attrName>ppt_x</p:attrName>
                                        </p:attrNameLst>
                                      </p:cBhvr>
                                      <p:tavLst>
                                        <p:tav tm="0">
                                          <p:val>
                                            <p:strVal val="#ppt_x"/>
                                          </p:val>
                                        </p:tav>
                                        <p:tav tm="100000">
                                          <p:val>
                                            <p:strVal val="#ppt_x"/>
                                          </p:val>
                                        </p:tav>
                                      </p:tavLst>
                                    </p:anim>
                                    <p:anim calcmode="lin" valueType="num">
                                      <p:cBhvr>
                                        <p:cTn id="9" dur="1000" fill="hold"/>
                                        <p:tgtEl>
                                          <p:spTgt spid="111621"/>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111620"/>
                                        </p:tgtEl>
                                        <p:attrNameLst>
                                          <p:attrName>style.visibility</p:attrName>
                                        </p:attrNameLst>
                                      </p:cBhvr>
                                      <p:to>
                                        <p:strVal val="visible"/>
                                      </p:to>
                                    </p:set>
                                    <p:animEffect transition="in" filter="fade">
                                      <p:cBhvr>
                                        <p:cTn id="14" dur="2000"/>
                                        <p:tgtEl>
                                          <p:spTgt spid="1116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1" grpId="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667" name="Rectangle 3">
            <a:extLst>
              <a:ext uri="{FF2B5EF4-FFF2-40B4-BE49-F238E27FC236}">
                <a16:creationId xmlns:a16="http://schemas.microsoft.com/office/drawing/2014/main" id="{8EBC91BB-E917-4688-99FA-6CB262D4F0A1}"/>
              </a:ext>
            </a:extLst>
          </p:cNvPr>
          <p:cNvSpPr>
            <a:spLocks noGrp="1" noChangeArrowheads="1"/>
          </p:cNvSpPr>
          <p:nvPr>
            <p:ph type="body" idx="1"/>
          </p:nvPr>
        </p:nvSpPr>
        <p:spPr>
          <a:xfrm>
            <a:off x="684213" y="908050"/>
            <a:ext cx="8218487" cy="5184775"/>
          </a:xfrm>
        </p:spPr>
        <p:txBody>
          <a:bodyPr/>
          <a:lstStyle/>
          <a:p>
            <a:r>
              <a:rPr lang="sl-SI" altLang="sl-SI" sz="2400" b="1">
                <a:latin typeface="Comic Sans MS" panose="030F0702030302020204" pitchFamily="66" charset="0"/>
              </a:rPr>
              <a:t>Poimenovani od najzgodnejših opazovalcev – Grki, Babilonci, Egipčani</a:t>
            </a:r>
          </a:p>
          <a:p>
            <a:r>
              <a:rPr lang="sl-SI" altLang="sl-SI" sz="2400" b="1">
                <a:latin typeface="Comic Sans MS" panose="030F0702030302020204" pitchFamily="66" charset="0"/>
              </a:rPr>
              <a:t>Rimska/mlečna cesta – po njej je naša galaksija dobila ime.</a:t>
            </a:r>
          </a:p>
          <a:p>
            <a:r>
              <a:rPr lang="sl-SI" altLang="sl-SI" sz="2400" b="1">
                <a:latin typeface="Comic Sans MS" panose="030F0702030302020204" pitchFamily="66" charset="0"/>
              </a:rPr>
              <a:t>Svetlost zvezd določa magnituda</a:t>
            </a:r>
          </a:p>
          <a:p>
            <a:r>
              <a:rPr lang="sl-SI" altLang="sl-SI" sz="2400" b="1">
                <a:latin typeface="Comic Sans MS" panose="030F0702030302020204" pitchFamily="66" charset="0"/>
              </a:rPr>
              <a:t>Najsvetlejša zvezda s.n. je Sirij (magnituda 1.5)</a:t>
            </a:r>
          </a:p>
          <a:p>
            <a:r>
              <a:rPr lang="sl-SI" altLang="sl-SI" sz="2400" b="1">
                <a:latin typeface="Comic Sans MS" panose="030F0702030302020204" pitchFamily="66" charset="0"/>
              </a:rPr>
              <a:t>V različnih mesecih so vidna različna ozvezdja</a:t>
            </a:r>
          </a:p>
          <a:p>
            <a:r>
              <a:rPr lang="sl-SI" altLang="sl-SI" sz="2400" b="1">
                <a:latin typeface="Comic Sans MS" panose="030F0702030302020204" pitchFamily="66" charset="0"/>
              </a:rPr>
              <a:t>Severnica je edina zvezda ki je vidna vse leto zato se po njej najlažje orientiramo.</a:t>
            </a:r>
          </a:p>
          <a:p>
            <a:r>
              <a:rPr lang="sl-SI" altLang="sl-SI" sz="2400" b="1">
                <a:latin typeface="Comic Sans MS" panose="030F0702030302020204" pitchFamily="66" charset="0"/>
              </a:rPr>
              <a:t>Zgodba o severnici</a:t>
            </a:r>
          </a:p>
          <a:p>
            <a:endParaRPr lang="sl-SI" altLang="sl-SI" sz="2400" b="1">
              <a:latin typeface="Comic Sans MS" panose="030F0702030302020204" pitchFamily="66" charset="0"/>
            </a:endParaRPr>
          </a:p>
        </p:txBody>
      </p:sp>
      <p:pic>
        <p:nvPicPr>
          <p:cNvPr id="113668" name="Picture 4" descr="constellationorion">
            <a:extLst>
              <a:ext uri="{FF2B5EF4-FFF2-40B4-BE49-F238E27FC236}">
                <a16:creationId xmlns:a16="http://schemas.microsoft.com/office/drawing/2014/main" id="{BE9A62A9-93E8-433F-B6CE-90320D22A60B}"/>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227763" y="4656138"/>
            <a:ext cx="2160587" cy="1879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 calcmode="lin" valueType="num">
                                      <p:cBhvr>
                                        <p:cTn id="7" dur="1000" fill="hold"/>
                                        <p:tgtEl>
                                          <p:spTgt spid="11366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1366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1366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113667">
                                            <p:txEl>
                                              <p:pRg st="1" end="1"/>
                                            </p:txEl>
                                          </p:spTgt>
                                        </p:tgtEl>
                                        <p:attrNameLst>
                                          <p:attrName>style.visibility</p:attrName>
                                        </p:attrNameLst>
                                      </p:cBhvr>
                                      <p:to>
                                        <p:strVal val="visible"/>
                                      </p:to>
                                    </p:set>
                                    <p:animEffect transition="in" filter="fade">
                                      <p:cBhvr>
                                        <p:cTn id="14" dur="2000"/>
                                        <p:tgtEl>
                                          <p:spTgt spid="113667">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5" presetClass="entr" presetSubtype="0" fill="hold" nodeType="clickEffect">
                                  <p:stCondLst>
                                    <p:cond delay="0"/>
                                  </p:stCondLst>
                                  <p:childTnLst>
                                    <p:set>
                                      <p:cBhvr>
                                        <p:cTn id="18" dur="1" fill="hold">
                                          <p:stCondLst>
                                            <p:cond delay="0"/>
                                          </p:stCondLst>
                                        </p:cTn>
                                        <p:tgtEl>
                                          <p:spTgt spid="113667">
                                            <p:txEl>
                                              <p:pRg st="2" end="2"/>
                                            </p:txEl>
                                          </p:spTgt>
                                        </p:tgtEl>
                                        <p:attrNameLst>
                                          <p:attrName>style.visibility</p:attrName>
                                        </p:attrNameLst>
                                      </p:cBhvr>
                                      <p:to>
                                        <p:strVal val="visible"/>
                                      </p:to>
                                    </p:set>
                                    <p:anim calcmode="lin" valueType="num">
                                      <p:cBhvr>
                                        <p:cTn id="19" dur="1000" fill="hold"/>
                                        <p:tgtEl>
                                          <p:spTgt spid="113667">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113667">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113667">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5" presetClass="entr" presetSubtype="0" fill="hold" nodeType="clickEffect">
                                  <p:stCondLst>
                                    <p:cond delay="0"/>
                                  </p:stCondLst>
                                  <p:childTnLst>
                                    <p:set>
                                      <p:cBhvr>
                                        <p:cTn id="25" dur="1" fill="hold">
                                          <p:stCondLst>
                                            <p:cond delay="0"/>
                                          </p:stCondLst>
                                        </p:cTn>
                                        <p:tgtEl>
                                          <p:spTgt spid="113667">
                                            <p:txEl>
                                              <p:pRg st="3" end="3"/>
                                            </p:txEl>
                                          </p:spTgt>
                                        </p:tgtEl>
                                        <p:attrNameLst>
                                          <p:attrName>style.visibility</p:attrName>
                                        </p:attrNameLst>
                                      </p:cBhvr>
                                      <p:to>
                                        <p:strVal val="visible"/>
                                      </p:to>
                                    </p:set>
                                    <p:anim calcmode="lin" valueType="num">
                                      <p:cBhvr>
                                        <p:cTn id="26" dur="1000" fill="hold"/>
                                        <p:tgtEl>
                                          <p:spTgt spid="113667">
                                            <p:txEl>
                                              <p:pRg st="3" end="3"/>
                                            </p:txEl>
                                          </p:spTgt>
                                        </p:tgtEl>
                                        <p:attrNameLst>
                                          <p:attrName>ppt_w</p:attrName>
                                        </p:attrNameLst>
                                      </p:cBhvr>
                                      <p:tavLst>
                                        <p:tav tm="0">
                                          <p:val>
                                            <p:strVal val="#ppt_w*0.70"/>
                                          </p:val>
                                        </p:tav>
                                        <p:tav tm="100000">
                                          <p:val>
                                            <p:strVal val="#ppt_w"/>
                                          </p:val>
                                        </p:tav>
                                      </p:tavLst>
                                    </p:anim>
                                    <p:anim calcmode="lin" valueType="num">
                                      <p:cBhvr>
                                        <p:cTn id="27" dur="1000" fill="hold"/>
                                        <p:tgtEl>
                                          <p:spTgt spid="113667">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113667">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5" presetClass="entr" presetSubtype="0" fill="hold" nodeType="clickEffect">
                                  <p:stCondLst>
                                    <p:cond delay="0"/>
                                  </p:stCondLst>
                                  <p:childTnLst>
                                    <p:set>
                                      <p:cBhvr>
                                        <p:cTn id="32" dur="1" fill="hold">
                                          <p:stCondLst>
                                            <p:cond delay="0"/>
                                          </p:stCondLst>
                                        </p:cTn>
                                        <p:tgtEl>
                                          <p:spTgt spid="113667">
                                            <p:txEl>
                                              <p:pRg st="4" end="4"/>
                                            </p:txEl>
                                          </p:spTgt>
                                        </p:tgtEl>
                                        <p:attrNameLst>
                                          <p:attrName>style.visibility</p:attrName>
                                        </p:attrNameLst>
                                      </p:cBhvr>
                                      <p:to>
                                        <p:strVal val="visible"/>
                                      </p:to>
                                    </p:set>
                                    <p:anim calcmode="lin" valueType="num">
                                      <p:cBhvr>
                                        <p:cTn id="33" dur="1000" fill="hold"/>
                                        <p:tgtEl>
                                          <p:spTgt spid="113667">
                                            <p:txEl>
                                              <p:pRg st="4" end="4"/>
                                            </p:txEl>
                                          </p:spTgt>
                                        </p:tgtEl>
                                        <p:attrNameLst>
                                          <p:attrName>ppt_w</p:attrName>
                                        </p:attrNameLst>
                                      </p:cBhvr>
                                      <p:tavLst>
                                        <p:tav tm="0">
                                          <p:val>
                                            <p:strVal val="#ppt_w*0.70"/>
                                          </p:val>
                                        </p:tav>
                                        <p:tav tm="100000">
                                          <p:val>
                                            <p:strVal val="#ppt_w"/>
                                          </p:val>
                                        </p:tav>
                                      </p:tavLst>
                                    </p:anim>
                                    <p:anim calcmode="lin" valueType="num">
                                      <p:cBhvr>
                                        <p:cTn id="34" dur="1000" fill="hold"/>
                                        <p:tgtEl>
                                          <p:spTgt spid="113667">
                                            <p:txEl>
                                              <p:pRg st="4" end="4"/>
                                            </p:txEl>
                                          </p:spTgt>
                                        </p:tgtEl>
                                        <p:attrNameLst>
                                          <p:attrName>ppt_h</p:attrName>
                                        </p:attrNameLst>
                                      </p:cBhvr>
                                      <p:tavLst>
                                        <p:tav tm="0">
                                          <p:val>
                                            <p:strVal val="#ppt_h"/>
                                          </p:val>
                                        </p:tav>
                                        <p:tav tm="100000">
                                          <p:val>
                                            <p:strVal val="#ppt_h"/>
                                          </p:val>
                                        </p:tav>
                                      </p:tavLst>
                                    </p:anim>
                                    <p:animEffect transition="in" filter="fade">
                                      <p:cBhvr>
                                        <p:cTn id="35" dur="1000"/>
                                        <p:tgtEl>
                                          <p:spTgt spid="113667">
                                            <p:txEl>
                                              <p:pRg st="4" end="4"/>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5" presetClass="entr" presetSubtype="0" fill="hold" nodeType="clickEffect">
                                  <p:stCondLst>
                                    <p:cond delay="0"/>
                                  </p:stCondLst>
                                  <p:childTnLst>
                                    <p:set>
                                      <p:cBhvr>
                                        <p:cTn id="39" dur="1" fill="hold">
                                          <p:stCondLst>
                                            <p:cond delay="0"/>
                                          </p:stCondLst>
                                        </p:cTn>
                                        <p:tgtEl>
                                          <p:spTgt spid="113667">
                                            <p:txEl>
                                              <p:pRg st="5" end="5"/>
                                            </p:txEl>
                                          </p:spTgt>
                                        </p:tgtEl>
                                        <p:attrNameLst>
                                          <p:attrName>style.visibility</p:attrName>
                                        </p:attrNameLst>
                                      </p:cBhvr>
                                      <p:to>
                                        <p:strVal val="visible"/>
                                      </p:to>
                                    </p:set>
                                    <p:anim calcmode="lin" valueType="num">
                                      <p:cBhvr>
                                        <p:cTn id="40" dur="1000" fill="hold"/>
                                        <p:tgtEl>
                                          <p:spTgt spid="113667">
                                            <p:txEl>
                                              <p:pRg st="5" end="5"/>
                                            </p:txEl>
                                          </p:spTgt>
                                        </p:tgtEl>
                                        <p:attrNameLst>
                                          <p:attrName>ppt_w</p:attrName>
                                        </p:attrNameLst>
                                      </p:cBhvr>
                                      <p:tavLst>
                                        <p:tav tm="0">
                                          <p:val>
                                            <p:strVal val="#ppt_w*0.70"/>
                                          </p:val>
                                        </p:tav>
                                        <p:tav tm="100000">
                                          <p:val>
                                            <p:strVal val="#ppt_w"/>
                                          </p:val>
                                        </p:tav>
                                      </p:tavLst>
                                    </p:anim>
                                    <p:anim calcmode="lin" valueType="num">
                                      <p:cBhvr>
                                        <p:cTn id="41" dur="1000" fill="hold"/>
                                        <p:tgtEl>
                                          <p:spTgt spid="113667">
                                            <p:txEl>
                                              <p:pRg st="5" end="5"/>
                                            </p:txEl>
                                          </p:spTgt>
                                        </p:tgtEl>
                                        <p:attrNameLst>
                                          <p:attrName>ppt_h</p:attrName>
                                        </p:attrNameLst>
                                      </p:cBhvr>
                                      <p:tavLst>
                                        <p:tav tm="0">
                                          <p:val>
                                            <p:strVal val="#ppt_h"/>
                                          </p:val>
                                        </p:tav>
                                        <p:tav tm="100000">
                                          <p:val>
                                            <p:strVal val="#ppt_h"/>
                                          </p:val>
                                        </p:tav>
                                      </p:tavLst>
                                    </p:anim>
                                    <p:animEffect transition="in" filter="fade">
                                      <p:cBhvr>
                                        <p:cTn id="42" dur="1000"/>
                                        <p:tgtEl>
                                          <p:spTgt spid="113667">
                                            <p:txEl>
                                              <p:pRg st="5" end="5"/>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113668"/>
                                        </p:tgtEl>
                                        <p:attrNameLst>
                                          <p:attrName>style.visibility</p:attrName>
                                        </p:attrNameLst>
                                      </p:cBhvr>
                                      <p:to>
                                        <p:strVal val="visible"/>
                                      </p:to>
                                    </p:set>
                                    <p:animEffect transition="in" filter="fade">
                                      <p:cBhvr>
                                        <p:cTn id="47" dur="2000"/>
                                        <p:tgtEl>
                                          <p:spTgt spid="113668"/>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5" presetClass="entr" presetSubtype="0" fill="hold" nodeType="clickEffect">
                                  <p:stCondLst>
                                    <p:cond delay="0"/>
                                  </p:stCondLst>
                                  <p:childTnLst>
                                    <p:set>
                                      <p:cBhvr>
                                        <p:cTn id="51" dur="1" fill="hold">
                                          <p:stCondLst>
                                            <p:cond delay="0"/>
                                          </p:stCondLst>
                                        </p:cTn>
                                        <p:tgtEl>
                                          <p:spTgt spid="113667">
                                            <p:txEl>
                                              <p:pRg st="6" end="6"/>
                                            </p:txEl>
                                          </p:spTgt>
                                        </p:tgtEl>
                                        <p:attrNameLst>
                                          <p:attrName>style.visibility</p:attrName>
                                        </p:attrNameLst>
                                      </p:cBhvr>
                                      <p:to>
                                        <p:strVal val="visible"/>
                                      </p:to>
                                    </p:set>
                                    <p:anim calcmode="lin" valueType="num">
                                      <p:cBhvr>
                                        <p:cTn id="52" dur="1000" fill="hold"/>
                                        <p:tgtEl>
                                          <p:spTgt spid="113667">
                                            <p:txEl>
                                              <p:pRg st="6" end="6"/>
                                            </p:txEl>
                                          </p:spTgt>
                                        </p:tgtEl>
                                        <p:attrNameLst>
                                          <p:attrName>ppt_w</p:attrName>
                                        </p:attrNameLst>
                                      </p:cBhvr>
                                      <p:tavLst>
                                        <p:tav tm="0">
                                          <p:val>
                                            <p:strVal val="#ppt_w*0.70"/>
                                          </p:val>
                                        </p:tav>
                                        <p:tav tm="100000">
                                          <p:val>
                                            <p:strVal val="#ppt_w"/>
                                          </p:val>
                                        </p:tav>
                                      </p:tavLst>
                                    </p:anim>
                                    <p:anim calcmode="lin" valueType="num">
                                      <p:cBhvr>
                                        <p:cTn id="53" dur="1000" fill="hold"/>
                                        <p:tgtEl>
                                          <p:spTgt spid="113667">
                                            <p:txEl>
                                              <p:pRg st="6" end="6"/>
                                            </p:txEl>
                                          </p:spTgt>
                                        </p:tgtEl>
                                        <p:attrNameLst>
                                          <p:attrName>ppt_h</p:attrName>
                                        </p:attrNameLst>
                                      </p:cBhvr>
                                      <p:tavLst>
                                        <p:tav tm="0">
                                          <p:val>
                                            <p:strVal val="#ppt_h"/>
                                          </p:val>
                                        </p:tav>
                                        <p:tav tm="100000">
                                          <p:val>
                                            <p:strVal val="#ppt_h"/>
                                          </p:val>
                                        </p:tav>
                                      </p:tavLst>
                                    </p:anim>
                                    <p:animEffect transition="in" filter="fade">
                                      <p:cBhvr>
                                        <p:cTn id="54" dur="1000"/>
                                        <p:tgtEl>
                                          <p:spTgt spid="1136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8AEAA3CD-FE64-44CE-A0A2-FF683FAFE9FE}"/>
              </a:ext>
            </a:extLst>
          </p:cNvPr>
          <p:cNvSpPr>
            <a:spLocks noGrp="1" noChangeArrowheads="1"/>
          </p:cNvSpPr>
          <p:nvPr>
            <p:ph type="title"/>
          </p:nvPr>
        </p:nvSpPr>
        <p:spPr>
          <a:xfrm>
            <a:off x="468313" y="260350"/>
            <a:ext cx="8229600" cy="1139825"/>
          </a:xfrm>
        </p:spPr>
        <p:txBody>
          <a:bodyPr/>
          <a:lstStyle/>
          <a:p>
            <a:r>
              <a:rPr lang="sl-SI" altLang="sl-SI" b="1">
                <a:solidFill>
                  <a:schemeClr val="accent2"/>
                </a:solidFill>
                <a:latin typeface="Comic Sans MS" panose="030F0702030302020204" pitchFamily="66" charset="0"/>
              </a:rPr>
              <a:t>Orientacija</a:t>
            </a:r>
          </a:p>
        </p:txBody>
      </p:sp>
      <p:sp>
        <p:nvSpPr>
          <p:cNvPr id="115715" name="Rectangle 3">
            <a:extLst>
              <a:ext uri="{FF2B5EF4-FFF2-40B4-BE49-F238E27FC236}">
                <a16:creationId xmlns:a16="http://schemas.microsoft.com/office/drawing/2014/main" id="{4F6E726F-C5FC-4B9D-A2C3-30727736F1B3}"/>
              </a:ext>
            </a:extLst>
          </p:cNvPr>
          <p:cNvSpPr>
            <a:spLocks noGrp="1" noChangeArrowheads="1"/>
          </p:cNvSpPr>
          <p:nvPr>
            <p:ph type="body" idx="1"/>
          </p:nvPr>
        </p:nvSpPr>
        <p:spPr/>
        <p:txBody>
          <a:bodyPr/>
          <a:lstStyle/>
          <a:p>
            <a:r>
              <a:rPr lang="sl-SI" altLang="sl-SI" sz="2400" b="1">
                <a:latin typeface="Comic Sans MS" panose="030F0702030302020204" pitchFamily="66" charset="0"/>
              </a:rPr>
              <a:t>Beseda orientacija iz besede orient</a:t>
            </a:r>
          </a:p>
          <a:p>
            <a:r>
              <a:rPr lang="sl-SI" altLang="sl-SI" sz="2400" b="1">
                <a:latin typeface="Comic Sans MS" panose="030F0702030302020204" pitchFamily="66" charset="0"/>
              </a:rPr>
              <a:t>S čim se orientiramo</a:t>
            </a:r>
          </a:p>
          <a:p>
            <a:r>
              <a:rPr lang="sl-SI" altLang="sl-SI" sz="2400" b="1">
                <a:latin typeface="Comic Sans MS" panose="030F0702030302020204" pitchFamily="66" charset="0"/>
              </a:rPr>
              <a:t>Orientacija po soncu, zvezdah</a:t>
            </a:r>
          </a:p>
          <a:p>
            <a:pPr>
              <a:buFont typeface="Wingdings" panose="05000000000000000000" pitchFamily="2" charset="2"/>
              <a:buNone/>
            </a:pPr>
            <a:endParaRPr lang="sl-SI" altLang="sl-SI" sz="2400" b="1">
              <a:latin typeface="Comic Sans MS" panose="030F0702030302020204" pitchFamily="66" charset="0"/>
            </a:endParaRPr>
          </a:p>
        </p:txBody>
      </p:sp>
      <p:pic>
        <p:nvPicPr>
          <p:cNvPr id="115716" name="Picture 4" descr="ist2_1032991_smiling_sun_cartoon">
            <a:extLst>
              <a:ext uri="{FF2B5EF4-FFF2-40B4-BE49-F238E27FC236}">
                <a16:creationId xmlns:a16="http://schemas.microsoft.com/office/drawing/2014/main" id="{DB030CC3-73EF-45BB-A432-8CB33232DD69}"/>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00113" y="3213100"/>
            <a:ext cx="2205037" cy="2124075"/>
          </a:xfrm>
          <a:prstGeom prst="rect">
            <a:avLst/>
          </a:prstGeom>
          <a:noFill/>
          <a:extLst>
            <a:ext uri="{909E8E84-426E-40DD-AFC4-6F175D3DCCD1}">
              <a14:hiddenFill xmlns:a14="http://schemas.microsoft.com/office/drawing/2010/main">
                <a:solidFill>
                  <a:srgbClr val="FFFFFF"/>
                </a:solidFill>
              </a14:hiddenFill>
            </a:ext>
          </a:extLst>
        </p:spPr>
      </p:pic>
      <p:pic>
        <p:nvPicPr>
          <p:cNvPr id="115718" name="Picture 6" descr="Compass_CP53_Wooden Base">
            <a:extLst>
              <a:ext uri="{FF2B5EF4-FFF2-40B4-BE49-F238E27FC236}">
                <a16:creationId xmlns:a16="http://schemas.microsoft.com/office/drawing/2014/main" id="{57085400-4185-46D4-B427-CE7811E40EB5}"/>
              </a:ext>
            </a:extLst>
          </p:cNvPr>
          <p:cNvPicPr>
            <a:picLocks noChangeAspect="1" noChangeArrowheads="1"/>
          </p:cNvPicPr>
          <p:nvPr/>
        </p:nvPicPr>
        <p:blipFill>
          <a:blip r:embed="rId4">
            <a:clrChange>
              <a:clrFrom>
                <a:srgbClr val="FCFCFC"/>
              </a:clrFrom>
              <a:clrTo>
                <a:srgbClr val="FCFCFC">
                  <a:alpha val="0"/>
                </a:srgbClr>
              </a:clrTo>
            </a:clrChange>
            <a:extLst>
              <a:ext uri="{28A0092B-C50C-407E-A947-70E740481C1C}">
                <a14:useLocalDpi xmlns:a14="http://schemas.microsoft.com/office/drawing/2010/main" val="0"/>
              </a:ext>
            </a:extLst>
          </a:blip>
          <a:srcRect/>
          <a:stretch>
            <a:fillRect/>
          </a:stretch>
        </p:blipFill>
        <p:spPr bwMode="auto">
          <a:xfrm rot="1252072">
            <a:off x="6480175" y="1916113"/>
            <a:ext cx="2663825" cy="1866900"/>
          </a:xfrm>
          <a:prstGeom prst="rect">
            <a:avLst/>
          </a:prstGeom>
          <a:noFill/>
          <a:extLst>
            <a:ext uri="{909E8E84-426E-40DD-AFC4-6F175D3DCCD1}">
              <a14:hiddenFill xmlns:a14="http://schemas.microsoft.com/office/drawing/2010/main">
                <a:solidFill>
                  <a:srgbClr val="FFFFFF"/>
                </a:solidFill>
              </a14:hiddenFill>
            </a:ext>
          </a:extLst>
        </p:spPr>
      </p:pic>
      <p:pic>
        <p:nvPicPr>
          <p:cNvPr id="115719" name="Picture 7" descr="constellationcancer">
            <a:extLst>
              <a:ext uri="{FF2B5EF4-FFF2-40B4-BE49-F238E27FC236}">
                <a16:creationId xmlns:a16="http://schemas.microsoft.com/office/drawing/2014/main" id="{BC60A1C9-6570-4415-8E44-00F163BBEB99}"/>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2527238">
            <a:off x="4427538" y="4076700"/>
            <a:ext cx="2033587" cy="1768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5714"/>
                                        </p:tgtEl>
                                        <p:attrNameLst>
                                          <p:attrName>style.visibility</p:attrName>
                                        </p:attrNameLst>
                                      </p:cBhvr>
                                      <p:to>
                                        <p:strVal val="visible"/>
                                      </p:to>
                                    </p:set>
                                    <p:animEffect transition="in" filter="diamond(in)">
                                      <p:cBhvr>
                                        <p:cTn id="7" dur="2000"/>
                                        <p:tgtEl>
                                          <p:spTgt spid="1157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nodeType="clickEffect">
                                  <p:stCondLst>
                                    <p:cond delay="0"/>
                                  </p:stCondLst>
                                  <p:childTnLst>
                                    <p:set>
                                      <p:cBhvr>
                                        <p:cTn id="11" dur="1" fill="hold">
                                          <p:stCondLst>
                                            <p:cond delay="0"/>
                                          </p:stCondLst>
                                        </p:cTn>
                                        <p:tgtEl>
                                          <p:spTgt spid="115715">
                                            <p:txEl>
                                              <p:pRg st="0" end="0"/>
                                            </p:txEl>
                                          </p:spTgt>
                                        </p:tgtEl>
                                        <p:attrNameLst>
                                          <p:attrName>style.visibility</p:attrName>
                                        </p:attrNameLst>
                                      </p:cBhvr>
                                      <p:to>
                                        <p:strVal val="visible"/>
                                      </p:to>
                                    </p:set>
                                    <p:anim calcmode="lin" valueType="num">
                                      <p:cBhvr>
                                        <p:cTn id="12" dur="1000" fill="hold"/>
                                        <p:tgtEl>
                                          <p:spTgt spid="115715">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115715">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115715">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5" presetClass="entr" presetSubtype="0" fill="hold" nodeType="clickEffect">
                                  <p:stCondLst>
                                    <p:cond delay="0"/>
                                  </p:stCondLst>
                                  <p:childTnLst>
                                    <p:set>
                                      <p:cBhvr>
                                        <p:cTn id="18" dur="1" fill="hold">
                                          <p:stCondLst>
                                            <p:cond delay="0"/>
                                          </p:stCondLst>
                                        </p:cTn>
                                        <p:tgtEl>
                                          <p:spTgt spid="115715">
                                            <p:txEl>
                                              <p:pRg st="1" end="1"/>
                                            </p:txEl>
                                          </p:spTgt>
                                        </p:tgtEl>
                                        <p:attrNameLst>
                                          <p:attrName>style.visibility</p:attrName>
                                        </p:attrNameLst>
                                      </p:cBhvr>
                                      <p:to>
                                        <p:strVal val="visible"/>
                                      </p:to>
                                    </p:set>
                                    <p:anim calcmode="lin" valueType="num">
                                      <p:cBhvr>
                                        <p:cTn id="19" dur="1000" fill="hold"/>
                                        <p:tgtEl>
                                          <p:spTgt spid="115715">
                                            <p:txEl>
                                              <p:pRg st="1" end="1"/>
                                            </p:txEl>
                                          </p:spTgt>
                                        </p:tgtEl>
                                        <p:attrNameLst>
                                          <p:attrName>ppt_w</p:attrName>
                                        </p:attrNameLst>
                                      </p:cBhvr>
                                      <p:tavLst>
                                        <p:tav tm="0">
                                          <p:val>
                                            <p:strVal val="#ppt_w*0.70"/>
                                          </p:val>
                                        </p:tav>
                                        <p:tav tm="100000">
                                          <p:val>
                                            <p:strVal val="#ppt_w"/>
                                          </p:val>
                                        </p:tav>
                                      </p:tavLst>
                                    </p:anim>
                                    <p:anim calcmode="lin" valueType="num">
                                      <p:cBhvr>
                                        <p:cTn id="20" dur="1000" fill="hold"/>
                                        <p:tgtEl>
                                          <p:spTgt spid="115715">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115715">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7" presetClass="entr" presetSubtype="0" fill="hold" nodeType="clickEffect">
                                  <p:stCondLst>
                                    <p:cond delay="0"/>
                                  </p:stCondLst>
                                  <p:childTnLst>
                                    <p:set>
                                      <p:cBhvr>
                                        <p:cTn id="25" dur="1" fill="hold">
                                          <p:stCondLst>
                                            <p:cond delay="0"/>
                                          </p:stCondLst>
                                        </p:cTn>
                                        <p:tgtEl>
                                          <p:spTgt spid="115718"/>
                                        </p:tgtEl>
                                        <p:attrNameLst>
                                          <p:attrName>style.visibility</p:attrName>
                                        </p:attrNameLst>
                                      </p:cBhvr>
                                      <p:to>
                                        <p:strVal val="visible"/>
                                      </p:to>
                                    </p:set>
                                    <p:animEffect transition="in" filter="fade">
                                      <p:cBhvr>
                                        <p:cTn id="26" dur="1000"/>
                                        <p:tgtEl>
                                          <p:spTgt spid="115718"/>
                                        </p:tgtEl>
                                      </p:cBhvr>
                                    </p:animEffect>
                                    <p:anim calcmode="lin" valueType="num">
                                      <p:cBhvr>
                                        <p:cTn id="27" dur="1000" fill="hold"/>
                                        <p:tgtEl>
                                          <p:spTgt spid="115718"/>
                                        </p:tgtEl>
                                        <p:attrNameLst>
                                          <p:attrName>ppt_x</p:attrName>
                                        </p:attrNameLst>
                                      </p:cBhvr>
                                      <p:tavLst>
                                        <p:tav tm="0">
                                          <p:val>
                                            <p:strVal val="#ppt_x"/>
                                          </p:val>
                                        </p:tav>
                                        <p:tav tm="100000">
                                          <p:val>
                                            <p:strVal val="#ppt_x"/>
                                          </p:val>
                                        </p:tav>
                                      </p:tavLst>
                                    </p:anim>
                                    <p:anim calcmode="lin" valueType="num">
                                      <p:cBhvr>
                                        <p:cTn id="28" dur="1000" fill="hold"/>
                                        <p:tgtEl>
                                          <p:spTgt spid="115718"/>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55" presetClass="entr" presetSubtype="0" fill="hold" nodeType="clickEffect">
                                  <p:stCondLst>
                                    <p:cond delay="0"/>
                                  </p:stCondLst>
                                  <p:childTnLst>
                                    <p:set>
                                      <p:cBhvr>
                                        <p:cTn id="32" dur="1" fill="hold">
                                          <p:stCondLst>
                                            <p:cond delay="0"/>
                                          </p:stCondLst>
                                        </p:cTn>
                                        <p:tgtEl>
                                          <p:spTgt spid="115715">
                                            <p:txEl>
                                              <p:pRg st="2" end="2"/>
                                            </p:txEl>
                                          </p:spTgt>
                                        </p:tgtEl>
                                        <p:attrNameLst>
                                          <p:attrName>style.visibility</p:attrName>
                                        </p:attrNameLst>
                                      </p:cBhvr>
                                      <p:to>
                                        <p:strVal val="visible"/>
                                      </p:to>
                                    </p:set>
                                    <p:anim calcmode="lin" valueType="num">
                                      <p:cBhvr>
                                        <p:cTn id="33" dur="1000" fill="hold"/>
                                        <p:tgtEl>
                                          <p:spTgt spid="115715">
                                            <p:txEl>
                                              <p:pRg st="2" end="2"/>
                                            </p:txEl>
                                          </p:spTgt>
                                        </p:tgtEl>
                                        <p:attrNameLst>
                                          <p:attrName>ppt_w</p:attrName>
                                        </p:attrNameLst>
                                      </p:cBhvr>
                                      <p:tavLst>
                                        <p:tav tm="0">
                                          <p:val>
                                            <p:strVal val="#ppt_w*0.70"/>
                                          </p:val>
                                        </p:tav>
                                        <p:tav tm="100000">
                                          <p:val>
                                            <p:strVal val="#ppt_w"/>
                                          </p:val>
                                        </p:tav>
                                      </p:tavLst>
                                    </p:anim>
                                    <p:anim calcmode="lin" valueType="num">
                                      <p:cBhvr>
                                        <p:cTn id="34" dur="1000" fill="hold"/>
                                        <p:tgtEl>
                                          <p:spTgt spid="115715">
                                            <p:txEl>
                                              <p:pRg st="2" end="2"/>
                                            </p:txEl>
                                          </p:spTgt>
                                        </p:tgtEl>
                                        <p:attrNameLst>
                                          <p:attrName>ppt_h</p:attrName>
                                        </p:attrNameLst>
                                      </p:cBhvr>
                                      <p:tavLst>
                                        <p:tav tm="0">
                                          <p:val>
                                            <p:strVal val="#ppt_h"/>
                                          </p:val>
                                        </p:tav>
                                        <p:tav tm="100000">
                                          <p:val>
                                            <p:strVal val="#ppt_h"/>
                                          </p:val>
                                        </p:tav>
                                      </p:tavLst>
                                    </p:anim>
                                    <p:animEffect transition="in" filter="fade">
                                      <p:cBhvr>
                                        <p:cTn id="35" dur="1000"/>
                                        <p:tgtEl>
                                          <p:spTgt spid="115715">
                                            <p:txEl>
                                              <p:pRg st="2" end="2"/>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5" presetClass="entr" presetSubtype="0" fill="hold" nodeType="clickEffect">
                                  <p:stCondLst>
                                    <p:cond delay="0"/>
                                  </p:stCondLst>
                                  <p:childTnLst>
                                    <p:set>
                                      <p:cBhvr>
                                        <p:cTn id="39" dur="1" fill="hold">
                                          <p:stCondLst>
                                            <p:cond delay="0"/>
                                          </p:stCondLst>
                                        </p:cTn>
                                        <p:tgtEl>
                                          <p:spTgt spid="115716"/>
                                        </p:tgtEl>
                                        <p:attrNameLst>
                                          <p:attrName>style.visibility</p:attrName>
                                        </p:attrNameLst>
                                      </p:cBhvr>
                                      <p:to>
                                        <p:strVal val="visible"/>
                                      </p:to>
                                    </p:set>
                                    <p:animEffect transition="in" filter="fade">
                                      <p:cBhvr>
                                        <p:cTn id="40" dur="2000"/>
                                        <p:tgtEl>
                                          <p:spTgt spid="115716"/>
                                        </p:tgtEl>
                                      </p:cBhvr>
                                    </p:animEffect>
                                    <p:anim calcmode="lin" valueType="num">
                                      <p:cBhvr>
                                        <p:cTn id="41" dur="2000" fill="hold"/>
                                        <p:tgtEl>
                                          <p:spTgt spid="115716"/>
                                        </p:tgtEl>
                                        <p:attrNameLst>
                                          <p:attrName>style.rotation</p:attrName>
                                        </p:attrNameLst>
                                      </p:cBhvr>
                                      <p:tavLst>
                                        <p:tav tm="0">
                                          <p:val>
                                            <p:fltVal val="720"/>
                                          </p:val>
                                        </p:tav>
                                        <p:tav tm="100000">
                                          <p:val>
                                            <p:fltVal val="0"/>
                                          </p:val>
                                        </p:tav>
                                      </p:tavLst>
                                    </p:anim>
                                    <p:anim calcmode="lin" valueType="num">
                                      <p:cBhvr>
                                        <p:cTn id="42" dur="2000" fill="hold"/>
                                        <p:tgtEl>
                                          <p:spTgt spid="115716"/>
                                        </p:tgtEl>
                                        <p:attrNameLst>
                                          <p:attrName>ppt_h</p:attrName>
                                        </p:attrNameLst>
                                      </p:cBhvr>
                                      <p:tavLst>
                                        <p:tav tm="0">
                                          <p:val>
                                            <p:fltVal val="0"/>
                                          </p:val>
                                        </p:tav>
                                        <p:tav tm="100000">
                                          <p:val>
                                            <p:strVal val="#ppt_h"/>
                                          </p:val>
                                        </p:tav>
                                      </p:tavLst>
                                    </p:anim>
                                    <p:anim calcmode="lin" valueType="num">
                                      <p:cBhvr>
                                        <p:cTn id="43" dur="2000" fill="hold"/>
                                        <p:tgtEl>
                                          <p:spTgt spid="115716"/>
                                        </p:tgtEl>
                                        <p:attrNameLst>
                                          <p:attrName>ppt_w</p:attrName>
                                        </p:attrNameLst>
                                      </p:cBhvr>
                                      <p:tavLst>
                                        <p:tav tm="0">
                                          <p:val>
                                            <p:fltVal val="0"/>
                                          </p:val>
                                        </p:tav>
                                        <p:tav tm="100000">
                                          <p:val>
                                            <p:strVal val="#ppt_w"/>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nodeType="clickEffect">
                                  <p:stCondLst>
                                    <p:cond delay="0"/>
                                  </p:stCondLst>
                                  <p:childTnLst>
                                    <p:set>
                                      <p:cBhvr>
                                        <p:cTn id="47" dur="1" fill="hold">
                                          <p:stCondLst>
                                            <p:cond delay="0"/>
                                          </p:stCondLst>
                                        </p:cTn>
                                        <p:tgtEl>
                                          <p:spTgt spid="115719"/>
                                        </p:tgtEl>
                                        <p:attrNameLst>
                                          <p:attrName>style.visibility</p:attrName>
                                        </p:attrNameLst>
                                      </p:cBhvr>
                                      <p:to>
                                        <p:strVal val="visible"/>
                                      </p:to>
                                    </p:set>
                                    <p:animEffect transition="in" filter="fade">
                                      <p:cBhvr>
                                        <p:cTn id="48" dur="2000"/>
                                        <p:tgtEl>
                                          <p:spTgt spid="1157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p:bldLst>
  </p:timing>
</p:sld>
</file>

<file path=ppt/theme/theme1.xml><?xml version="1.0" encoding="utf-8"?>
<a:theme xmlns:a="http://schemas.openxmlformats.org/drawingml/2006/main" name="Krožnica">
  <a:themeElements>
    <a:clrScheme name="Krožnica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Krožnic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Krožnica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Krožnica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Krožnica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Krožnica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Krožnica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Krožnica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Krožnica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Krožnica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Krožnica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Orbit</Template>
  <TotalTime>0</TotalTime>
  <Words>194</Words>
  <Application>Microsoft Office PowerPoint</Application>
  <PresentationFormat>On-screen Show (4:3)</PresentationFormat>
  <Paragraphs>23</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Comic Sans MS</vt:lpstr>
      <vt:lpstr>Wingdings</vt:lpstr>
      <vt:lpstr>Krožnica</vt:lpstr>
      <vt:lpstr>Ozvezdja severnega neba in orientacija</vt:lpstr>
      <vt:lpstr>Ozvezdja severnega neba</vt:lpstr>
      <vt:lpstr>Pogled na nočno nebo</vt:lpstr>
      <vt:lpstr>PowerPoint Presentation</vt:lpstr>
      <vt:lpstr>Orientacija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2019-05-30T09:25:23Z</dcterms:created>
  <dcterms:modified xsi:type="dcterms:W3CDTF">2019-05-30T09:25:23Z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