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1" r:id="rId1"/>
  </p:sldMasterIdLst>
  <p:sldIdLst>
    <p:sldId id="256" r:id="rId2"/>
    <p:sldId id="259" r:id="rId3"/>
    <p:sldId id="261" r:id="rId4"/>
    <p:sldId id="257" r:id="rId5"/>
    <p:sldId id="260" r:id="rId6"/>
    <p:sldId id="262" r:id="rId7"/>
    <p:sldId id="263" r:id="rId8"/>
    <p:sldId id="265" r:id="rId9"/>
    <p:sldId id="266" r:id="rId10"/>
    <p:sldId id="267" r:id="rId11"/>
    <p:sldId id="268" r:id="rId12"/>
    <p:sldId id="272" r:id="rId13"/>
    <p:sldId id="273" r:id="rId14"/>
  </p:sldIdLst>
  <p:sldSz cx="9144000" cy="6858000" type="screen4x3"/>
  <p:notesSz cx="6858000" cy="9144000"/>
  <p:defaultTextStyle>
    <a:defPPr>
      <a:defRPr lang="sl-SI"/>
    </a:defPPr>
    <a:lvl1pPr algn="ctr" rtl="0" fontAlgn="base">
      <a:spcBef>
        <a:spcPct val="0"/>
      </a:spcBef>
      <a:spcAft>
        <a:spcPct val="0"/>
      </a:spcAft>
      <a:defRPr kumimoji="1" kern="1200">
        <a:solidFill>
          <a:schemeClr val="tx1"/>
        </a:solidFill>
        <a:latin typeface="Times New Roman" panose="02020603050405020304" pitchFamily="18" charset="0"/>
        <a:ea typeface="+mn-ea"/>
        <a:cs typeface="+mn-cs"/>
      </a:defRPr>
    </a:lvl1pPr>
    <a:lvl2pPr marL="457200" algn="ctr" rtl="0" fontAlgn="base">
      <a:spcBef>
        <a:spcPct val="0"/>
      </a:spcBef>
      <a:spcAft>
        <a:spcPct val="0"/>
      </a:spcAft>
      <a:defRPr kumimoji="1" kern="1200">
        <a:solidFill>
          <a:schemeClr val="tx1"/>
        </a:solidFill>
        <a:latin typeface="Times New Roman" panose="02020603050405020304" pitchFamily="18" charset="0"/>
        <a:ea typeface="+mn-ea"/>
        <a:cs typeface="+mn-cs"/>
      </a:defRPr>
    </a:lvl2pPr>
    <a:lvl3pPr marL="914400" algn="ctr" rtl="0" fontAlgn="base">
      <a:spcBef>
        <a:spcPct val="0"/>
      </a:spcBef>
      <a:spcAft>
        <a:spcPct val="0"/>
      </a:spcAft>
      <a:defRPr kumimoji="1" kern="1200">
        <a:solidFill>
          <a:schemeClr val="tx1"/>
        </a:solidFill>
        <a:latin typeface="Times New Roman" panose="02020603050405020304" pitchFamily="18" charset="0"/>
        <a:ea typeface="+mn-ea"/>
        <a:cs typeface="+mn-cs"/>
      </a:defRPr>
    </a:lvl3pPr>
    <a:lvl4pPr marL="1371600" algn="ctr" rtl="0" fontAlgn="base">
      <a:spcBef>
        <a:spcPct val="0"/>
      </a:spcBef>
      <a:spcAft>
        <a:spcPct val="0"/>
      </a:spcAft>
      <a:defRPr kumimoji="1" kern="1200">
        <a:solidFill>
          <a:schemeClr val="tx1"/>
        </a:solidFill>
        <a:latin typeface="Times New Roman" panose="02020603050405020304" pitchFamily="18" charset="0"/>
        <a:ea typeface="+mn-ea"/>
        <a:cs typeface="+mn-cs"/>
      </a:defRPr>
    </a:lvl4pPr>
    <a:lvl5pPr marL="1828800" algn="ctr" rtl="0" fontAlgn="base">
      <a:spcBef>
        <a:spcPct val="0"/>
      </a:spcBef>
      <a:spcAft>
        <a:spcPct val="0"/>
      </a:spcAft>
      <a:defRPr kumimoji="1" kern="1200">
        <a:solidFill>
          <a:schemeClr val="tx1"/>
        </a:solidFill>
        <a:latin typeface="Times New Roman" panose="02020603050405020304" pitchFamily="18" charset="0"/>
        <a:ea typeface="+mn-ea"/>
        <a:cs typeface="+mn-cs"/>
      </a:defRPr>
    </a:lvl5pPr>
    <a:lvl6pPr marL="2286000" algn="l" defTabSz="914400" rtl="0" eaLnBrk="1" latinLnBrk="0" hangingPunct="1">
      <a:defRPr kumimoji="1" kern="1200">
        <a:solidFill>
          <a:schemeClr val="tx1"/>
        </a:solidFill>
        <a:latin typeface="Times New Roman" panose="02020603050405020304" pitchFamily="18" charset="0"/>
        <a:ea typeface="+mn-ea"/>
        <a:cs typeface="+mn-cs"/>
      </a:defRPr>
    </a:lvl6pPr>
    <a:lvl7pPr marL="2743200" algn="l" defTabSz="914400" rtl="0" eaLnBrk="1" latinLnBrk="0" hangingPunct="1">
      <a:defRPr kumimoji="1" kern="1200">
        <a:solidFill>
          <a:schemeClr val="tx1"/>
        </a:solidFill>
        <a:latin typeface="Times New Roman" panose="02020603050405020304" pitchFamily="18" charset="0"/>
        <a:ea typeface="+mn-ea"/>
        <a:cs typeface="+mn-cs"/>
      </a:defRPr>
    </a:lvl7pPr>
    <a:lvl8pPr marL="3200400" algn="l" defTabSz="914400" rtl="0" eaLnBrk="1" latinLnBrk="0" hangingPunct="1">
      <a:defRPr kumimoji="1" kern="1200">
        <a:solidFill>
          <a:schemeClr val="tx1"/>
        </a:solidFill>
        <a:latin typeface="Times New Roman" panose="02020603050405020304" pitchFamily="18" charset="0"/>
        <a:ea typeface="+mn-ea"/>
        <a:cs typeface="+mn-cs"/>
      </a:defRPr>
    </a:lvl8pPr>
    <a:lvl9pPr marL="3657600" algn="l" defTabSz="914400" rtl="0" eaLnBrk="1" latinLnBrk="0" hangingPunct="1">
      <a:defRPr kumimoji="1"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449" autoAdjust="0"/>
    <p:restoredTop sz="94660"/>
  </p:normalViewPr>
  <p:slideViewPr>
    <p:cSldViewPr>
      <p:cViewPr varScale="1">
        <p:scale>
          <a:sx n="106" d="100"/>
          <a:sy n="106" d="100"/>
        </p:scale>
        <p:origin x="174" y="11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id="{1B207DAA-EE9E-4E98-81EA-00F2DA7AE6C3}"/>
              </a:ext>
            </a:extLst>
          </p:cNvPr>
          <p:cNvSpPr>
            <a:spLocks noGrp="1" noChangeArrowheads="1"/>
          </p:cNvSpPr>
          <p:nvPr>
            <p:ph type="ctrTitle"/>
          </p:nvPr>
        </p:nvSpPr>
        <p:spPr>
          <a:xfrm>
            <a:off x="685800" y="1219200"/>
            <a:ext cx="7772400" cy="1143000"/>
          </a:xfrm>
        </p:spPr>
        <p:txBody>
          <a:bodyPr anchorCtr="1"/>
          <a:lstStyle>
            <a:lvl1pPr>
              <a:defRPr sz="4000">
                <a:solidFill>
                  <a:schemeClr val="tx1"/>
                </a:solidFill>
              </a:defRPr>
            </a:lvl1pPr>
          </a:lstStyle>
          <a:p>
            <a:pPr lvl="0"/>
            <a:r>
              <a:rPr lang="sl-SI" altLang="sl-SI" noProof="0"/>
              <a:t>Kliknite, če želite urediti slog naslova</a:t>
            </a:r>
          </a:p>
        </p:txBody>
      </p:sp>
      <p:sp>
        <p:nvSpPr>
          <p:cNvPr id="22531" name="Rectangle 3">
            <a:extLst>
              <a:ext uri="{FF2B5EF4-FFF2-40B4-BE49-F238E27FC236}">
                <a16:creationId xmlns:a16="http://schemas.microsoft.com/office/drawing/2014/main" id="{0029FF5F-C750-4D21-A0A3-CA8FFE5AFFEC}"/>
              </a:ext>
            </a:extLst>
          </p:cNvPr>
          <p:cNvSpPr>
            <a:spLocks noGrp="1" noChangeArrowheads="1"/>
          </p:cNvSpPr>
          <p:nvPr>
            <p:ph type="subTitle" idx="1"/>
          </p:nvPr>
        </p:nvSpPr>
        <p:spPr>
          <a:xfrm>
            <a:off x="1371600" y="2667000"/>
            <a:ext cx="6400800" cy="1752600"/>
          </a:xfrm>
        </p:spPr>
        <p:txBody>
          <a:bodyPr/>
          <a:lstStyle>
            <a:lvl1pPr marL="0" indent="0" algn="ctr">
              <a:buFontTx/>
              <a:buNone/>
              <a:defRPr sz="2800"/>
            </a:lvl1pPr>
          </a:lstStyle>
          <a:p>
            <a:pPr lvl="0"/>
            <a:r>
              <a:rPr lang="sl-SI" altLang="sl-SI" noProof="0"/>
              <a:t>Kliknite, če želite urediti slog podnaslova</a:t>
            </a:r>
          </a:p>
        </p:txBody>
      </p:sp>
      <p:grpSp>
        <p:nvGrpSpPr>
          <p:cNvPr id="22532" name="Group 4">
            <a:extLst>
              <a:ext uri="{FF2B5EF4-FFF2-40B4-BE49-F238E27FC236}">
                <a16:creationId xmlns:a16="http://schemas.microsoft.com/office/drawing/2014/main" id="{6B1CC32D-4028-4E16-BDFC-965B460BBD3C}"/>
              </a:ext>
            </a:extLst>
          </p:cNvPr>
          <p:cNvGrpSpPr>
            <a:grpSpLocks/>
          </p:cNvGrpSpPr>
          <p:nvPr/>
        </p:nvGrpSpPr>
        <p:grpSpPr bwMode="auto">
          <a:xfrm>
            <a:off x="177800" y="230188"/>
            <a:ext cx="203200" cy="6503987"/>
            <a:chOff x="112" y="145"/>
            <a:chExt cx="128" cy="4097"/>
          </a:xfrm>
        </p:grpSpPr>
        <p:sp>
          <p:nvSpPr>
            <p:cNvPr id="22533" name="Rectangle 5">
              <a:extLst>
                <a:ext uri="{FF2B5EF4-FFF2-40B4-BE49-F238E27FC236}">
                  <a16:creationId xmlns:a16="http://schemas.microsoft.com/office/drawing/2014/main" id="{2738E2F2-6B8D-48DE-8DCB-B26A5F6F8F70}"/>
                </a:ext>
              </a:extLst>
            </p:cNvPr>
            <p:cNvSpPr>
              <a:spLocks noChangeArrowheads="1"/>
            </p:cNvSpPr>
            <p:nvPr/>
          </p:nvSpPr>
          <p:spPr bwMode="auto">
            <a:xfrm flipH="1">
              <a:off x="192" y="162"/>
              <a:ext cx="48" cy="4080"/>
            </a:xfrm>
            <a:prstGeom prst="rect">
              <a:avLst/>
            </a:prstGeom>
            <a:gradFill rotWithShape="0">
              <a:gsLst>
                <a:gs pos="0">
                  <a:schemeClr val="bg1"/>
                </a:gs>
                <a:gs pos="100000">
                  <a:schemeClr val="folHlink"/>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l-SI"/>
            </a:p>
          </p:txBody>
        </p:sp>
        <p:sp>
          <p:nvSpPr>
            <p:cNvPr id="22534" name="Rectangle 6">
              <a:extLst>
                <a:ext uri="{FF2B5EF4-FFF2-40B4-BE49-F238E27FC236}">
                  <a16:creationId xmlns:a16="http://schemas.microsoft.com/office/drawing/2014/main" id="{8AADE1DC-3CE0-49D4-AD73-5A3CB5137E3F}"/>
                </a:ext>
              </a:extLst>
            </p:cNvPr>
            <p:cNvSpPr>
              <a:spLocks noChangeArrowheads="1"/>
            </p:cNvSpPr>
            <p:nvPr/>
          </p:nvSpPr>
          <p:spPr bwMode="auto">
            <a:xfrm>
              <a:off x="112" y="145"/>
              <a:ext cx="48" cy="3941"/>
            </a:xfrm>
            <a:prstGeom prst="rect">
              <a:avLst/>
            </a:prstGeom>
            <a:gradFill rotWithShape="0">
              <a:gsLst>
                <a:gs pos="0">
                  <a:schemeClr val="bg1"/>
                </a:gs>
                <a:gs pos="100000">
                  <a:schemeClr val="hlink"/>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kumimoji="0" lang="sl-SI" altLang="sl-SI" sz="2400"/>
            </a:p>
          </p:txBody>
        </p:sp>
      </p:grpSp>
      <p:grpSp>
        <p:nvGrpSpPr>
          <p:cNvPr id="22535" name="Group 7">
            <a:extLst>
              <a:ext uri="{FF2B5EF4-FFF2-40B4-BE49-F238E27FC236}">
                <a16:creationId xmlns:a16="http://schemas.microsoft.com/office/drawing/2014/main" id="{F9345742-55B4-478A-8558-956AA2E01409}"/>
              </a:ext>
            </a:extLst>
          </p:cNvPr>
          <p:cNvGrpSpPr>
            <a:grpSpLocks/>
          </p:cNvGrpSpPr>
          <p:nvPr/>
        </p:nvGrpSpPr>
        <p:grpSpPr bwMode="auto">
          <a:xfrm>
            <a:off x="8793163" y="220663"/>
            <a:ext cx="198437" cy="6408737"/>
            <a:chOff x="5539" y="139"/>
            <a:chExt cx="125" cy="4037"/>
          </a:xfrm>
        </p:grpSpPr>
        <p:sp>
          <p:nvSpPr>
            <p:cNvPr id="22536" name="Rectangle 8">
              <a:extLst>
                <a:ext uri="{FF2B5EF4-FFF2-40B4-BE49-F238E27FC236}">
                  <a16:creationId xmlns:a16="http://schemas.microsoft.com/office/drawing/2014/main" id="{B5169313-8346-4243-9854-802B9C5D99B2}"/>
                </a:ext>
              </a:extLst>
            </p:cNvPr>
            <p:cNvSpPr>
              <a:spLocks noChangeArrowheads="1"/>
            </p:cNvSpPr>
            <p:nvPr/>
          </p:nvSpPr>
          <p:spPr bwMode="auto">
            <a:xfrm rot="-10800000" flipH="1" flipV="1">
              <a:off x="5621" y="139"/>
              <a:ext cx="43" cy="3989"/>
            </a:xfrm>
            <a:prstGeom prst="rect">
              <a:avLst/>
            </a:prstGeom>
            <a:gradFill rotWithShape="0">
              <a:gsLst>
                <a:gs pos="0">
                  <a:schemeClr val="accent1"/>
                </a:gs>
                <a:gs pos="100000">
                  <a:schemeClr val="bg1"/>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l-SI"/>
            </a:p>
          </p:txBody>
        </p:sp>
        <p:sp>
          <p:nvSpPr>
            <p:cNvPr id="22537" name="Rectangle 9">
              <a:extLst>
                <a:ext uri="{FF2B5EF4-FFF2-40B4-BE49-F238E27FC236}">
                  <a16:creationId xmlns:a16="http://schemas.microsoft.com/office/drawing/2014/main" id="{7961DD50-E26D-46C7-90C3-37BCED624320}"/>
                </a:ext>
              </a:extLst>
            </p:cNvPr>
            <p:cNvSpPr>
              <a:spLocks noChangeArrowheads="1"/>
            </p:cNvSpPr>
            <p:nvPr/>
          </p:nvSpPr>
          <p:spPr bwMode="auto">
            <a:xfrm rot="10800000" flipV="1">
              <a:off x="5539" y="240"/>
              <a:ext cx="49" cy="3936"/>
            </a:xfrm>
            <a:prstGeom prst="rect">
              <a:avLst/>
            </a:prstGeom>
            <a:gradFill rotWithShape="0">
              <a:gsLst>
                <a:gs pos="0">
                  <a:schemeClr val="accent2"/>
                </a:gs>
                <a:gs pos="100000">
                  <a:schemeClr val="bg1"/>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l-SI"/>
            </a:p>
          </p:txBody>
        </p:sp>
      </p:grpSp>
      <p:grpSp>
        <p:nvGrpSpPr>
          <p:cNvPr id="22538" name="Group 10">
            <a:extLst>
              <a:ext uri="{FF2B5EF4-FFF2-40B4-BE49-F238E27FC236}">
                <a16:creationId xmlns:a16="http://schemas.microsoft.com/office/drawing/2014/main" id="{766A5C55-E023-4F0F-BD12-C62341719AC7}"/>
              </a:ext>
            </a:extLst>
          </p:cNvPr>
          <p:cNvGrpSpPr>
            <a:grpSpLocks/>
          </p:cNvGrpSpPr>
          <p:nvPr/>
        </p:nvGrpSpPr>
        <p:grpSpPr bwMode="auto">
          <a:xfrm>
            <a:off x="412750" y="6477000"/>
            <a:ext cx="8686800" cy="228600"/>
            <a:chOff x="260" y="4080"/>
            <a:chExt cx="5472" cy="144"/>
          </a:xfrm>
        </p:grpSpPr>
        <p:sp>
          <p:nvSpPr>
            <p:cNvPr id="22539" name="Rectangle 11">
              <a:extLst>
                <a:ext uri="{FF2B5EF4-FFF2-40B4-BE49-F238E27FC236}">
                  <a16:creationId xmlns:a16="http://schemas.microsoft.com/office/drawing/2014/main" id="{AC3E8319-6182-443A-BD01-023E03C441E4}"/>
                </a:ext>
              </a:extLst>
            </p:cNvPr>
            <p:cNvSpPr>
              <a:spLocks noChangeArrowheads="1"/>
            </p:cNvSpPr>
            <p:nvPr/>
          </p:nvSpPr>
          <p:spPr bwMode="auto">
            <a:xfrm rot="5400000" flipV="1">
              <a:off x="2972" y="1368"/>
              <a:ext cx="48" cy="5472"/>
            </a:xfrm>
            <a:prstGeom prst="rect">
              <a:avLst/>
            </a:prstGeom>
            <a:gradFill rotWithShape="0">
              <a:gsLst>
                <a:gs pos="0">
                  <a:schemeClr val="bg1"/>
                </a:gs>
                <a:gs pos="100000">
                  <a:schemeClr val="accent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l-SI"/>
            </a:p>
          </p:txBody>
        </p:sp>
        <p:sp>
          <p:nvSpPr>
            <p:cNvPr id="22540" name="Rectangle 12">
              <a:extLst>
                <a:ext uri="{FF2B5EF4-FFF2-40B4-BE49-F238E27FC236}">
                  <a16:creationId xmlns:a16="http://schemas.microsoft.com/office/drawing/2014/main" id="{14CDF54E-4B4D-415B-B03B-93C1B835EB29}"/>
                </a:ext>
              </a:extLst>
            </p:cNvPr>
            <p:cNvSpPr>
              <a:spLocks noChangeArrowheads="1"/>
            </p:cNvSpPr>
            <p:nvPr/>
          </p:nvSpPr>
          <p:spPr bwMode="auto">
            <a:xfrm rot="5400000" flipV="1">
              <a:off x="2914" y="1522"/>
              <a:ext cx="48" cy="5355"/>
            </a:xfrm>
            <a:prstGeom prst="rect">
              <a:avLst/>
            </a:prstGeom>
            <a:gradFill rotWithShape="0">
              <a:gsLst>
                <a:gs pos="0">
                  <a:schemeClr val="bg1"/>
                </a:gs>
                <a:gs pos="100000">
                  <a:schemeClr val="hlink"/>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l-SI"/>
            </a:p>
          </p:txBody>
        </p:sp>
      </p:grpSp>
      <p:grpSp>
        <p:nvGrpSpPr>
          <p:cNvPr id="22541" name="Group 13">
            <a:extLst>
              <a:ext uri="{FF2B5EF4-FFF2-40B4-BE49-F238E27FC236}">
                <a16:creationId xmlns:a16="http://schemas.microsoft.com/office/drawing/2014/main" id="{84169691-CE58-4CAD-9A81-0C39A0221102}"/>
              </a:ext>
            </a:extLst>
          </p:cNvPr>
          <p:cNvGrpSpPr>
            <a:grpSpLocks/>
          </p:cNvGrpSpPr>
          <p:nvPr/>
        </p:nvGrpSpPr>
        <p:grpSpPr bwMode="auto">
          <a:xfrm>
            <a:off x="76200" y="176213"/>
            <a:ext cx="8745538" cy="161925"/>
            <a:chOff x="48" y="111"/>
            <a:chExt cx="5509" cy="102"/>
          </a:xfrm>
        </p:grpSpPr>
        <p:sp>
          <p:nvSpPr>
            <p:cNvPr id="22542" name="Rectangle 14">
              <a:extLst>
                <a:ext uri="{FF2B5EF4-FFF2-40B4-BE49-F238E27FC236}">
                  <a16:creationId xmlns:a16="http://schemas.microsoft.com/office/drawing/2014/main" id="{35D39BEA-B428-406C-A6A8-C8D7121CE5CE}"/>
                </a:ext>
              </a:extLst>
            </p:cNvPr>
            <p:cNvSpPr>
              <a:spLocks noChangeArrowheads="1"/>
            </p:cNvSpPr>
            <p:nvPr/>
          </p:nvSpPr>
          <p:spPr bwMode="auto">
            <a:xfrm rot="5400000" flipV="1">
              <a:off x="2853" y="-2491"/>
              <a:ext cx="37" cy="5371"/>
            </a:xfrm>
            <a:prstGeom prst="rect">
              <a:avLst/>
            </a:prstGeom>
            <a:gradFill rotWithShape="0">
              <a:gsLst>
                <a:gs pos="0">
                  <a:schemeClr val="hlink"/>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l-SI"/>
            </a:p>
          </p:txBody>
        </p:sp>
        <p:sp>
          <p:nvSpPr>
            <p:cNvPr id="22543" name="Rectangle 15">
              <a:extLst>
                <a:ext uri="{FF2B5EF4-FFF2-40B4-BE49-F238E27FC236}">
                  <a16:creationId xmlns:a16="http://schemas.microsoft.com/office/drawing/2014/main" id="{01F18037-B5FB-4480-AA14-C1D42300CA98}"/>
                </a:ext>
              </a:extLst>
            </p:cNvPr>
            <p:cNvSpPr>
              <a:spLocks noChangeArrowheads="1"/>
            </p:cNvSpPr>
            <p:nvPr/>
          </p:nvSpPr>
          <p:spPr bwMode="auto">
            <a:xfrm rot="5400000" flipV="1">
              <a:off x="2784" y="-2625"/>
              <a:ext cx="38" cy="5509"/>
            </a:xfrm>
            <a:prstGeom prst="rect">
              <a:avLst/>
            </a:prstGeom>
            <a:gradFill rotWithShape="0">
              <a:gsLst>
                <a:gs pos="0">
                  <a:schemeClr val="accent1"/>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l-SI"/>
            </a:p>
          </p:txBody>
        </p:sp>
      </p:grpSp>
      <p:sp>
        <p:nvSpPr>
          <p:cNvPr id="22544" name="Rectangle 16">
            <a:extLst>
              <a:ext uri="{FF2B5EF4-FFF2-40B4-BE49-F238E27FC236}">
                <a16:creationId xmlns:a16="http://schemas.microsoft.com/office/drawing/2014/main" id="{2539521D-D8B6-4F0F-8F2D-B00AF1F15C0F}"/>
              </a:ext>
            </a:extLst>
          </p:cNvPr>
          <p:cNvSpPr>
            <a:spLocks noGrp="1" noChangeArrowheads="1"/>
          </p:cNvSpPr>
          <p:nvPr>
            <p:ph type="dt" sz="half" idx="2"/>
          </p:nvPr>
        </p:nvSpPr>
        <p:spPr/>
        <p:txBody>
          <a:bodyPr/>
          <a:lstStyle>
            <a:lvl1pPr>
              <a:defRPr/>
            </a:lvl1pPr>
          </a:lstStyle>
          <a:p>
            <a:endParaRPr lang="sl-SI" altLang="sl-SI"/>
          </a:p>
        </p:txBody>
      </p:sp>
      <p:sp>
        <p:nvSpPr>
          <p:cNvPr id="22545" name="Rectangle 17">
            <a:extLst>
              <a:ext uri="{FF2B5EF4-FFF2-40B4-BE49-F238E27FC236}">
                <a16:creationId xmlns:a16="http://schemas.microsoft.com/office/drawing/2014/main" id="{989FDD80-458F-4047-9640-C5505CC3333C}"/>
              </a:ext>
            </a:extLst>
          </p:cNvPr>
          <p:cNvSpPr>
            <a:spLocks noGrp="1" noChangeArrowheads="1"/>
          </p:cNvSpPr>
          <p:nvPr>
            <p:ph type="ftr" sz="quarter" idx="3"/>
          </p:nvPr>
        </p:nvSpPr>
        <p:spPr>
          <a:extLst>
            <a:ext uri="{909E8E84-426E-40DD-AFC4-6F175D3DCCD1}">
              <a14:hiddenFill xmlns:a14="http://schemas.microsoft.com/office/drawing/2010/main">
                <a:solidFill>
                  <a:schemeClr val="accent1"/>
                </a:solidFill>
              </a14:hiddenFill>
            </a:ext>
          </a:extLst>
        </p:spPr>
        <p:txBody>
          <a:bodyPr/>
          <a:lstStyle>
            <a:lvl1pPr>
              <a:defRPr/>
            </a:lvl1pPr>
          </a:lstStyle>
          <a:p>
            <a:endParaRPr lang="sl-SI" altLang="sl-SI"/>
          </a:p>
        </p:txBody>
      </p:sp>
      <p:sp>
        <p:nvSpPr>
          <p:cNvPr id="22546" name="Rectangle 18">
            <a:extLst>
              <a:ext uri="{FF2B5EF4-FFF2-40B4-BE49-F238E27FC236}">
                <a16:creationId xmlns:a16="http://schemas.microsoft.com/office/drawing/2014/main" id="{242FD742-F564-484F-8F21-E425AC3B9963}"/>
              </a:ext>
            </a:extLst>
          </p:cNvPr>
          <p:cNvSpPr>
            <a:spLocks noGrp="1" noChangeArrowheads="1"/>
          </p:cNvSpPr>
          <p:nvPr>
            <p:ph type="sldNum" sz="quarter" idx="4"/>
          </p:nvPr>
        </p:nvSpPr>
        <p:spPr/>
        <p:txBody>
          <a:bodyPr/>
          <a:lstStyle>
            <a:lvl1pPr>
              <a:defRPr/>
            </a:lvl1pPr>
          </a:lstStyle>
          <a:p>
            <a:fld id="{F7F08AB5-A5C4-48F0-9C47-E8B8470DF9B1}" type="slidenum">
              <a:rPr lang="sl-SI" altLang="sl-SI"/>
              <a:pPr/>
              <a:t>‹#›</a:t>
            </a:fld>
            <a:endParaRPr lang="sl-SI" altLang="sl-SI"/>
          </a:p>
        </p:txBody>
      </p:sp>
    </p:spTree>
  </p:cSld>
  <p:clrMapOvr>
    <a:masterClrMapping/>
  </p:clrMapOvr>
  <p:transition spd="slow">
    <p:zoom/>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1" fill="hold" nodeType="afterEffect">
                                  <p:stCondLst>
                                    <p:cond delay="0"/>
                                  </p:stCondLst>
                                  <p:childTnLst>
                                    <p:set>
                                      <p:cBhvr>
                                        <p:cTn id="6" dur="1" fill="hold">
                                          <p:stCondLst>
                                            <p:cond delay="0"/>
                                          </p:stCondLst>
                                        </p:cTn>
                                        <p:tgtEl>
                                          <p:spTgt spid="22532"/>
                                        </p:tgtEl>
                                        <p:attrNameLst>
                                          <p:attrName>style.visibility</p:attrName>
                                        </p:attrNameLst>
                                      </p:cBhvr>
                                      <p:to>
                                        <p:strVal val="visible"/>
                                      </p:to>
                                    </p:set>
                                    <p:anim calcmode="lin" valueType="num">
                                      <p:cBhvr additive="base">
                                        <p:cTn id="7" dur="500" fill="hold">
                                          <p:stCondLst>
                                            <p:cond delay="0"/>
                                          </p:stCondLst>
                                        </p:cTn>
                                        <p:tgtEl>
                                          <p:spTgt spid="22532"/>
                                        </p:tgtEl>
                                        <p:attrNameLst>
                                          <p:attrName>ppt_x</p:attrName>
                                        </p:attrNameLst>
                                      </p:cBhvr>
                                      <p:tavLst>
                                        <p:tav tm="0">
                                          <p:val>
                                            <p:strVal val="#ppt_x"/>
                                          </p:val>
                                        </p:tav>
                                        <p:tav tm="100000">
                                          <p:val>
                                            <p:strVal val="#ppt_x"/>
                                          </p:val>
                                        </p:tav>
                                      </p:tavLst>
                                    </p:anim>
                                    <p:anim calcmode="lin" valueType="num">
                                      <p:cBhvr additive="base">
                                        <p:cTn id="8" dur="500" fill="hold">
                                          <p:stCondLst>
                                            <p:cond delay="0"/>
                                          </p:stCondLst>
                                        </p:cTn>
                                        <p:tgtEl>
                                          <p:spTgt spid="22532"/>
                                        </p:tgtEl>
                                        <p:attrNameLst>
                                          <p:attrName>ppt_y</p:attrName>
                                        </p:attrNameLst>
                                      </p:cBhvr>
                                      <p:tavLst>
                                        <p:tav tm="0">
                                          <p:val>
                                            <p:strVal val="0-#ppt_h/2"/>
                                          </p:val>
                                        </p:tav>
                                        <p:tav tm="100000">
                                          <p:val>
                                            <p:strVal val="#ppt_y"/>
                                          </p:val>
                                        </p:tav>
                                      </p:tavLst>
                                    </p:anim>
                                  </p:childTnLst>
                                </p:cTn>
                              </p:par>
                            </p:childTnLst>
                          </p:cTn>
                        </p:par>
                        <p:par>
                          <p:cTn id="9" fill="hold" nodeType="afterGroup">
                            <p:stCondLst>
                              <p:cond delay="500"/>
                            </p:stCondLst>
                            <p:childTnLst>
                              <p:par>
                                <p:cTn id="10" presetID="2" presetClass="entr" presetSubtype="8" fill="hold" nodeType="afterEffect">
                                  <p:stCondLst>
                                    <p:cond delay="0"/>
                                  </p:stCondLst>
                                  <p:childTnLst>
                                    <p:set>
                                      <p:cBhvr>
                                        <p:cTn id="11" dur="1" fill="hold">
                                          <p:stCondLst>
                                            <p:cond delay="0"/>
                                          </p:stCondLst>
                                        </p:cTn>
                                        <p:tgtEl>
                                          <p:spTgt spid="22538"/>
                                        </p:tgtEl>
                                        <p:attrNameLst>
                                          <p:attrName>style.visibility</p:attrName>
                                        </p:attrNameLst>
                                      </p:cBhvr>
                                      <p:to>
                                        <p:strVal val="visible"/>
                                      </p:to>
                                    </p:set>
                                    <p:anim calcmode="lin" valueType="num">
                                      <p:cBhvr additive="base">
                                        <p:cTn id="12" dur="500" fill="hold">
                                          <p:stCondLst>
                                            <p:cond delay="0"/>
                                          </p:stCondLst>
                                        </p:cTn>
                                        <p:tgtEl>
                                          <p:spTgt spid="22538"/>
                                        </p:tgtEl>
                                        <p:attrNameLst>
                                          <p:attrName>ppt_x</p:attrName>
                                        </p:attrNameLst>
                                      </p:cBhvr>
                                      <p:tavLst>
                                        <p:tav tm="0">
                                          <p:val>
                                            <p:strVal val="0-#ppt_w/2"/>
                                          </p:val>
                                        </p:tav>
                                        <p:tav tm="100000">
                                          <p:val>
                                            <p:strVal val="#ppt_x"/>
                                          </p:val>
                                        </p:tav>
                                      </p:tavLst>
                                    </p:anim>
                                    <p:anim calcmode="lin" valueType="num">
                                      <p:cBhvr additive="base">
                                        <p:cTn id="13" dur="500" fill="hold">
                                          <p:stCondLst>
                                            <p:cond delay="0"/>
                                          </p:stCondLst>
                                        </p:cTn>
                                        <p:tgtEl>
                                          <p:spTgt spid="22538"/>
                                        </p:tgtEl>
                                        <p:attrNameLst>
                                          <p:attrName>ppt_y</p:attrName>
                                        </p:attrNameLst>
                                      </p:cBhvr>
                                      <p:tavLst>
                                        <p:tav tm="0">
                                          <p:val>
                                            <p:strVal val="#ppt_y"/>
                                          </p:val>
                                        </p:tav>
                                        <p:tav tm="100000">
                                          <p:val>
                                            <p:strVal val="#ppt_y"/>
                                          </p:val>
                                        </p:tav>
                                      </p:tavLst>
                                    </p:anim>
                                  </p:childTnLst>
                                </p:cTn>
                              </p:par>
                            </p:childTnLst>
                          </p:cTn>
                        </p:par>
                        <p:par>
                          <p:cTn id="14" fill="hold" nodeType="afterGroup">
                            <p:stCondLst>
                              <p:cond delay="1000"/>
                            </p:stCondLst>
                            <p:childTnLst>
                              <p:par>
                                <p:cTn id="15" presetID="2" presetClass="entr" presetSubtype="4" fill="hold" nodeType="afterEffect">
                                  <p:stCondLst>
                                    <p:cond delay="0"/>
                                  </p:stCondLst>
                                  <p:childTnLst>
                                    <p:set>
                                      <p:cBhvr>
                                        <p:cTn id="16" dur="1" fill="hold">
                                          <p:stCondLst>
                                            <p:cond delay="0"/>
                                          </p:stCondLst>
                                        </p:cTn>
                                        <p:tgtEl>
                                          <p:spTgt spid="22535"/>
                                        </p:tgtEl>
                                        <p:attrNameLst>
                                          <p:attrName>style.visibility</p:attrName>
                                        </p:attrNameLst>
                                      </p:cBhvr>
                                      <p:to>
                                        <p:strVal val="visible"/>
                                      </p:to>
                                    </p:set>
                                    <p:anim calcmode="lin" valueType="num">
                                      <p:cBhvr additive="base">
                                        <p:cTn id="17" dur="500" fill="hold">
                                          <p:stCondLst>
                                            <p:cond delay="0"/>
                                          </p:stCondLst>
                                        </p:cTn>
                                        <p:tgtEl>
                                          <p:spTgt spid="22535"/>
                                        </p:tgtEl>
                                        <p:attrNameLst>
                                          <p:attrName>ppt_x</p:attrName>
                                        </p:attrNameLst>
                                      </p:cBhvr>
                                      <p:tavLst>
                                        <p:tav tm="0">
                                          <p:val>
                                            <p:strVal val="#ppt_x"/>
                                          </p:val>
                                        </p:tav>
                                        <p:tav tm="100000">
                                          <p:val>
                                            <p:strVal val="#ppt_x"/>
                                          </p:val>
                                        </p:tav>
                                      </p:tavLst>
                                    </p:anim>
                                    <p:anim calcmode="lin" valueType="num">
                                      <p:cBhvr additive="base">
                                        <p:cTn id="18" dur="500" fill="hold">
                                          <p:stCondLst>
                                            <p:cond delay="0"/>
                                          </p:stCondLst>
                                        </p:cTn>
                                        <p:tgtEl>
                                          <p:spTgt spid="22535"/>
                                        </p:tgtEl>
                                        <p:attrNameLst>
                                          <p:attrName>ppt_y</p:attrName>
                                        </p:attrNameLst>
                                      </p:cBhvr>
                                      <p:tavLst>
                                        <p:tav tm="0">
                                          <p:val>
                                            <p:strVal val="1+#ppt_h/2"/>
                                          </p:val>
                                        </p:tav>
                                        <p:tav tm="100000">
                                          <p:val>
                                            <p:strVal val="#ppt_y"/>
                                          </p:val>
                                        </p:tav>
                                      </p:tavLst>
                                    </p:anim>
                                  </p:childTnLst>
                                </p:cTn>
                              </p:par>
                            </p:childTnLst>
                          </p:cTn>
                        </p:par>
                        <p:par>
                          <p:cTn id="19" fill="hold" nodeType="afterGroup">
                            <p:stCondLst>
                              <p:cond delay="1500"/>
                            </p:stCondLst>
                            <p:childTnLst>
                              <p:par>
                                <p:cTn id="20" presetID="2" presetClass="entr" presetSubtype="2" fill="hold" nodeType="afterEffect">
                                  <p:stCondLst>
                                    <p:cond delay="0"/>
                                  </p:stCondLst>
                                  <p:childTnLst>
                                    <p:set>
                                      <p:cBhvr>
                                        <p:cTn id="21" dur="1" fill="hold">
                                          <p:stCondLst>
                                            <p:cond delay="0"/>
                                          </p:stCondLst>
                                        </p:cTn>
                                        <p:tgtEl>
                                          <p:spTgt spid="22541"/>
                                        </p:tgtEl>
                                        <p:attrNameLst>
                                          <p:attrName>style.visibility</p:attrName>
                                        </p:attrNameLst>
                                      </p:cBhvr>
                                      <p:to>
                                        <p:strVal val="visible"/>
                                      </p:to>
                                    </p:set>
                                    <p:anim calcmode="lin" valueType="num">
                                      <p:cBhvr additive="base">
                                        <p:cTn id="22" dur="500" fill="hold">
                                          <p:stCondLst>
                                            <p:cond delay="0"/>
                                          </p:stCondLst>
                                        </p:cTn>
                                        <p:tgtEl>
                                          <p:spTgt spid="22541"/>
                                        </p:tgtEl>
                                        <p:attrNameLst>
                                          <p:attrName>ppt_x</p:attrName>
                                        </p:attrNameLst>
                                      </p:cBhvr>
                                      <p:tavLst>
                                        <p:tav tm="0">
                                          <p:val>
                                            <p:strVal val="1+#ppt_w/2"/>
                                          </p:val>
                                        </p:tav>
                                        <p:tav tm="100000">
                                          <p:val>
                                            <p:strVal val="#ppt_x"/>
                                          </p:val>
                                        </p:tav>
                                      </p:tavLst>
                                    </p:anim>
                                    <p:anim calcmode="lin" valueType="num">
                                      <p:cBhvr additive="base">
                                        <p:cTn id="23" dur="500" fill="hold">
                                          <p:stCondLst>
                                            <p:cond delay="0"/>
                                          </p:stCondLst>
                                        </p:cTn>
                                        <p:tgtEl>
                                          <p:spTgt spid="22541"/>
                                        </p:tgtEl>
                                        <p:attrNameLst>
                                          <p:attrName>ppt_y</p:attrName>
                                        </p:attrNameLst>
                                      </p:cBhvr>
                                      <p:tavLst>
                                        <p:tav tm="0">
                                          <p:val>
                                            <p:strVal val="#ppt_y"/>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9" presetClass="entr" presetSubtype="0" fill="hold" grpId="0" nodeType="clickEffect">
                                  <p:stCondLst>
                                    <p:cond delay="0"/>
                                  </p:stCondLst>
                                  <p:childTnLst>
                                    <p:set>
                                      <p:cBhvr>
                                        <p:cTn id="27" dur="1" fill="hold">
                                          <p:stCondLst>
                                            <p:cond delay="0"/>
                                          </p:stCondLst>
                                        </p:cTn>
                                        <p:tgtEl>
                                          <p:spTgt spid="22530">
                                            <p:bg/>
                                          </p:spTgt>
                                        </p:tgtEl>
                                        <p:attrNameLst>
                                          <p:attrName>style.visibility</p:attrName>
                                        </p:attrNameLst>
                                      </p:cBhvr>
                                      <p:to>
                                        <p:strVal val="visible"/>
                                      </p:to>
                                    </p:set>
                                    <p:animEffect transition="in" filter="dissolve">
                                      <p:cBhvr>
                                        <p:cTn id="28" dur="500">
                                          <p:stCondLst>
                                            <p:cond delay="0"/>
                                          </p:stCondLst>
                                        </p:cTn>
                                        <p:tgtEl>
                                          <p:spTgt spid="22530">
                                            <p:bg/>
                                          </p:spTgt>
                                        </p:tgtEl>
                                      </p:cBhvr>
                                    </p:animEffect>
                                  </p:childTnLst>
                                </p:cTn>
                              </p:par>
                              <p:par>
                                <p:cTn id="29" presetID="9" presetClass="entr" presetSubtype="0" fill="hold" grpId="0" nodeType="withEffect">
                                  <p:stCondLst>
                                    <p:cond delay="0"/>
                                  </p:stCondLst>
                                  <p:childTnLst>
                                    <p:set>
                                      <p:cBhvr>
                                        <p:cTn id="30" dur="1" fill="hold">
                                          <p:stCondLst>
                                            <p:cond delay="0"/>
                                          </p:stCondLst>
                                        </p:cTn>
                                        <p:tgtEl>
                                          <p:spTgt spid="22530">
                                            <p:txEl>
                                              <p:pRg st="0" end="0"/>
                                            </p:txEl>
                                          </p:spTgt>
                                        </p:tgtEl>
                                        <p:attrNameLst>
                                          <p:attrName>style.visibility</p:attrName>
                                        </p:attrNameLst>
                                      </p:cBhvr>
                                      <p:to>
                                        <p:strVal val="visible"/>
                                      </p:to>
                                    </p:set>
                                    <p:animEffect transition="in" filter="dissolve">
                                      <p:cBhvr>
                                        <p:cTn id="31" dur="500">
                                          <p:stCondLst>
                                            <p:cond delay="0"/>
                                          </p:stCondLst>
                                        </p:cTn>
                                        <p:tgtEl>
                                          <p:spTgt spid="22530">
                                            <p:txEl>
                                              <p:pRg st="0" end="0"/>
                                            </p:txEl>
                                          </p:spTgt>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9" presetClass="entr" presetSubtype="0" fill="hold" grpId="0" nodeType="clickEffect">
                                  <p:stCondLst>
                                    <p:cond delay="0"/>
                                  </p:stCondLst>
                                  <p:childTnLst>
                                    <p:set>
                                      <p:cBhvr>
                                        <p:cTn id="35" dur="1" fill="hold">
                                          <p:stCondLst>
                                            <p:cond delay="0"/>
                                          </p:stCondLst>
                                        </p:cTn>
                                        <p:tgtEl>
                                          <p:spTgt spid="22531">
                                            <p:txEl>
                                              <p:pRg st="0" end="0"/>
                                            </p:txEl>
                                          </p:spTgt>
                                        </p:tgtEl>
                                        <p:attrNameLst>
                                          <p:attrName>style.visibility</p:attrName>
                                        </p:attrNameLst>
                                      </p:cBhvr>
                                      <p:to>
                                        <p:strVal val="visible"/>
                                      </p:to>
                                    </p:set>
                                    <p:animEffect transition="in" filter="dissolve">
                                      <p:cBhvr>
                                        <p:cTn id="36" dur="500">
                                          <p:stCondLst>
                                            <p:cond delay="0"/>
                                          </p:stCondLst>
                                        </p:cTn>
                                        <p:tgtEl>
                                          <p:spTgt spid="2253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0" grpId="0" build="allAtOnce" animBg="1"/>
      <p:bldP spid="22531" grpId="0" build="p">
        <p:tmplLst>
          <p:tmpl lvl="1">
            <p:tnLst>
              <p:par>
                <p:cTn presetID="9" presetClass="entr" presetSubtype="0" fill="hold" nodeType="clickEffect">
                  <p:stCondLst>
                    <p:cond delay="0"/>
                  </p:stCondLst>
                  <p:childTnLst>
                    <p:set>
                      <p:cBhvr>
                        <p:cTn dur="1" fill="hold">
                          <p:stCondLst>
                            <p:cond delay="0"/>
                          </p:stCondLst>
                        </p:cTn>
                        <p:tgtEl>
                          <p:spTgt spid="22531"/>
                        </p:tgtEl>
                        <p:attrNameLst>
                          <p:attrName>style.visibility</p:attrName>
                        </p:attrNameLst>
                      </p:cBhvr>
                      <p:to>
                        <p:strVal val="visible"/>
                      </p:to>
                    </p:set>
                    <p:animEffect transition="in" filter="dissolve">
                      <p:cBhvr>
                        <p:cTn dur="500">
                          <p:stCondLst>
                            <p:cond delay="0"/>
                          </p:stCondLst>
                        </p:cTn>
                        <p:tgtEl>
                          <p:spTgt spid="22531"/>
                        </p:tgtEl>
                      </p:cBhvr>
                    </p:animEffect>
                  </p:childTnLst>
                </p:cTn>
              </p:par>
            </p:tnLst>
          </p:tmpl>
        </p:tmplLst>
      </p:bldP>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DB8E25-843C-45D8-BD14-58A8DA8232CE}"/>
              </a:ext>
            </a:extLst>
          </p:cNvPr>
          <p:cNvSpPr>
            <a:spLocks noGrp="1"/>
          </p:cNvSpPr>
          <p:nvPr>
            <p:ph type="title"/>
          </p:nvPr>
        </p:nvSpPr>
        <p:spPr/>
        <p:txBody>
          <a:bodyPr/>
          <a:lstStyle/>
          <a:p>
            <a:r>
              <a:rPr lang="en-US"/>
              <a:t>Click to edit Master title style</a:t>
            </a:r>
            <a:endParaRPr lang="sl-SI"/>
          </a:p>
        </p:txBody>
      </p:sp>
      <p:sp>
        <p:nvSpPr>
          <p:cNvPr id="3" name="Vertical Text Placeholder 2">
            <a:extLst>
              <a:ext uri="{FF2B5EF4-FFF2-40B4-BE49-F238E27FC236}">
                <a16:creationId xmlns:a16="http://schemas.microsoft.com/office/drawing/2014/main" id="{B8643E95-BC67-46EB-A832-673E278CA7A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Date Placeholder 3">
            <a:extLst>
              <a:ext uri="{FF2B5EF4-FFF2-40B4-BE49-F238E27FC236}">
                <a16:creationId xmlns:a16="http://schemas.microsoft.com/office/drawing/2014/main" id="{007809A0-2E4E-4D5B-8587-07C602BC2665}"/>
              </a:ext>
            </a:extLst>
          </p:cNvPr>
          <p:cNvSpPr>
            <a:spLocks noGrp="1"/>
          </p:cNvSpPr>
          <p:nvPr>
            <p:ph type="dt" sz="half" idx="10"/>
          </p:nvPr>
        </p:nvSpPr>
        <p:spPr/>
        <p:txBody>
          <a:bodyPr/>
          <a:lstStyle>
            <a:lvl1pPr>
              <a:defRPr/>
            </a:lvl1pPr>
          </a:lstStyle>
          <a:p>
            <a:endParaRPr lang="sl-SI" altLang="sl-SI"/>
          </a:p>
        </p:txBody>
      </p:sp>
      <p:sp>
        <p:nvSpPr>
          <p:cNvPr id="5" name="Footer Placeholder 4">
            <a:extLst>
              <a:ext uri="{FF2B5EF4-FFF2-40B4-BE49-F238E27FC236}">
                <a16:creationId xmlns:a16="http://schemas.microsoft.com/office/drawing/2014/main" id="{75D6E469-8A01-4724-8D12-F45BA66C1BC1}"/>
              </a:ext>
            </a:extLst>
          </p:cNvPr>
          <p:cNvSpPr>
            <a:spLocks noGrp="1"/>
          </p:cNvSpPr>
          <p:nvPr>
            <p:ph type="ftr" sz="quarter" idx="11"/>
          </p:nvPr>
        </p:nvSpPr>
        <p:spPr/>
        <p:txBody>
          <a:bodyPr/>
          <a:lstStyle>
            <a:lvl1pPr>
              <a:defRPr/>
            </a:lvl1pPr>
          </a:lstStyle>
          <a:p>
            <a:endParaRPr lang="sl-SI" altLang="sl-SI"/>
          </a:p>
        </p:txBody>
      </p:sp>
      <p:sp>
        <p:nvSpPr>
          <p:cNvPr id="6" name="Slide Number Placeholder 5">
            <a:extLst>
              <a:ext uri="{FF2B5EF4-FFF2-40B4-BE49-F238E27FC236}">
                <a16:creationId xmlns:a16="http://schemas.microsoft.com/office/drawing/2014/main" id="{612C4D9B-84FF-48D7-961E-0E6DB47FA3A7}"/>
              </a:ext>
            </a:extLst>
          </p:cNvPr>
          <p:cNvSpPr>
            <a:spLocks noGrp="1"/>
          </p:cNvSpPr>
          <p:nvPr>
            <p:ph type="sldNum" sz="quarter" idx="12"/>
          </p:nvPr>
        </p:nvSpPr>
        <p:spPr/>
        <p:txBody>
          <a:bodyPr/>
          <a:lstStyle>
            <a:lvl1pPr>
              <a:defRPr/>
            </a:lvl1pPr>
          </a:lstStyle>
          <a:p>
            <a:fld id="{04D4D6D3-775A-46DA-9F9C-102353BC5B25}" type="slidenum">
              <a:rPr lang="sl-SI" altLang="sl-SI"/>
              <a:pPr/>
              <a:t>‹#›</a:t>
            </a:fld>
            <a:endParaRPr lang="sl-SI" altLang="sl-SI"/>
          </a:p>
        </p:txBody>
      </p:sp>
    </p:spTree>
    <p:extLst>
      <p:ext uri="{BB962C8B-B14F-4D97-AF65-F5344CB8AC3E}">
        <p14:creationId xmlns:p14="http://schemas.microsoft.com/office/powerpoint/2010/main" val="710215948"/>
      </p:ext>
    </p:extLst>
  </p:cSld>
  <p:clrMapOvr>
    <a:masterClrMapping/>
  </p:clrMapOvr>
  <p:transition spd="slow">
    <p:zoom/>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B24FBC2-3110-4FB7-82B6-732407F0E820}"/>
              </a:ext>
            </a:extLst>
          </p:cNvPr>
          <p:cNvSpPr>
            <a:spLocks noGrp="1"/>
          </p:cNvSpPr>
          <p:nvPr>
            <p:ph type="title" orient="vert"/>
          </p:nvPr>
        </p:nvSpPr>
        <p:spPr>
          <a:xfrm>
            <a:off x="6438900" y="381000"/>
            <a:ext cx="2019300" cy="5562600"/>
          </a:xfrm>
        </p:spPr>
        <p:txBody>
          <a:bodyPr vert="eaVert"/>
          <a:lstStyle/>
          <a:p>
            <a:r>
              <a:rPr lang="en-US"/>
              <a:t>Click to edit Master title style</a:t>
            </a:r>
            <a:endParaRPr lang="sl-SI"/>
          </a:p>
        </p:txBody>
      </p:sp>
      <p:sp>
        <p:nvSpPr>
          <p:cNvPr id="3" name="Vertical Text Placeholder 2">
            <a:extLst>
              <a:ext uri="{FF2B5EF4-FFF2-40B4-BE49-F238E27FC236}">
                <a16:creationId xmlns:a16="http://schemas.microsoft.com/office/drawing/2014/main" id="{B24F8349-6C05-40C3-AEE6-9C9128F03DC2}"/>
              </a:ext>
            </a:extLst>
          </p:cNvPr>
          <p:cNvSpPr>
            <a:spLocks noGrp="1"/>
          </p:cNvSpPr>
          <p:nvPr>
            <p:ph type="body" orient="vert" idx="1"/>
          </p:nvPr>
        </p:nvSpPr>
        <p:spPr>
          <a:xfrm>
            <a:off x="381000" y="381000"/>
            <a:ext cx="5905500" cy="55626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Date Placeholder 3">
            <a:extLst>
              <a:ext uri="{FF2B5EF4-FFF2-40B4-BE49-F238E27FC236}">
                <a16:creationId xmlns:a16="http://schemas.microsoft.com/office/drawing/2014/main" id="{69B2DF59-DA52-4D68-AF1E-0BBDDB8345CD}"/>
              </a:ext>
            </a:extLst>
          </p:cNvPr>
          <p:cNvSpPr>
            <a:spLocks noGrp="1"/>
          </p:cNvSpPr>
          <p:nvPr>
            <p:ph type="dt" sz="half" idx="10"/>
          </p:nvPr>
        </p:nvSpPr>
        <p:spPr/>
        <p:txBody>
          <a:bodyPr/>
          <a:lstStyle>
            <a:lvl1pPr>
              <a:defRPr/>
            </a:lvl1pPr>
          </a:lstStyle>
          <a:p>
            <a:endParaRPr lang="sl-SI" altLang="sl-SI"/>
          </a:p>
        </p:txBody>
      </p:sp>
      <p:sp>
        <p:nvSpPr>
          <p:cNvPr id="5" name="Footer Placeholder 4">
            <a:extLst>
              <a:ext uri="{FF2B5EF4-FFF2-40B4-BE49-F238E27FC236}">
                <a16:creationId xmlns:a16="http://schemas.microsoft.com/office/drawing/2014/main" id="{FAFCA0D8-66D3-4CD8-A19B-68A5D76AF759}"/>
              </a:ext>
            </a:extLst>
          </p:cNvPr>
          <p:cNvSpPr>
            <a:spLocks noGrp="1"/>
          </p:cNvSpPr>
          <p:nvPr>
            <p:ph type="ftr" sz="quarter" idx="11"/>
          </p:nvPr>
        </p:nvSpPr>
        <p:spPr/>
        <p:txBody>
          <a:bodyPr/>
          <a:lstStyle>
            <a:lvl1pPr>
              <a:defRPr/>
            </a:lvl1pPr>
          </a:lstStyle>
          <a:p>
            <a:endParaRPr lang="sl-SI" altLang="sl-SI"/>
          </a:p>
        </p:txBody>
      </p:sp>
      <p:sp>
        <p:nvSpPr>
          <p:cNvPr id="6" name="Slide Number Placeholder 5">
            <a:extLst>
              <a:ext uri="{FF2B5EF4-FFF2-40B4-BE49-F238E27FC236}">
                <a16:creationId xmlns:a16="http://schemas.microsoft.com/office/drawing/2014/main" id="{F08FC8F3-6166-43F6-B923-31054D1D4612}"/>
              </a:ext>
            </a:extLst>
          </p:cNvPr>
          <p:cNvSpPr>
            <a:spLocks noGrp="1"/>
          </p:cNvSpPr>
          <p:nvPr>
            <p:ph type="sldNum" sz="quarter" idx="12"/>
          </p:nvPr>
        </p:nvSpPr>
        <p:spPr/>
        <p:txBody>
          <a:bodyPr/>
          <a:lstStyle>
            <a:lvl1pPr>
              <a:defRPr/>
            </a:lvl1pPr>
          </a:lstStyle>
          <a:p>
            <a:fld id="{B4DACCD6-91A9-40E2-AEFC-02FE3DE138D5}" type="slidenum">
              <a:rPr lang="sl-SI" altLang="sl-SI"/>
              <a:pPr/>
              <a:t>‹#›</a:t>
            </a:fld>
            <a:endParaRPr lang="sl-SI" altLang="sl-SI"/>
          </a:p>
        </p:txBody>
      </p:sp>
    </p:spTree>
    <p:extLst>
      <p:ext uri="{BB962C8B-B14F-4D97-AF65-F5344CB8AC3E}">
        <p14:creationId xmlns:p14="http://schemas.microsoft.com/office/powerpoint/2010/main" val="3429040431"/>
      </p:ext>
    </p:extLst>
  </p:cSld>
  <p:clrMapOvr>
    <a:masterClrMapping/>
  </p:clrMapOvr>
  <p:transition spd="slow">
    <p:zoom/>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A53376-52E7-40E7-BB6F-3217EEDB8ACB}"/>
              </a:ext>
            </a:extLst>
          </p:cNvPr>
          <p:cNvSpPr>
            <a:spLocks noGrp="1"/>
          </p:cNvSpPr>
          <p:nvPr>
            <p:ph type="title"/>
          </p:nvPr>
        </p:nvSpPr>
        <p:spPr>
          <a:xfrm>
            <a:off x="381000" y="381000"/>
            <a:ext cx="8001000" cy="838200"/>
          </a:xfrm>
        </p:spPr>
        <p:txBody>
          <a:bodyPr/>
          <a:lstStyle/>
          <a:p>
            <a:r>
              <a:rPr lang="en-US"/>
              <a:t>Click to edit Master title style</a:t>
            </a:r>
            <a:endParaRPr lang="sl-SI"/>
          </a:p>
        </p:txBody>
      </p:sp>
      <p:sp>
        <p:nvSpPr>
          <p:cNvPr id="3" name="Text Placeholder 2">
            <a:extLst>
              <a:ext uri="{FF2B5EF4-FFF2-40B4-BE49-F238E27FC236}">
                <a16:creationId xmlns:a16="http://schemas.microsoft.com/office/drawing/2014/main" id="{9115B842-FD80-4867-8DB3-42F38BE3A581}"/>
              </a:ext>
            </a:extLst>
          </p:cNvPr>
          <p:cNvSpPr>
            <a:spLocks noGrp="1"/>
          </p:cNvSpPr>
          <p:nvPr>
            <p:ph type="body" sz="half" idx="1"/>
          </p:nvPr>
        </p:nvSpPr>
        <p:spPr>
          <a:xfrm>
            <a:off x="685800" y="1295400"/>
            <a:ext cx="3810000" cy="464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Content Placeholder 3">
            <a:extLst>
              <a:ext uri="{FF2B5EF4-FFF2-40B4-BE49-F238E27FC236}">
                <a16:creationId xmlns:a16="http://schemas.microsoft.com/office/drawing/2014/main" id="{1419FA50-3145-49BF-B9FC-F3AA6AA46099}"/>
              </a:ext>
            </a:extLst>
          </p:cNvPr>
          <p:cNvSpPr>
            <a:spLocks noGrp="1"/>
          </p:cNvSpPr>
          <p:nvPr>
            <p:ph sz="half" idx="2"/>
          </p:nvPr>
        </p:nvSpPr>
        <p:spPr>
          <a:xfrm>
            <a:off x="4648200" y="1295400"/>
            <a:ext cx="3810000" cy="464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5" name="Date Placeholder 4">
            <a:extLst>
              <a:ext uri="{FF2B5EF4-FFF2-40B4-BE49-F238E27FC236}">
                <a16:creationId xmlns:a16="http://schemas.microsoft.com/office/drawing/2014/main" id="{7A42B2B6-DDB0-49C6-BDE9-1F6A30C661B5}"/>
              </a:ext>
            </a:extLst>
          </p:cNvPr>
          <p:cNvSpPr>
            <a:spLocks noGrp="1"/>
          </p:cNvSpPr>
          <p:nvPr>
            <p:ph type="dt" sz="half" idx="10"/>
          </p:nvPr>
        </p:nvSpPr>
        <p:spPr>
          <a:xfrm>
            <a:off x="381000" y="6015038"/>
            <a:ext cx="1905000" cy="457200"/>
          </a:xfrm>
        </p:spPr>
        <p:txBody>
          <a:bodyPr/>
          <a:lstStyle>
            <a:lvl1pPr>
              <a:defRPr/>
            </a:lvl1pPr>
          </a:lstStyle>
          <a:p>
            <a:endParaRPr lang="sl-SI" altLang="sl-SI"/>
          </a:p>
        </p:txBody>
      </p:sp>
      <p:sp>
        <p:nvSpPr>
          <p:cNvPr id="6" name="Footer Placeholder 5">
            <a:extLst>
              <a:ext uri="{FF2B5EF4-FFF2-40B4-BE49-F238E27FC236}">
                <a16:creationId xmlns:a16="http://schemas.microsoft.com/office/drawing/2014/main" id="{A1967D38-53ED-4AD0-B108-14812263A8AF}"/>
              </a:ext>
            </a:extLst>
          </p:cNvPr>
          <p:cNvSpPr>
            <a:spLocks noGrp="1"/>
          </p:cNvSpPr>
          <p:nvPr>
            <p:ph type="ftr" sz="quarter" idx="11"/>
          </p:nvPr>
        </p:nvSpPr>
        <p:spPr>
          <a:xfrm>
            <a:off x="3124200" y="6015038"/>
            <a:ext cx="2895600" cy="457200"/>
          </a:xfrm>
        </p:spPr>
        <p:txBody>
          <a:bodyPr/>
          <a:lstStyle>
            <a:lvl1pPr>
              <a:defRPr/>
            </a:lvl1pPr>
          </a:lstStyle>
          <a:p>
            <a:endParaRPr lang="sl-SI" altLang="sl-SI"/>
          </a:p>
        </p:txBody>
      </p:sp>
      <p:sp>
        <p:nvSpPr>
          <p:cNvPr id="7" name="Slide Number Placeholder 6">
            <a:extLst>
              <a:ext uri="{FF2B5EF4-FFF2-40B4-BE49-F238E27FC236}">
                <a16:creationId xmlns:a16="http://schemas.microsoft.com/office/drawing/2014/main" id="{71F70989-9CC1-4AF7-B23B-CBE8A2369981}"/>
              </a:ext>
            </a:extLst>
          </p:cNvPr>
          <p:cNvSpPr>
            <a:spLocks noGrp="1"/>
          </p:cNvSpPr>
          <p:nvPr>
            <p:ph type="sldNum" sz="quarter" idx="12"/>
          </p:nvPr>
        </p:nvSpPr>
        <p:spPr>
          <a:xfrm>
            <a:off x="6858000" y="6015038"/>
            <a:ext cx="1905000" cy="457200"/>
          </a:xfrm>
        </p:spPr>
        <p:txBody>
          <a:bodyPr/>
          <a:lstStyle>
            <a:lvl1pPr>
              <a:defRPr/>
            </a:lvl1pPr>
          </a:lstStyle>
          <a:p>
            <a:fld id="{0DAE9348-F33C-4E3A-A9CF-0EC60ACE5FB3}" type="slidenum">
              <a:rPr lang="sl-SI" altLang="sl-SI"/>
              <a:pPr/>
              <a:t>‹#›</a:t>
            </a:fld>
            <a:endParaRPr lang="sl-SI" altLang="sl-SI"/>
          </a:p>
        </p:txBody>
      </p:sp>
    </p:spTree>
    <p:extLst>
      <p:ext uri="{BB962C8B-B14F-4D97-AF65-F5344CB8AC3E}">
        <p14:creationId xmlns:p14="http://schemas.microsoft.com/office/powerpoint/2010/main" val="3135185540"/>
      </p:ext>
    </p:extLst>
  </p:cSld>
  <p:clrMapOvr>
    <a:masterClrMapping/>
  </p:clrMapOvr>
  <p:transition spd="slow">
    <p:zoom/>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990FD1-CB9F-4523-BD84-7C2DA2DEFE82}"/>
              </a:ext>
            </a:extLst>
          </p:cNvPr>
          <p:cNvSpPr>
            <a:spLocks noGrp="1"/>
          </p:cNvSpPr>
          <p:nvPr>
            <p:ph type="title"/>
          </p:nvPr>
        </p:nvSpPr>
        <p:spPr/>
        <p:txBody>
          <a:bodyPr/>
          <a:lstStyle/>
          <a:p>
            <a:r>
              <a:rPr lang="en-US"/>
              <a:t>Click to edit Master title style</a:t>
            </a:r>
            <a:endParaRPr lang="sl-SI"/>
          </a:p>
        </p:txBody>
      </p:sp>
      <p:sp>
        <p:nvSpPr>
          <p:cNvPr id="3" name="Content Placeholder 2">
            <a:extLst>
              <a:ext uri="{FF2B5EF4-FFF2-40B4-BE49-F238E27FC236}">
                <a16:creationId xmlns:a16="http://schemas.microsoft.com/office/drawing/2014/main" id="{22AED14B-9972-4AD1-867B-59B01DAE359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Date Placeholder 3">
            <a:extLst>
              <a:ext uri="{FF2B5EF4-FFF2-40B4-BE49-F238E27FC236}">
                <a16:creationId xmlns:a16="http://schemas.microsoft.com/office/drawing/2014/main" id="{E1D565C5-D3F4-4850-81A8-6D6A25D66E54}"/>
              </a:ext>
            </a:extLst>
          </p:cNvPr>
          <p:cNvSpPr>
            <a:spLocks noGrp="1"/>
          </p:cNvSpPr>
          <p:nvPr>
            <p:ph type="dt" sz="half" idx="10"/>
          </p:nvPr>
        </p:nvSpPr>
        <p:spPr/>
        <p:txBody>
          <a:bodyPr/>
          <a:lstStyle>
            <a:lvl1pPr>
              <a:defRPr/>
            </a:lvl1pPr>
          </a:lstStyle>
          <a:p>
            <a:endParaRPr lang="sl-SI" altLang="sl-SI"/>
          </a:p>
        </p:txBody>
      </p:sp>
      <p:sp>
        <p:nvSpPr>
          <p:cNvPr id="5" name="Footer Placeholder 4">
            <a:extLst>
              <a:ext uri="{FF2B5EF4-FFF2-40B4-BE49-F238E27FC236}">
                <a16:creationId xmlns:a16="http://schemas.microsoft.com/office/drawing/2014/main" id="{39DCA785-8B6F-4419-B1DD-D95A63C38821}"/>
              </a:ext>
            </a:extLst>
          </p:cNvPr>
          <p:cNvSpPr>
            <a:spLocks noGrp="1"/>
          </p:cNvSpPr>
          <p:nvPr>
            <p:ph type="ftr" sz="quarter" idx="11"/>
          </p:nvPr>
        </p:nvSpPr>
        <p:spPr/>
        <p:txBody>
          <a:bodyPr/>
          <a:lstStyle>
            <a:lvl1pPr>
              <a:defRPr/>
            </a:lvl1pPr>
          </a:lstStyle>
          <a:p>
            <a:endParaRPr lang="sl-SI" altLang="sl-SI"/>
          </a:p>
        </p:txBody>
      </p:sp>
      <p:sp>
        <p:nvSpPr>
          <p:cNvPr id="6" name="Slide Number Placeholder 5">
            <a:extLst>
              <a:ext uri="{FF2B5EF4-FFF2-40B4-BE49-F238E27FC236}">
                <a16:creationId xmlns:a16="http://schemas.microsoft.com/office/drawing/2014/main" id="{2E00FF7C-CCCF-4544-A464-01C16BB6CEEA}"/>
              </a:ext>
            </a:extLst>
          </p:cNvPr>
          <p:cNvSpPr>
            <a:spLocks noGrp="1"/>
          </p:cNvSpPr>
          <p:nvPr>
            <p:ph type="sldNum" sz="quarter" idx="12"/>
          </p:nvPr>
        </p:nvSpPr>
        <p:spPr/>
        <p:txBody>
          <a:bodyPr/>
          <a:lstStyle>
            <a:lvl1pPr>
              <a:defRPr/>
            </a:lvl1pPr>
          </a:lstStyle>
          <a:p>
            <a:fld id="{56FB9A9A-A966-46B5-A389-6E331EE0ACD1}" type="slidenum">
              <a:rPr lang="sl-SI" altLang="sl-SI"/>
              <a:pPr/>
              <a:t>‹#›</a:t>
            </a:fld>
            <a:endParaRPr lang="sl-SI" altLang="sl-SI"/>
          </a:p>
        </p:txBody>
      </p:sp>
    </p:spTree>
    <p:extLst>
      <p:ext uri="{BB962C8B-B14F-4D97-AF65-F5344CB8AC3E}">
        <p14:creationId xmlns:p14="http://schemas.microsoft.com/office/powerpoint/2010/main" val="2676962892"/>
      </p:ext>
    </p:extLst>
  </p:cSld>
  <p:clrMapOvr>
    <a:masterClrMapping/>
  </p:clrMapOvr>
  <p:transition spd="slow">
    <p:zoom/>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04C3E6-2E24-4524-9969-1C599ED6DA52}"/>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endParaRPr lang="sl-SI"/>
          </a:p>
        </p:txBody>
      </p:sp>
      <p:sp>
        <p:nvSpPr>
          <p:cNvPr id="3" name="Text Placeholder 2">
            <a:extLst>
              <a:ext uri="{FF2B5EF4-FFF2-40B4-BE49-F238E27FC236}">
                <a16:creationId xmlns:a16="http://schemas.microsoft.com/office/drawing/2014/main" id="{F6F27142-F7F8-492C-9994-6E5104B826E2}"/>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id="{FE6AC31D-4001-42C0-B8E7-508BE0A4FF2D}"/>
              </a:ext>
            </a:extLst>
          </p:cNvPr>
          <p:cNvSpPr>
            <a:spLocks noGrp="1"/>
          </p:cNvSpPr>
          <p:nvPr>
            <p:ph type="dt" sz="half" idx="10"/>
          </p:nvPr>
        </p:nvSpPr>
        <p:spPr/>
        <p:txBody>
          <a:bodyPr/>
          <a:lstStyle>
            <a:lvl1pPr>
              <a:defRPr/>
            </a:lvl1pPr>
          </a:lstStyle>
          <a:p>
            <a:endParaRPr lang="sl-SI" altLang="sl-SI"/>
          </a:p>
        </p:txBody>
      </p:sp>
      <p:sp>
        <p:nvSpPr>
          <p:cNvPr id="5" name="Footer Placeholder 4">
            <a:extLst>
              <a:ext uri="{FF2B5EF4-FFF2-40B4-BE49-F238E27FC236}">
                <a16:creationId xmlns:a16="http://schemas.microsoft.com/office/drawing/2014/main" id="{F7317984-FC29-4071-9CBC-5076F1C44964}"/>
              </a:ext>
            </a:extLst>
          </p:cNvPr>
          <p:cNvSpPr>
            <a:spLocks noGrp="1"/>
          </p:cNvSpPr>
          <p:nvPr>
            <p:ph type="ftr" sz="quarter" idx="11"/>
          </p:nvPr>
        </p:nvSpPr>
        <p:spPr/>
        <p:txBody>
          <a:bodyPr/>
          <a:lstStyle>
            <a:lvl1pPr>
              <a:defRPr/>
            </a:lvl1pPr>
          </a:lstStyle>
          <a:p>
            <a:endParaRPr lang="sl-SI" altLang="sl-SI"/>
          </a:p>
        </p:txBody>
      </p:sp>
      <p:sp>
        <p:nvSpPr>
          <p:cNvPr id="6" name="Slide Number Placeholder 5">
            <a:extLst>
              <a:ext uri="{FF2B5EF4-FFF2-40B4-BE49-F238E27FC236}">
                <a16:creationId xmlns:a16="http://schemas.microsoft.com/office/drawing/2014/main" id="{75832680-BA10-439B-960A-66FA518DFBFE}"/>
              </a:ext>
            </a:extLst>
          </p:cNvPr>
          <p:cNvSpPr>
            <a:spLocks noGrp="1"/>
          </p:cNvSpPr>
          <p:nvPr>
            <p:ph type="sldNum" sz="quarter" idx="12"/>
          </p:nvPr>
        </p:nvSpPr>
        <p:spPr/>
        <p:txBody>
          <a:bodyPr/>
          <a:lstStyle>
            <a:lvl1pPr>
              <a:defRPr/>
            </a:lvl1pPr>
          </a:lstStyle>
          <a:p>
            <a:fld id="{9D07B339-7F0C-4B57-94D4-09913DC4CBE5}" type="slidenum">
              <a:rPr lang="sl-SI" altLang="sl-SI"/>
              <a:pPr/>
              <a:t>‹#›</a:t>
            </a:fld>
            <a:endParaRPr lang="sl-SI" altLang="sl-SI"/>
          </a:p>
        </p:txBody>
      </p:sp>
    </p:spTree>
    <p:extLst>
      <p:ext uri="{BB962C8B-B14F-4D97-AF65-F5344CB8AC3E}">
        <p14:creationId xmlns:p14="http://schemas.microsoft.com/office/powerpoint/2010/main" val="2533702574"/>
      </p:ext>
    </p:extLst>
  </p:cSld>
  <p:clrMapOvr>
    <a:masterClrMapping/>
  </p:clrMapOvr>
  <p:transition spd="slow">
    <p:zoom/>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1C37E6-12FE-4588-9B22-277BD70F7266}"/>
              </a:ext>
            </a:extLst>
          </p:cNvPr>
          <p:cNvSpPr>
            <a:spLocks noGrp="1"/>
          </p:cNvSpPr>
          <p:nvPr>
            <p:ph type="title"/>
          </p:nvPr>
        </p:nvSpPr>
        <p:spPr/>
        <p:txBody>
          <a:bodyPr/>
          <a:lstStyle/>
          <a:p>
            <a:r>
              <a:rPr lang="en-US"/>
              <a:t>Click to edit Master title style</a:t>
            </a:r>
            <a:endParaRPr lang="sl-SI"/>
          </a:p>
        </p:txBody>
      </p:sp>
      <p:sp>
        <p:nvSpPr>
          <p:cNvPr id="3" name="Content Placeholder 2">
            <a:extLst>
              <a:ext uri="{FF2B5EF4-FFF2-40B4-BE49-F238E27FC236}">
                <a16:creationId xmlns:a16="http://schemas.microsoft.com/office/drawing/2014/main" id="{D784908D-ACE5-4F17-A4BD-3CD8220AC04D}"/>
              </a:ext>
            </a:extLst>
          </p:cNvPr>
          <p:cNvSpPr>
            <a:spLocks noGrp="1"/>
          </p:cNvSpPr>
          <p:nvPr>
            <p:ph sz="half" idx="1"/>
          </p:nvPr>
        </p:nvSpPr>
        <p:spPr>
          <a:xfrm>
            <a:off x="685800" y="1295400"/>
            <a:ext cx="3810000" cy="464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Content Placeholder 3">
            <a:extLst>
              <a:ext uri="{FF2B5EF4-FFF2-40B4-BE49-F238E27FC236}">
                <a16:creationId xmlns:a16="http://schemas.microsoft.com/office/drawing/2014/main" id="{625EE252-BB9C-43E0-9402-F2D01E775EC7}"/>
              </a:ext>
            </a:extLst>
          </p:cNvPr>
          <p:cNvSpPr>
            <a:spLocks noGrp="1"/>
          </p:cNvSpPr>
          <p:nvPr>
            <p:ph sz="half" idx="2"/>
          </p:nvPr>
        </p:nvSpPr>
        <p:spPr>
          <a:xfrm>
            <a:off x="4648200" y="1295400"/>
            <a:ext cx="3810000" cy="464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5" name="Date Placeholder 4">
            <a:extLst>
              <a:ext uri="{FF2B5EF4-FFF2-40B4-BE49-F238E27FC236}">
                <a16:creationId xmlns:a16="http://schemas.microsoft.com/office/drawing/2014/main" id="{8DE6343E-6733-4053-BAD3-DA9DCDE052D3}"/>
              </a:ext>
            </a:extLst>
          </p:cNvPr>
          <p:cNvSpPr>
            <a:spLocks noGrp="1"/>
          </p:cNvSpPr>
          <p:nvPr>
            <p:ph type="dt" sz="half" idx="10"/>
          </p:nvPr>
        </p:nvSpPr>
        <p:spPr/>
        <p:txBody>
          <a:bodyPr/>
          <a:lstStyle>
            <a:lvl1pPr>
              <a:defRPr/>
            </a:lvl1pPr>
          </a:lstStyle>
          <a:p>
            <a:endParaRPr lang="sl-SI" altLang="sl-SI"/>
          </a:p>
        </p:txBody>
      </p:sp>
      <p:sp>
        <p:nvSpPr>
          <p:cNvPr id="6" name="Footer Placeholder 5">
            <a:extLst>
              <a:ext uri="{FF2B5EF4-FFF2-40B4-BE49-F238E27FC236}">
                <a16:creationId xmlns:a16="http://schemas.microsoft.com/office/drawing/2014/main" id="{EA3432A2-C4EC-4BB8-A7BF-C6C69F03544E}"/>
              </a:ext>
            </a:extLst>
          </p:cNvPr>
          <p:cNvSpPr>
            <a:spLocks noGrp="1"/>
          </p:cNvSpPr>
          <p:nvPr>
            <p:ph type="ftr" sz="quarter" idx="11"/>
          </p:nvPr>
        </p:nvSpPr>
        <p:spPr/>
        <p:txBody>
          <a:bodyPr/>
          <a:lstStyle>
            <a:lvl1pPr>
              <a:defRPr/>
            </a:lvl1pPr>
          </a:lstStyle>
          <a:p>
            <a:endParaRPr lang="sl-SI" altLang="sl-SI"/>
          </a:p>
        </p:txBody>
      </p:sp>
      <p:sp>
        <p:nvSpPr>
          <p:cNvPr id="7" name="Slide Number Placeholder 6">
            <a:extLst>
              <a:ext uri="{FF2B5EF4-FFF2-40B4-BE49-F238E27FC236}">
                <a16:creationId xmlns:a16="http://schemas.microsoft.com/office/drawing/2014/main" id="{52A841F3-4798-4E51-BB85-15FF61EE1DB6}"/>
              </a:ext>
            </a:extLst>
          </p:cNvPr>
          <p:cNvSpPr>
            <a:spLocks noGrp="1"/>
          </p:cNvSpPr>
          <p:nvPr>
            <p:ph type="sldNum" sz="quarter" idx="12"/>
          </p:nvPr>
        </p:nvSpPr>
        <p:spPr/>
        <p:txBody>
          <a:bodyPr/>
          <a:lstStyle>
            <a:lvl1pPr>
              <a:defRPr/>
            </a:lvl1pPr>
          </a:lstStyle>
          <a:p>
            <a:fld id="{6BDDF397-F630-4C08-BD81-375B813ADEB4}" type="slidenum">
              <a:rPr lang="sl-SI" altLang="sl-SI"/>
              <a:pPr/>
              <a:t>‹#›</a:t>
            </a:fld>
            <a:endParaRPr lang="sl-SI" altLang="sl-SI"/>
          </a:p>
        </p:txBody>
      </p:sp>
    </p:spTree>
    <p:extLst>
      <p:ext uri="{BB962C8B-B14F-4D97-AF65-F5344CB8AC3E}">
        <p14:creationId xmlns:p14="http://schemas.microsoft.com/office/powerpoint/2010/main" val="1825236444"/>
      </p:ext>
    </p:extLst>
  </p:cSld>
  <p:clrMapOvr>
    <a:masterClrMapping/>
  </p:clrMapOvr>
  <p:transition spd="slow">
    <p:zoom/>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051A52-4294-4942-BC89-892B485F1E0A}"/>
              </a:ext>
            </a:extLst>
          </p:cNvPr>
          <p:cNvSpPr>
            <a:spLocks noGrp="1"/>
          </p:cNvSpPr>
          <p:nvPr>
            <p:ph type="title"/>
          </p:nvPr>
        </p:nvSpPr>
        <p:spPr>
          <a:xfrm>
            <a:off x="630238" y="365125"/>
            <a:ext cx="7886700" cy="1325563"/>
          </a:xfrm>
        </p:spPr>
        <p:txBody>
          <a:bodyPr/>
          <a:lstStyle/>
          <a:p>
            <a:r>
              <a:rPr lang="en-US"/>
              <a:t>Click to edit Master title style</a:t>
            </a:r>
            <a:endParaRPr lang="sl-SI"/>
          </a:p>
        </p:txBody>
      </p:sp>
      <p:sp>
        <p:nvSpPr>
          <p:cNvPr id="3" name="Text Placeholder 2">
            <a:extLst>
              <a:ext uri="{FF2B5EF4-FFF2-40B4-BE49-F238E27FC236}">
                <a16:creationId xmlns:a16="http://schemas.microsoft.com/office/drawing/2014/main" id="{1AC3F1DA-9DE8-481B-8E0E-F212A69C0166}"/>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04CADDC-FE6A-437E-A6DB-DE060D1B9B62}"/>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5" name="Text Placeholder 4">
            <a:extLst>
              <a:ext uri="{FF2B5EF4-FFF2-40B4-BE49-F238E27FC236}">
                <a16:creationId xmlns:a16="http://schemas.microsoft.com/office/drawing/2014/main" id="{A100DFC6-E1F7-4BDA-B422-FE9909BB93A3}"/>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53B4D09-5056-43F5-8116-2C74913A47C2}"/>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7" name="Date Placeholder 6">
            <a:extLst>
              <a:ext uri="{FF2B5EF4-FFF2-40B4-BE49-F238E27FC236}">
                <a16:creationId xmlns:a16="http://schemas.microsoft.com/office/drawing/2014/main" id="{EB258134-F93C-4CFB-948D-C1AE559C53DA}"/>
              </a:ext>
            </a:extLst>
          </p:cNvPr>
          <p:cNvSpPr>
            <a:spLocks noGrp="1"/>
          </p:cNvSpPr>
          <p:nvPr>
            <p:ph type="dt" sz="half" idx="10"/>
          </p:nvPr>
        </p:nvSpPr>
        <p:spPr/>
        <p:txBody>
          <a:bodyPr/>
          <a:lstStyle>
            <a:lvl1pPr>
              <a:defRPr/>
            </a:lvl1pPr>
          </a:lstStyle>
          <a:p>
            <a:endParaRPr lang="sl-SI" altLang="sl-SI"/>
          </a:p>
        </p:txBody>
      </p:sp>
      <p:sp>
        <p:nvSpPr>
          <p:cNvPr id="8" name="Footer Placeholder 7">
            <a:extLst>
              <a:ext uri="{FF2B5EF4-FFF2-40B4-BE49-F238E27FC236}">
                <a16:creationId xmlns:a16="http://schemas.microsoft.com/office/drawing/2014/main" id="{892F2D65-E94D-431C-9C17-65AF7AD4AEBD}"/>
              </a:ext>
            </a:extLst>
          </p:cNvPr>
          <p:cNvSpPr>
            <a:spLocks noGrp="1"/>
          </p:cNvSpPr>
          <p:nvPr>
            <p:ph type="ftr" sz="quarter" idx="11"/>
          </p:nvPr>
        </p:nvSpPr>
        <p:spPr/>
        <p:txBody>
          <a:bodyPr/>
          <a:lstStyle>
            <a:lvl1pPr>
              <a:defRPr/>
            </a:lvl1pPr>
          </a:lstStyle>
          <a:p>
            <a:endParaRPr lang="sl-SI" altLang="sl-SI"/>
          </a:p>
        </p:txBody>
      </p:sp>
      <p:sp>
        <p:nvSpPr>
          <p:cNvPr id="9" name="Slide Number Placeholder 8">
            <a:extLst>
              <a:ext uri="{FF2B5EF4-FFF2-40B4-BE49-F238E27FC236}">
                <a16:creationId xmlns:a16="http://schemas.microsoft.com/office/drawing/2014/main" id="{2BED0215-D26B-44E5-8857-59326439731D}"/>
              </a:ext>
            </a:extLst>
          </p:cNvPr>
          <p:cNvSpPr>
            <a:spLocks noGrp="1"/>
          </p:cNvSpPr>
          <p:nvPr>
            <p:ph type="sldNum" sz="quarter" idx="12"/>
          </p:nvPr>
        </p:nvSpPr>
        <p:spPr/>
        <p:txBody>
          <a:bodyPr/>
          <a:lstStyle>
            <a:lvl1pPr>
              <a:defRPr/>
            </a:lvl1pPr>
          </a:lstStyle>
          <a:p>
            <a:fld id="{466209F0-F3F7-492B-9130-F8A84A2C473F}" type="slidenum">
              <a:rPr lang="sl-SI" altLang="sl-SI"/>
              <a:pPr/>
              <a:t>‹#›</a:t>
            </a:fld>
            <a:endParaRPr lang="sl-SI" altLang="sl-SI"/>
          </a:p>
        </p:txBody>
      </p:sp>
    </p:spTree>
    <p:extLst>
      <p:ext uri="{BB962C8B-B14F-4D97-AF65-F5344CB8AC3E}">
        <p14:creationId xmlns:p14="http://schemas.microsoft.com/office/powerpoint/2010/main" val="630969793"/>
      </p:ext>
    </p:extLst>
  </p:cSld>
  <p:clrMapOvr>
    <a:masterClrMapping/>
  </p:clrMapOvr>
  <p:transition spd="slow">
    <p:zoom/>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3DAFD8-E61D-4901-AB91-DF33AE1BE33B}"/>
              </a:ext>
            </a:extLst>
          </p:cNvPr>
          <p:cNvSpPr>
            <a:spLocks noGrp="1"/>
          </p:cNvSpPr>
          <p:nvPr>
            <p:ph type="title"/>
          </p:nvPr>
        </p:nvSpPr>
        <p:spPr/>
        <p:txBody>
          <a:bodyPr/>
          <a:lstStyle/>
          <a:p>
            <a:r>
              <a:rPr lang="en-US"/>
              <a:t>Click to edit Master title style</a:t>
            </a:r>
            <a:endParaRPr lang="sl-SI"/>
          </a:p>
        </p:txBody>
      </p:sp>
      <p:sp>
        <p:nvSpPr>
          <p:cNvPr id="3" name="Date Placeholder 2">
            <a:extLst>
              <a:ext uri="{FF2B5EF4-FFF2-40B4-BE49-F238E27FC236}">
                <a16:creationId xmlns:a16="http://schemas.microsoft.com/office/drawing/2014/main" id="{F21969CA-5AE3-483B-AEE6-C90ED769289B}"/>
              </a:ext>
            </a:extLst>
          </p:cNvPr>
          <p:cNvSpPr>
            <a:spLocks noGrp="1"/>
          </p:cNvSpPr>
          <p:nvPr>
            <p:ph type="dt" sz="half" idx="10"/>
          </p:nvPr>
        </p:nvSpPr>
        <p:spPr/>
        <p:txBody>
          <a:bodyPr/>
          <a:lstStyle>
            <a:lvl1pPr>
              <a:defRPr/>
            </a:lvl1pPr>
          </a:lstStyle>
          <a:p>
            <a:endParaRPr lang="sl-SI" altLang="sl-SI"/>
          </a:p>
        </p:txBody>
      </p:sp>
      <p:sp>
        <p:nvSpPr>
          <p:cNvPr id="4" name="Footer Placeholder 3">
            <a:extLst>
              <a:ext uri="{FF2B5EF4-FFF2-40B4-BE49-F238E27FC236}">
                <a16:creationId xmlns:a16="http://schemas.microsoft.com/office/drawing/2014/main" id="{1A15D653-5232-4458-8352-FE59853961D6}"/>
              </a:ext>
            </a:extLst>
          </p:cNvPr>
          <p:cNvSpPr>
            <a:spLocks noGrp="1"/>
          </p:cNvSpPr>
          <p:nvPr>
            <p:ph type="ftr" sz="quarter" idx="11"/>
          </p:nvPr>
        </p:nvSpPr>
        <p:spPr/>
        <p:txBody>
          <a:bodyPr/>
          <a:lstStyle>
            <a:lvl1pPr>
              <a:defRPr/>
            </a:lvl1pPr>
          </a:lstStyle>
          <a:p>
            <a:endParaRPr lang="sl-SI" altLang="sl-SI"/>
          </a:p>
        </p:txBody>
      </p:sp>
      <p:sp>
        <p:nvSpPr>
          <p:cNvPr id="5" name="Slide Number Placeholder 4">
            <a:extLst>
              <a:ext uri="{FF2B5EF4-FFF2-40B4-BE49-F238E27FC236}">
                <a16:creationId xmlns:a16="http://schemas.microsoft.com/office/drawing/2014/main" id="{29F8C8AE-1479-499A-B5DA-0D0FF120DC7C}"/>
              </a:ext>
            </a:extLst>
          </p:cNvPr>
          <p:cNvSpPr>
            <a:spLocks noGrp="1"/>
          </p:cNvSpPr>
          <p:nvPr>
            <p:ph type="sldNum" sz="quarter" idx="12"/>
          </p:nvPr>
        </p:nvSpPr>
        <p:spPr/>
        <p:txBody>
          <a:bodyPr/>
          <a:lstStyle>
            <a:lvl1pPr>
              <a:defRPr/>
            </a:lvl1pPr>
          </a:lstStyle>
          <a:p>
            <a:fld id="{74433D74-D09D-4076-8C0B-159DA6D2CCB9}" type="slidenum">
              <a:rPr lang="sl-SI" altLang="sl-SI"/>
              <a:pPr/>
              <a:t>‹#›</a:t>
            </a:fld>
            <a:endParaRPr lang="sl-SI" altLang="sl-SI"/>
          </a:p>
        </p:txBody>
      </p:sp>
    </p:spTree>
    <p:extLst>
      <p:ext uri="{BB962C8B-B14F-4D97-AF65-F5344CB8AC3E}">
        <p14:creationId xmlns:p14="http://schemas.microsoft.com/office/powerpoint/2010/main" val="4146519705"/>
      </p:ext>
    </p:extLst>
  </p:cSld>
  <p:clrMapOvr>
    <a:masterClrMapping/>
  </p:clrMapOvr>
  <p:transition spd="slow">
    <p:zoom/>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5AB6424-4A44-4CC9-B5B2-56A7DA397734}"/>
              </a:ext>
            </a:extLst>
          </p:cNvPr>
          <p:cNvSpPr>
            <a:spLocks noGrp="1"/>
          </p:cNvSpPr>
          <p:nvPr>
            <p:ph type="dt" sz="half" idx="10"/>
          </p:nvPr>
        </p:nvSpPr>
        <p:spPr/>
        <p:txBody>
          <a:bodyPr/>
          <a:lstStyle>
            <a:lvl1pPr>
              <a:defRPr/>
            </a:lvl1pPr>
          </a:lstStyle>
          <a:p>
            <a:endParaRPr lang="sl-SI" altLang="sl-SI"/>
          </a:p>
        </p:txBody>
      </p:sp>
      <p:sp>
        <p:nvSpPr>
          <p:cNvPr id="3" name="Footer Placeholder 2">
            <a:extLst>
              <a:ext uri="{FF2B5EF4-FFF2-40B4-BE49-F238E27FC236}">
                <a16:creationId xmlns:a16="http://schemas.microsoft.com/office/drawing/2014/main" id="{9493504B-9BE0-4414-BF5A-F91AEFEE0A6B}"/>
              </a:ext>
            </a:extLst>
          </p:cNvPr>
          <p:cNvSpPr>
            <a:spLocks noGrp="1"/>
          </p:cNvSpPr>
          <p:nvPr>
            <p:ph type="ftr" sz="quarter" idx="11"/>
          </p:nvPr>
        </p:nvSpPr>
        <p:spPr/>
        <p:txBody>
          <a:bodyPr/>
          <a:lstStyle>
            <a:lvl1pPr>
              <a:defRPr/>
            </a:lvl1pPr>
          </a:lstStyle>
          <a:p>
            <a:endParaRPr lang="sl-SI" altLang="sl-SI"/>
          </a:p>
        </p:txBody>
      </p:sp>
      <p:sp>
        <p:nvSpPr>
          <p:cNvPr id="4" name="Slide Number Placeholder 3">
            <a:extLst>
              <a:ext uri="{FF2B5EF4-FFF2-40B4-BE49-F238E27FC236}">
                <a16:creationId xmlns:a16="http://schemas.microsoft.com/office/drawing/2014/main" id="{45B1516F-D36C-419F-A9DF-FB217FBF5995}"/>
              </a:ext>
            </a:extLst>
          </p:cNvPr>
          <p:cNvSpPr>
            <a:spLocks noGrp="1"/>
          </p:cNvSpPr>
          <p:nvPr>
            <p:ph type="sldNum" sz="quarter" idx="12"/>
          </p:nvPr>
        </p:nvSpPr>
        <p:spPr/>
        <p:txBody>
          <a:bodyPr/>
          <a:lstStyle>
            <a:lvl1pPr>
              <a:defRPr/>
            </a:lvl1pPr>
          </a:lstStyle>
          <a:p>
            <a:fld id="{D21E373D-5359-4F75-928D-4045B8456B9A}" type="slidenum">
              <a:rPr lang="sl-SI" altLang="sl-SI"/>
              <a:pPr/>
              <a:t>‹#›</a:t>
            </a:fld>
            <a:endParaRPr lang="sl-SI" altLang="sl-SI"/>
          </a:p>
        </p:txBody>
      </p:sp>
    </p:spTree>
    <p:extLst>
      <p:ext uri="{BB962C8B-B14F-4D97-AF65-F5344CB8AC3E}">
        <p14:creationId xmlns:p14="http://schemas.microsoft.com/office/powerpoint/2010/main" val="1120307486"/>
      </p:ext>
    </p:extLst>
  </p:cSld>
  <p:clrMapOvr>
    <a:masterClrMapping/>
  </p:clrMapOvr>
  <p:transition spd="slow">
    <p:zoom/>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21316C-1F21-4253-B1A5-1C91AF195749}"/>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sl-SI"/>
          </a:p>
        </p:txBody>
      </p:sp>
      <p:sp>
        <p:nvSpPr>
          <p:cNvPr id="3" name="Content Placeholder 2">
            <a:extLst>
              <a:ext uri="{FF2B5EF4-FFF2-40B4-BE49-F238E27FC236}">
                <a16:creationId xmlns:a16="http://schemas.microsoft.com/office/drawing/2014/main" id="{389153AB-D7CD-4638-8168-9B867F160CF4}"/>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Text Placeholder 3">
            <a:extLst>
              <a:ext uri="{FF2B5EF4-FFF2-40B4-BE49-F238E27FC236}">
                <a16:creationId xmlns:a16="http://schemas.microsoft.com/office/drawing/2014/main" id="{96F7E311-E5F2-472C-9FAD-F6EF8A2CD259}"/>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D3F4C42-FD9F-418A-8299-C04ADE780802}"/>
              </a:ext>
            </a:extLst>
          </p:cNvPr>
          <p:cNvSpPr>
            <a:spLocks noGrp="1"/>
          </p:cNvSpPr>
          <p:nvPr>
            <p:ph type="dt" sz="half" idx="10"/>
          </p:nvPr>
        </p:nvSpPr>
        <p:spPr/>
        <p:txBody>
          <a:bodyPr/>
          <a:lstStyle>
            <a:lvl1pPr>
              <a:defRPr/>
            </a:lvl1pPr>
          </a:lstStyle>
          <a:p>
            <a:endParaRPr lang="sl-SI" altLang="sl-SI"/>
          </a:p>
        </p:txBody>
      </p:sp>
      <p:sp>
        <p:nvSpPr>
          <p:cNvPr id="6" name="Footer Placeholder 5">
            <a:extLst>
              <a:ext uri="{FF2B5EF4-FFF2-40B4-BE49-F238E27FC236}">
                <a16:creationId xmlns:a16="http://schemas.microsoft.com/office/drawing/2014/main" id="{FA7D9B87-C49C-4D6D-8B69-E8F83D5DB05E}"/>
              </a:ext>
            </a:extLst>
          </p:cNvPr>
          <p:cNvSpPr>
            <a:spLocks noGrp="1"/>
          </p:cNvSpPr>
          <p:nvPr>
            <p:ph type="ftr" sz="quarter" idx="11"/>
          </p:nvPr>
        </p:nvSpPr>
        <p:spPr/>
        <p:txBody>
          <a:bodyPr/>
          <a:lstStyle>
            <a:lvl1pPr>
              <a:defRPr/>
            </a:lvl1pPr>
          </a:lstStyle>
          <a:p>
            <a:endParaRPr lang="sl-SI" altLang="sl-SI"/>
          </a:p>
        </p:txBody>
      </p:sp>
      <p:sp>
        <p:nvSpPr>
          <p:cNvPr id="7" name="Slide Number Placeholder 6">
            <a:extLst>
              <a:ext uri="{FF2B5EF4-FFF2-40B4-BE49-F238E27FC236}">
                <a16:creationId xmlns:a16="http://schemas.microsoft.com/office/drawing/2014/main" id="{7F15F857-AB87-4CCF-BC07-AA5EBD27A461}"/>
              </a:ext>
            </a:extLst>
          </p:cNvPr>
          <p:cNvSpPr>
            <a:spLocks noGrp="1"/>
          </p:cNvSpPr>
          <p:nvPr>
            <p:ph type="sldNum" sz="quarter" idx="12"/>
          </p:nvPr>
        </p:nvSpPr>
        <p:spPr/>
        <p:txBody>
          <a:bodyPr/>
          <a:lstStyle>
            <a:lvl1pPr>
              <a:defRPr/>
            </a:lvl1pPr>
          </a:lstStyle>
          <a:p>
            <a:fld id="{CD9A4B3A-3ECA-4B0B-B006-D3E066100EA7}" type="slidenum">
              <a:rPr lang="sl-SI" altLang="sl-SI"/>
              <a:pPr/>
              <a:t>‹#›</a:t>
            </a:fld>
            <a:endParaRPr lang="sl-SI" altLang="sl-SI"/>
          </a:p>
        </p:txBody>
      </p:sp>
    </p:spTree>
    <p:extLst>
      <p:ext uri="{BB962C8B-B14F-4D97-AF65-F5344CB8AC3E}">
        <p14:creationId xmlns:p14="http://schemas.microsoft.com/office/powerpoint/2010/main" val="306199885"/>
      </p:ext>
    </p:extLst>
  </p:cSld>
  <p:clrMapOvr>
    <a:masterClrMapping/>
  </p:clrMapOvr>
  <p:transition spd="slow">
    <p:zoom/>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EF8681-464A-4A74-9915-E563C3C83E05}"/>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sl-SI"/>
          </a:p>
        </p:txBody>
      </p:sp>
      <p:sp>
        <p:nvSpPr>
          <p:cNvPr id="3" name="Picture Placeholder 2">
            <a:extLst>
              <a:ext uri="{FF2B5EF4-FFF2-40B4-BE49-F238E27FC236}">
                <a16:creationId xmlns:a16="http://schemas.microsoft.com/office/drawing/2014/main" id="{3DB2C1F7-5CE2-4E0C-BE26-E1E5694D5F04}"/>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l-SI"/>
          </a:p>
        </p:txBody>
      </p:sp>
      <p:sp>
        <p:nvSpPr>
          <p:cNvPr id="4" name="Text Placeholder 3">
            <a:extLst>
              <a:ext uri="{FF2B5EF4-FFF2-40B4-BE49-F238E27FC236}">
                <a16:creationId xmlns:a16="http://schemas.microsoft.com/office/drawing/2014/main" id="{D4AF547C-CAD7-4D1B-AEBC-455B1D676F98}"/>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C8DFB24-FA58-4CC1-B877-3666E48C4E4F}"/>
              </a:ext>
            </a:extLst>
          </p:cNvPr>
          <p:cNvSpPr>
            <a:spLocks noGrp="1"/>
          </p:cNvSpPr>
          <p:nvPr>
            <p:ph type="dt" sz="half" idx="10"/>
          </p:nvPr>
        </p:nvSpPr>
        <p:spPr/>
        <p:txBody>
          <a:bodyPr/>
          <a:lstStyle>
            <a:lvl1pPr>
              <a:defRPr/>
            </a:lvl1pPr>
          </a:lstStyle>
          <a:p>
            <a:endParaRPr lang="sl-SI" altLang="sl-SI"/>
          </a:p>
        </p:txBody>
      </p:sp>
      <p:sp>
        <p:nvSpPr>
          <p:cNvPr id="6" name="Footer Placeholder 5">
            <a:extLst>
              <a:ext uri="{FF2B5EF4-FFF2-40B4-BE49-F238E27FC236}">
                <a16:creationId xmlns:a16="http://schemas.microsoft.com/office/drawing/2014/main" id="{3072486A-85A2-4D9F-B414-DC02A28C0D8A}"/>
              </a:ext>
            </a:extLst>
          </p:cNvPr>
          <p:cNvSpPr>
            <a:spLocks noGrp="1"/>
          </p:cNvSpPr>
          <p:nvPr>
            <p:ph type="ftr" sz="quarter" idx="11"/>
          </p:nvPr>
        </p:nvSpPr>
        <p:spPr/>
        <p:txBody>
          <a:bodyPr/>
          <a:lstStyle>
            <a:lvl1pPr>
              <a:defRPr/>
            </a:lvl1pPr>
          </a:lstStyle>
          <a:p>
            <a:endParaRPr lang="sl-SI" altLang="sl-SI"/>
          </a:p>
        </p:txBody>
      </p:sp>
      <p:sp>
        <p:nvSpPr>
          <p:cNvPr id="7" name="Slide Number Placeholder 6">
            <a:extLst>
              <a:ext uri="{FF2B5EF4-FFF2-40B4-BE49-F238E27FC236}">
                <a16:creationId xmlns:a16="http://schemas.microsoft.com/office/drawing/2014/main" id="{AC2C92E5-8864-40B7-A01A-D7FC9D024B58}"/>
              </a:ext>
            </a:extLst>
          </p:cNvPr>
          <p:cNvSpPr>
            <a:spLocks noGrp="1"/>
          </p:cNvSpPr>
          <p:nvPr>
            <p:ph type="sldNum" sz="quarter" idx="12"/>
          </p:nvPr>
        </p:nvSpPr>
        <p:spPr/>
        <p:txBody>
          <a:bodyPr/>
          <a:lstStyle>
            <a:lvl1pPr>
              <a:defRPr/>
            </a:lvl1pPr>
          </a:lstStyle>
          <a:p>
            <a:fld id="{71D3ECE2-970F-42E5-961B-06A40FD57B76}" type="slidenum">
              <a:rPr lang="sl-SI" altLang="sl-SI"/>
              <a:pPr/>
              <a:t>‹#›</a:t>
            </a:fld>
            <a:endParaRPr lang="sl-SI" altLang="sl-SI"/>
          </a:p>
        </p:txBody>
      </p:sp>
    </p:spTree>
    <p:extLst>
      <p:ext uri="{BB962C8B-B14F-4D97-AF65-F5344CB8AC3E}">
        <p14:creationId xmlns:p14="http://schemas.microsoft.com/office/powerpoint/2010/main" val="3646881168"/>
      </p:ext>
    </p:extLst>
  </p:cSld>
  <p:clrMapOvr>
    <a:masterClrMapping/>
  </p:clrMapOvr>
  <p:transition spd="slow">
    <p:zoom/>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EA4BA046-3630-439F-AAC1-FAC665863209}"/>
              </a:ext>
            </a:extLst>
          </p:cNvPr>
          <p:cNvSpPr>
            <a:spLocks noGrp="1" noChangeArrowheads="1"/>
          </p:cNvSpPr>
          <p:nvPr>
            <p:ph type="title"/>
          </p:nvPr>
        </p:nvSpPr>
        <p:spPr bwMode="auto">
          <a:xfrm>
            <a:off x="381000" y="381000"/>
            <a:ext cx="8001000" cy="83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sl-SI" altLang="sl-SI"/>
              <a:t>Kliknite, če želite urediti slog naslova</a:t>
            </a:r>
          </a:p>
        </p:txBody>
      </p:sp>
      <p:sp>
        <p:nvSpPr>
          <p:cNvPr id="21507" name="Rectangle 3">
            <a:extLst>
              <a:ext uri="{FF2B5EF4-FFF2-40B4-BE49-F238E27FC236}">
                <a16:creationId xmlns:a16="http://schemas.microsoft.com/office/drawing/2014/main" id="{E40479B8-0C85-424B-89D5-85D08A06227E}"/>
              </a:ext>
            </a:extLst>
          </p:cNvPr>
          <p:cNvSpPr>
            <a:spLocks noGrp="1" noChangeArrowheads="1"/>
          </p:cNvSpPr>
          <p:nvPr>
            <p:ph type="body" idx="1"/>
          </p:nvPr>
        </p:nvSpPr>
        <p:spPr bwMode="auto">
          <a:xfrm>
            <a:off x="685800" y="1295400"/>
            <a:ext cx="7772400" cy="464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sl-SI" altLang="sl-SI"/>
              <a:t>Kliknite, če želite urediti sloge besedila</a:t>
            </a:r>
          </a:p>
          <a:p>
            <a:pPr lvl="1"/>
            <a:r>
              <a:rPr lang="sl-SI" altLang="sl-SI"/>
              <a:t>Druga raven</a:t>
            </a:r>
          </a:p>
          <a:p>
            <a:pPr lvl="2"/>
            <a:r>
              <a:rPr lang="sl-SI" altLang="sl-SI"/>
              <a:t>Tretja raven</a:t>
            </a:r>
          </a:p>
          <a:p>
            <a:pPr lvl="3"/>
            <a:r>
              <a:rPr lang="sl-SI" altLang="sl-SI"/>
              <a:t>Četrta raven</a:t>
            </a:r>
          </a:p>
          <a:p>
            <a:pPr lvl="4"/>
            <a:r>
              <a:rPr lang="sl-SI" altLang="sl-SI"/>
              <a:t>Peta raven</a:t>
            </a:r>
          </a:p>
        </p:txBody>
      </p:sp>
      <p:sp>
        <p:nvSpPr>
          <p:cNvPr id="21508" name="Rectangle 4">
            <a:extLst>
              <a:ext uri="{FF2B5EF4-FFF2-40B4-BE49-F238E27FC236}">
                <a16:creationId xmlns:a16="http://schemas.microsoft.com/office/drawing/2014/main" id="{4F3A3E79-447E-420D-B92C-F1A7D9E72BA3}"/>
              </a:ext>
            </a:extLst>
          </p:cNvPr>
          <p:cNvSpPr>
            <a:spLocks noGrp="1" noChangeArrowheads="1"/>
          </p:cNvSpPr>
          <p:nvPr>
            <p:ph type="dt" sz="half" idx="2"/>
          </p:nvPr>
        </p:nvSpPr>
        <p:spPr bwMode="auto">
          <a:xfrm>
            <a:off x="381000" y="6015038"/>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a:defRPr kumimoji="0" sz="1400">
                <a:solidFill>
                  <a:schemeClr val="bg2"/>
                </a:solidFill>
                <a:latin typeface="+mn-lt"/>
              </a:defRPr>
            </a:lvl1pPr>
          </a:lstStyle>
          <a:p>
            <a:endParaRPr lang="sl-SI" altLang="sl-SI"/>
          </a:p>
        </p:txBody>
      </p:sp>
      <p:sp>
        <p:nvSpPr>
          <p:cNvPr id="21509" name="Rectangle 5">
            <a:extLst>
              <a:ext uri="{FF2B5EF4-FFF2-40B4-BE49-F238E27FC236}">
                <a16:creationId xmlns:a16="http://schemas.microsoft.com/office/drawing/2014/main" id="{1AACE7FF-88DD-4B19-A309-ABC0881CD039}"/>
              </a:ext>
            </a:extLst>
          </p:cNvPr>
          <p:cNvSpPr>
            <a:spLocks noGrp="1" noChangeArrowheads="1"/>
          </p:cNvSpPr>
          <p:nvPr>
            <p:ph type="ftr" sz="quarter" idx="3"/>
          </p:nvPr>
        </p:nvSpPr>
        <p:spPr bwMode="auto">
          <a:xfrm>
            <a:off x="3124200" y="6015038"/>
            <a:ext cx="2895600" cy="457200"/>
          </a:xfrm>
          <a:prstGeom prst="rect">
            <a:avLst/>
          </a:prstGeom>
          <a:noFill/>
          <a:ln>
            <a:noFill/>
          </a:ln>
          <a:effectLst/>
          <a:extLst>
            <a:ext uri="{909E8E84-426E-40DD-AFC4-6F175D3DCCD1}">
              <a14:hiddenFill xmlns:a14="http://schemas.microsoft.com/office/drawing/2010/main">
                <a:solidFill>
                  <a:schemeClr val="tx2"/>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kumimoji="0" sz="1400">
                <a:solidFill>
                  <a:schemeClr val="bg2"/>
                </a:solidFill>
                <a:latin typeface="+mn-lt"/>
              </a:defRPr>
            </a:lvl1pPr>
          </a:lstStyle>
          <a:p>
            <a:endParaRPr lang="sl-SI" altLang="sl-SI"/>
          </a:p>
        </p:txBody>
      </p:sp>
      <p:sp>
        <p:nvSpPr>
          <p:cNvPr id="21510" name="Rectangle 6">
            <a:extLst>
              <a:ext uri="{FF2B5EF4-FFF2-40B4-BE49-F238E27FC236}">
                <a16:creationId xmlns:a16="http://schemas.microsoft.com/office/drawing/2014/main" id="{6EEDAD83-585C-4BB2-B7BB-3DA9A93AB0FE}"/>
              </a:ext>
            </a:extLst>
          </p:cNvPr>
          <p:cNvSpPr>
            <a:spLocks noGrp="1" noChangeArrowheads="1"/>
          </p:cNvSpPr>
          <p:nvPr>
            <p:ph type="sldNum" sz="quarter" idx="4"/>
          </p:nvPr>
        </p:nvSpPr>
        <p:spPr bwMode="auto">
          <a:xfrm>
            <a:off x="6858000" y="6015038"/>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kumimoji="0" sz="1400">
                <a:solidFill>
                  <a:schemeClr val="bg2"/>
                </a:solidFill>
                <a:latin typeface="+mn-lt"/>
              </a:defRPr>
            </a:lvl1pPr>
          </a:lstStyle>
          <a:p>
            <a:fld id="{89746065-B9CB-4254-8F93-8F7A487FCBC9}" type="slidenum">
              <a:rPr lang="sl-SI" altLang="sl-SI"/>
              <a:pPr/>
              <a:t>‹#›</a:t>
            </a:fld>
            <a:endParaRPr lang="sl-SI" altLang="sl-SI"/>
          </a:p>
        </p:txBody>
      </p:sp>
      <p:grpSp>
        <p:nvGrpSpPr>
          <p:cNvPr id="21511" name="Group 7">
            <a:extLst>
              <a:ext uri="{FF2B5EF4-FFF2-40B4-BE49-F238E27FC236}">
                <a16:creationId xmlns:a16="http://schemas.microsoft.com/office/drawing/2014/main" id="{B74BBC3A-994E-48E1-A6F2-62033A209ADF}"/>
              </a:ext>
            </a:extLst>
          </p:cNvPr>
          <p:cNvGrpSpPr>
            <a:grpSpLocks/>
          </p:cNvGrpSpPr>
          <p:nvPr/>
        </p:nvGrpSpPr>
        <p:grpSpPr bwMode="auto">
          <a:xfrm>
            <a:off x="177800" y="230188"/>
            <a:ext cx="203200" cy="6503987"/>
            <a:chOff x="112" y="145"/>
            <a:chExt cx="128" cy="4097"/>
          </a:xfrm>
        </p:grpSpPr>
        <p:sp>
          <p:nvSpPr>
            <p:cNvPr id="21512" name="Rectangle 8">
              <a:extLst>
                <a:ext uri="{FF2B5EF4-FFF2-40B4-BE49-F238E27FC236}">
                  <a16:creationId xmlns:a16="http://schemas.microsoft.com/office/drawing/2014/main" id="{847C3BA8-138B-424A-A9AC-29B3030B0AF4}"/>
                </a:ext>
              </a:extLst>
            </p:cNvPr>
            <p:cNvSpPr>
              <a:spLocks noChangeArrowheads="1"/>
            </p:cNvSpPr>
            <p:nvPr/>
          </p:nvSpPr>
          <p:spPr bwMode="auto">
            <a:xfrm flipH="1">
              <a:off x="192" y="162"/>
              <a:ext cx="48" cy="4080"/>
            </a:xfrm>
            <a:prstGeom prst="rect">
              <a:avLst/>
            </a:prstGeom>
            <a:gradFill rotWithShape="0">
              <a:gsLst>
                <a:gs pos="0">
                  <a:schemeClr val="bg1"/>
                </a:gs>
                <a:gs pos="100000">
                  <a:schemeClr val="folHlink"/>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l-SI"/>
            </a:p>
          </p:txBody>
        </p:sp>
        <p:sp>
          <p:nvSpPr>
            <p:cNvPr id="21513" name="Rectangle 9">
              <a:extLst>
                <a:ext uri="{FF2B5EF4-FFF2-40B4-BE49-F238E27FC236}">
                  <a16:creationId xmlns:a16="http://schemas.microsoft.com/office/drawing/2014/main" id="{9D759BC4-E485-40FB-905B-181C6E7A3610}"/>
                </a:ext>
              </a:extLst>
            </p:cNvPr>
            <p:cNvSpPr>
              <a:spLocks noChangeArrowheads="1"/>
            </p:cNvSpPr>
            <p:nvPr/>
          </p:nvSpPr>
          <p:spPr bwMode="auto">
            <a:xfrm>
              <a:off x="112" y="145"/>
              <a:ext cx="48" cy="3941"/>
            </a:xfrm>
            <a:prstGeom prst="rect">
              <a:avLst/>
            </a:prstGeom>
            <a:gradFill rotWithShape="0">
              <a:gsLst>
                <a:gs pos="0">
                  <a:schemeClr val="bg1"/>
                </a:gs>
                <a:gs pos="100000">
                  <a:schemeClr val="hlink"/>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kumimoji="0" lang="sl-SI" altLang="sl-SI" sz="2400"/>
            </a:p>
          </p:txBody>
        </p:sp>
      </p:grpSp>
      <p:grpSp>
        <p:nvGrpSpPr>
          <p:cNvPr id="21514" name="Group 10">
            <a:extLst>
              <a:ext uri="{FF2B5EF4-FFF2-40B4-BE49-F238E27FC236}">
                <a16:creationId xmlns:a16="http://schemas.microsoft.com/office/drawing/2014/main" id="{C9714B9A-4F2B-4540-BD8F-B858A4D345D9}"/>
              </a:ext>
            </a:extLst>
          </p:cNvPr>
          <p:cNvGrpSpPr>
            <a:grpSpLocks/>
          </p:cNvGrpSpPr>
          <p:nvPr/>
        </p:nvGrpSpPr>
        <p:grpSpPr bwMode="auto">
          <a:xfrm>
            <a:off x="8793163" y="220663"/>
            <a:ext cx="198437" cy="6408737"/>
            <a:chOff x="5539" y="139"/>
            <a:chExt cx="125" cy="4037"/>
          </a:xfrm>
        </p:grpSpPr>
        <p:sp>
          <p:nvSpPr>
            <p:cNvPr id="21515" name="Rectangle 11">
              <a:extLst>
                <a:ext uri="{FF2B5EF4-FFF2-40B4-BE49-F238E27FC236}">
                  <a16:creationId xmlns:a16="http://schemas.microsoft.com/office/drawing/2014/main" id="{F201B1DC-C79B-4717-9904-14C305F9C05E}"/>
                </a:ext>
              </a:extLst>
            </p:cNvPr>
            <p:cNvSpPr>
              <a:spLocks noChangeArrowheads="1"/>
            </p:cNvSpPr>
            <p:nvPr/>
          </p:nvSpPr>
          <p:spPr bwMode="auto">
            <a:xfrm rot="-10800000" flipH="1" flipV="1">
              <a:off x="5621" y="139"/>
              <a:ext cx="43" cy="3989"/>
            </a:xfrm>
            <a:prstGeom prst="rect">
              <a:avLst/>
            </a:prstGeom>
            <a:gradFill rotWithShape="0">
              <a:gsLst>
                <a:gs pos="0">
                  <a:schemeClr val="accent1"/>
                </a:gs>
                <a:gs pos="100000">
                  <a:schemeClr val="bg1"/>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l-SI"/>
            </a:p>
          </p:txBody>
        </p:sp>
        <p:sp>
          <p:nvSpPr>
            <p:cNvPr id="21516" name="Rectangle 12">
              <a:extLst>
                <a:ext uri="{FF2B5EF4-FFF2-40B4-BE49-F238E27FC236}">
                  <a16:creationId xmlns:a16="http://schemas.microsoft.com/office/drawing/2014/main" id="{BB452DDE-59D5-431C-BB2E-D1DC360479DF}"/>
                </a:ext>
              </a:extLst>
            </p:cNvPr>
            <p:cNvSpPr>
              <a:spLocks noChangeArrowheads="1"/>
            </p:cNvSpPr>
            <p:nvPr/>
          </p:nvSpPr>
          <p:spPr bwMode="auto">
            <a:xfrm rot="10800000" flipV="1">
              <a:off x="5539" y="240"/>
              <a:ext cx="49" cy="3936"/>
            </a:xfrm>
            <a:prstGeom prst="rect">
              <a:avLst/>
            </a:prstGeom>
            <a:gradFill rotWithShape="0">
              <a:gsLst>
                <a:gs pos="0">
                  <a:schemeClr val="accent2"/>
                </a:gs>
                <a:gs pos="100000">
                  <a:schemeClr val="bg1"/>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l-SI"/>
            </a:p>
          </p:txBody>
        </p:sp>
      </p:grpSp>
      <p:grpSp>
        <p:nvGrpSpPr>
          <p:cNvPr id="21517" name="Group 13">
            <a:extLst>
              <a:ext uri="{FF2B5EF4-FFF2-40B4-BE49-F238E27FC236}">
                <a16:creationId xmlns:a16="http://schemas.microsoft.com/office/drawing/2014/main" id="{42A699EE-12F8-4A7A-B980-753A39260436}"/>
              </a:ext>
            </a:extLst>
          </p:cNvPr>
          <p:cNvGrpSpPr>
            <a:grpSpLocks/>
          </p:cNvGrpSpPr>
          <p:nvPr/>
        </p:nvGrpSpPr>
        <p:grpSpPr bwMode="auto">
          <a:xfrm>
            <a:off x="412750" y="6477000"/>
            <a:ext cx="8686800" cy="228600"/>
            <a:chOff x="260" y="4080"/>
            <a:chExt cx="5472" cy="144"/>
          </a:xfrm>
        </p:grpSpPr>
        <p:sp>
          <p:nvSpPr>
            <p:cNvPr id="21518" name="Rectangle 14">
              <a:extLst>
                <a:ext uri="{FF2B5EF4-FFF2-40B4-BE49-F238E27FC236}">
                  <a16:creationId xmlns:a16="http://schemas.microsoft.com/office/drawing/2014/main" id="{E728F55C-5DCD-4F98-827B-1BB49B91B572}"/>
                </a:ext>
              </a:extLst>
            </p:cNvPr>
            <p:cNvSpPr>
              <a:spLocks noChangeArrowheads="1"/>
            </p:cNvSpPr>
            <p:nvPr/>
          </p:nvSpPr>
          <p:spPr bwMode="auto">
            <a:xfrm rot="5400000" flipV="1">
              <a:off x="2972" y="1368"/>
              <a:ext cx="48" cy="5472"/>
            </a:xfrm>
            <a:prstGeom prst="rect">
              <a:avLst/>
            </a:prstGeom>
            <a:gradFill rotWithShape="0">
              <a:gsLst>
                <a:gs pos="0">
                  <a:schemeClr val="bg1"/>
                </a:gs>
                <a:gs pos="100000">
                  <a:schemeClr val="accent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l-SI"/>
            </a:p>
          </p:txBody>
        </p:sp>
        <p:sp>
          <p:nvSpPr>
            <p:cNvPr id="21519" name="Rectangle 15">
              <a:extLst>
                <a:ext uri="{FF2B5EF4-FFF2-40B4-BE49-F238E27FC236}">
                  <a16:creationId xmlns:a16="http://schemas.microsoft.com/office/drawing/2014/main" id="{CA259E52-15CA-43EE-8AD9-8684903DF7FD}"/>
                </a:ext>
              </a:extLst>
            </p:cNvPr>
            <p:cNvSpPr>
              <a:spLocks noChangeArrowheads="1"/>
            </p:cNvSpPr>
            <p:nvPr/>
          </p:nvSpPr>
          <p:spPr bwMode="auto">
            <a:xfrm rot="5400000" flipV="1">
              <a:off x="2914" y="1522"/>
              <a:ext cx="48" cy="5355"/>
            </a:xfrm>
            <a:prstGeom prst="rect">
              <a:avLst/>
            </a:prstGeom>
            <a:gradFill rotWithShape="0">
              <a:gsLst>
                <a:gs pos="0">
                  <a:schemeClr val="bg1"/>
                </a:gs>
                <a:gs pos="100000">
                  <a:schemeClr val="hlink"/>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l-SI"/>
            </a:p>
          </p:txBody>
        </p:sp>
      </p:grpSp>
      <p:grpSp>
        <p:nvGrpSpPr>
          <p:cNvPr id="21520" name="Group 16">
            <a:extLst>
              <a:ext uri="{FF2B5EF4-FFF2-40B4-BE49-F238E27FC236}">
                <a16:creationId xmlns:a16="http://schemas.microsoft.com/office/drawing/2014/main" id="{FB05ED56-6796-45B8-8CA1-60825B422664}"/>
              </a:ext>
            </a:extLst>
          </p:cNvPr>
          <p:cNvGrpSpPr>
            <a:grpSpLocks/>
          </p:cNvGrpSpPr>
          <p:nvPr/>
        </p:nvGrpSpPr>
        <p:grpSpPr bwMode="auto">
          <a:xfrm>
            <a:off x="76200" y="176213"/>
            <a:ext cx="8745538" cy="161925"/>
            <a:chOff x="48" y="111"/>
            <a:chExt cx="5509" cy="102"/>
          </a:xfrm>
        </p:grpSpPr>
        <p:sp>
          <p:nvSpPr>
            <p:cNvPr id="21521" name="Rectangle 17">
              <a:extLst>
                <a:ext uri="{FF2B5EF4-FFF2-40B4-BE49-F238E27FC236}">
                  <a16:creationId xmlns:a16="http://schemas.microsoft.com/office/drawing/2014/main" id="{5D00A26C-226A-4AF2-8981-36D9053C2CA1}"/>
                </a:ext>
              </a:extLst>
            </p:cNvPr>
            <p:cNvSpPr>
              <a:spLocks noChangeArrowheads="1"/>
            </p:cNvSpPr>
            <p:nvPr/>
          </p:nvSpPr>
          <p:spPr bwMode="auto">
            <a:xfrm rot="5400000" flipV="1">
              <a:off x="2853" y="-2491"/>
              <a:ext cx="37" cy="5371"/>
            </a:xfrm>
            <a:prstGeom prst="rect">
              <a:avLst/>
            </a:prstGeom>
            <a:gradFill rotWithShape="0">
              <a:gsLst>
                <a:gs pos="0">
                  <a:schemeClr val="hlink"/>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l-SI"/>
            </a:p>
          </p:txBody>
        </p:sp>
        <p:sp>
          <p:nvSpPr>
            <p:cNvPr id="21522" name="Rectangle 18">
              <a:extLst>
                <a:ext uri="{FF2B5EF4-FFF2-40B4-BE49-F238E27FC236}">
                  <a16:creationId xmlns:a16="http://schemas.microsoft.com/office/drawing/2014/main" id="{CD2C57B0-8275-4F84-9808-34E8E71E2296}"/>
                </a:ext>
              </a:extLst>
            </p:cNvPr>
            <p:cNvSpPr>
              <a:spLocks noChangeArrowheads="1"/>
            </p:cNvSpPr>
            <p:nvPr/>
          </p:nvSpPr>
          <p:spPr bwMode="auto">
            <a:xfrm rot="5400000" flipV="1">
              <a:off x="2784" y="-2625"/>
              <a:ext cx="38" cy="5509"/>
            </a:xfrm>
            <a:prstGeom prst="rect">
              <a:avLst/>
            </a:prstGeom>
            <a:gradFill rotWithShape="0">
              <a:gsLst>
                <a:gs pos="0">
                  <a:schemeClr val="accent1"/>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l-SI"/>
            </a:p>
          </p:txBody>
        </p:sp>
      </p:grpSp>
      <p:grpSp>
        <p:nvGrpSpPr>
          <p:cNvPr id="21523" name="Group 19">
            <a:extLst>
              <a:ext uri="{FF2B5EF4-FFF2-40B4-BE49-F238E27FC236}">
                <a16:creationId xmlns:a16="http://schemas.microsoft.com/office/drawing/2014/main" id="{DEEB8DFC-09F2-41EC-AAEA-4CE65CE73E7A}"/>
              </a:ext>
            </a:extLst>
          </p:cNvPr>
          <p:cNvGrpSpPr>
            <a:grpSpLocks/>
          </p:cNvGrpSpPr>
          <p:nvPr/>
        </p:nvGrpSpPr>
        <p:grpSpPr bwMode="auto">
          <a:xfrm>
            <a:off x="71438" y="176213"/>
            <a:ext cx="8747125" cy="161925"/>
            <a:chOff x="48" y="111"/>
            <a:chExt cx="5509" cy="102"/>
          </a:xfrm>
        </p:grpSpPr>
        <p:sp>
          <p:nvSpPr>
            <p:cNvPr id="21524" name="Rectangle 20">
              <a:extLst>
                <a:ext uri="{FF2B5EF4-FFF2-40B4-BE49-F238E27FC236}">
                  <a16:creationId xmlns:a16="http://schemas.microsoft.com/office/drawing/2014/main" id="{D28140CE-9110-49C3-9DA1-0865FBEBF4BC}"/>
                </a:ext>
              </a:extLst>
            </p:cNvPr>
            <p:cNvSpPr>
              <a:spLocks noChangeArrowheads="1"/>
            </p:cNvSpPr>
            <p:nvPr/>
          </p:nvSpPr>
          <p:spPr bwMode="auto">
            <a:xfrm rot="5400000" flipV="1">
              <a:off x="2853" y="-2491"/>
              <a:ext cx="37" cy="5371"/>
            </a:xfrm>
            <a:prstGeom prst="rect">
              <a:avLst/>
            </a:prstGeom>
            <a:gradFill rotWithShape="0">
              <a:gsLst>
                <a:gs pos="0">
                  <a:schemeClr val="hlink"/>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l-SI"/>
            </a:p>
          </p:txBody>
        </p:sp>
        <p:sp>
          <p:nvSpPr>
            <p:cNvPr id="21525" name="Rectangle 21">
              <a:extLst>
                <a:ext uri="{FF2B5EF4-FFF2-40B4-BE49-F238E27FC236}">
                  <a16:creationId xmlns:a16="http://schemas.microsoft.com/office/drawing/2014/main" id="{ABA179C5-CFC0-4924-BD9E-3F37A171C9DE}"/>
                </a:ext>
              </a:extLst>
            </p:cNvPr>
            <p:cNvSpPr>
              <a:spLocks noChangeArrowheads="1"/>
            </p:cNvSpPr>
            <p:nvPr/>
          </p:nvSpPr>
          <p:spPr bwMode="auto">
            <a:xfrm rot="5400000" flipV="1">
              <a:off x="2784" y="-2625"/>
              <a:ext cx="38" cy="5509"/>
            </a:xfrm>
            <a:prstGeom prst="rect">
              <a:avLst/>
            </a:prstGeom>
            <a:gradFill rotWithShape="0">
              <a:gsLst>
                <a:gs pos="0">
                  <a:schemeClr val="accent1"/>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l-SI"/>
            </a:p>
          </p:txBody>
        </p:sp>
      </p:grpSp>
    </p:spTree>
  </p:cSld>
  <p:clrMap bg1="dk2" tx1="lt1" bg2="dk1" tx2="lt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ransition spd="slow">
    <p:zoom/>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2" fill="hold" nodeType="afterEffect">
                                  <p:stCondLst>
                                    <p:cond delay="0"/>
                                  </p:stCondLst>
                                  <p:childTnLst>
                                    <p:set>
                                      <p:cBhvr>
                                        <p:cTn id="6" dur="1" fill="hold">
                                          <p:stCondLst>
                                            <p:cond delay="0"/>
                                          </p:stCondLst>
                                        </p:cTn>
                                        <p:tgtEl>
                                          <p:spTgt spid="21523"/>
                                        </p:tgtEl>
                                        <p:attrNameLst>
                                          <p:attrName>style.visibility</p:attrName>
                                        </p:attrNameLst>
                                      </p:cBhvr>
                                      <p:to>
                                        <p:strVal val="visible"/>
                                      </p:to>
                                    </p:set>
                                    <p:anim calcmode="lin" valueType="num">
                                      <p:cBhvr additive="base">
                                        <p:cTn id="7" dur="500" fill="hold">
                                          <p:stCondLst>
                                            <p:cond delay="0"/>
                                          </p:stCondLst>
                                        </p:cTn>
                                        <p:tgtEl>
                                          <p:spTgt spid="21523"/>
                                        </p:tgtEl>
                                        <p:attrNameLst>
                                          <p:attrName>ppt_x</p:attrName>
                                        </p:attrNameLst>
                                      </p:cBhvr>
                                      <p:tavLst>
                                        <p:tav tm="0">
                                          <p:val>
                                            <p:strVal val="1+#ppt_w/2"/>
                                          </p:val>
                                        </p:tav>
                                        <p:tav tm="100000">
                                          <p:val>
                                            <p:strVal val="#ppt_x"/>
                                          </p:val>
                                        </p:tav>
                                      </p:tavLst>
                                    </p:anim>
                                    <p:anim calcmode="lin" valueType="num">
                                      <p:cBhvr additive="base">
                                        <p:cTn id="8" dur="500" fill="hold">
                                          <p:stCondLst>
                                            <p:cond delay="0"/>
                                          </p:stCondLst>
                                        </p:cTn>
                                        <p:tgtEl>
                                          <p:spTgt spid="2152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txStyles>
    <p:titleStyle>
      <a:lvl1pPr algn="l" rtl="0" fontAlgn="base">
        <a:spcBef>
          <a:spcPct val="0"/>
        </a:spcBef>
        <a:spcAft>
          <a:spcPct val="0"/>
        </a:spcAft>
        <a:defRPr sz="3600" kern="1200">
          <a:solidFill>
            <a:schemeClr val="tx2"/>
          </a:solidFill>
          <a:latin typeface="+mj-lt"/>
          <a:ea typeface="+mj-ea"/>
          <a:cs typeface="+mj-cs"/>
        </a:defRPr>
      </a:lvl1pPr>
      <a:lvl2pPr algn="l" rtl="0" fontAlgn="base">
        <a:spcBef>
          <a:spcPct val="0"/>
        </a:spcBef>
        <a:spcAft>
          <a:spcPct val="0"/>
        </a:spcAft>
        <a:defRPr sz="3600">
          <a:solidFill>
            <a:schemeClr val="tx2"/>
          </a:solidFill>
          <a:latin typeface="Tahoma" panose="020B0604030504040204" pitchFamily="34" charset="0"/>
        </a:defRPr>
      </a:lvl2pPr>
      <a:lvl3pPr algn="l" rtl="0" fontAlgn="base">
        <a:spcBef>
          <a:spcPct val="0"/>
        </a:spcBef>
        <a:spcAft>
          <a:spcPct val="0"/>
        </a:spcAft>
        <a:defRPr sz="3600">
          <a:solidFill>
            <a:schemeClr val="tx2"/>
          </a:solidFill>
          <a:latin typeface="Tahoma" panose="020B0604030504040204" pitchFamily="34" charset="0"/>
        </a:defRPr>
      </a:lvl3pPr>
      <a:lvl4pPr algn="l" rtl="0" fontAlgn="base">
        <a:spcBef>
          <a:spcPct val="0"/>
        </a:spcBef>
        <a:spcAft>
          <a:spcPct val="0"/>
        </a:spcAft>
        <a:defRPr sz="3600">
          <a:solidFill>
            <a:schemeClr val="tx2"/>
          </a:solidFill>
          <a:latin typeface="Tahoma" panose="020B0604030504040204" pitchFamily="34" charset="0"/>
        </a:defRPr>
      </a:lvl4pPr>
      <a:lvl5pPr algn="l" rtl="0" fontAlgn="base">
        <a:spcBef>
          <a:spcPct val="0"/>
        </a:spcBef>
        <a:spcAft>
          <a:spcPct val="0"/>
        </a:spcAft>
        <a:defRPr sz="3600">
          <a:solidFill>
            <a:schemeClr val="tx2"/>
          </a:solidFill>
          <a:latin typeface="Tahoma" panose="020B0604030504040204" pitchFamily="34" charset="0"/>
        </a:defRPr>
      </a:lvl5pPr>
      <a:lvl6pPr marL="457200" algn="l" rtl="0" fontAlgn="base">
        <a:spcBef>
          <a:spcPct val="0"/>
        </a:spcBef>
        <a:spcAft>
          <a:spcPct val="0"/>
        </a:spcAft>
        <a:defRPr sz="3600">
          <a:solidFill>
            <a:schemeClr val="tx2"/>
          </a:solidFill>
          <a:latin typeface="Tahoma" panose="020B0604030504040204" pitchFamily="34" charset="0"/>
        </a:defRPr>
      </a:lvl6pPr>
      <a:lvl7pPr marL="914400" algn="l" rtl="0" fontAlgn="base">
        <a:spcBef>
          <a:spcPct val="0"/>
        </a:spcBef>
        <a:spcAft>
          <a:spcPct val="0"/>
        </a:spcAft>
        <a:defRPr sz="3600">
          <a:solidFill>
            <a:schemeClr val="tx2"/>
          </a:solidFill>
          <a:latin typeface="Tahoma" panose="020B0604030504040204" pitchFamily="34" charset="0"/>
        </a:defRPr>
      </a:lvl7pPr>
      <a:lvl8pPr marL="1371600" algn="l" rtl="0" fontAlgn="base">
        <a:spcBef>
          <a:spcPct val="0"/>
        </a:spcBef>
        <a:spcAft>
          <a:spcPct val="0"/>
        </a:spcAft>
        <a:defRPr sz="3600">
          <a:solidFill>
            <a:schemeClr val="tx2"/>
          </a:solidFill>
          <a:latin typeface="Tahoma" panose="020B0604030504040204" pitchFamily="34" charset="0"/>
        </a:defRPr>
      </a:lvl8pPr>
      <a:lvl9pPr marL="1828800" algn="l" rtl="0" fontAlgn="base">
        <a:spcBef>
          <a:spcPct val="0"/>
        </a:spcBef>
        <a:spcAft>
          <a:spcPct val="0"/>
        </a:spcAft>
        <a:defRPr sz="3600">
          <a:solidFill>
            <a:schemeClr val="tx2"/>
          </a:solidFill>
          <a:latin typeface="Tahoma" panose="020B0604030504040204" pitchFamily="34" charset="0"/>
        </a:defRPr>
      </a:lvl9pPr>
    </p:titleStyle>
    <p:bodyStyle>
      <a:lvl1pPr marL="342900" indent="-342900" algn="l" rtl="0" fontAlgn="base">
        <a:spcBef>
          <a:spcPct val="20000"/>
        </a:spcBef>
        <a:spcAft>
          <a:spcPct val="0"/>
        </a:spcAft>
        <a:buClr>
          <a:schemeClr val="accent1"/>
        </a:buClr>
        <a:buChar char="•"/>
        <a:defRPr sz="3200" kern="1200">
          <a:solidFill>
            <a:schemeClr val="tx1"/>
          </a:solidFill>
          <a:latin typeface="+mn-lt"/>
          <a:ea typeface="+mn-ea"/>
          <a:cs typeface="+mn-cs"/>
        </a:defRPr>
      </a:lvl1pPr>
      <a:lvl2pPr marL="742950" indent="-285750" algn="l" rtl="0" fontAlgn="base">
        <a:spcBef>
          <a:spcPct val="20000"/>
        </a:spcBef>
        <a:spcAft>
          <a:spcPct val="0"/>
        </a:spcAft>
        <a:buClr>
          <a:schemeClr val="hlink"/>
        </a:buClr>
        <a:buChar char="–"/>
        <a:defRPr sz="2800" kern="1200">
          <a:solidFill>
            <a:schemeClr val="tx1"/>
          </a:solidFill>
          <a:latin typeface="+mn-lt"/>
          <a:ea typeface="+mn-ea"/>
          <a:cs typeface="+mn-cs"/>
        </a:defRPr>
      </a:lvl2pPr>
      <a:lvl3pPr marL="1143000" indent="-228600" algn="l" rtl="0" fontAlgn="base">
        <a:spcBef>
          <a:spcPct val="20000"/>
        </a:spcBef>
        <a:spcAft>
          <a:spcPct val="0"/>
        </a:spcAft>
        <a:buClr>
          <a:schemeClr val="accent1"/>
        </a:buClr>
        <a:buChar char="•"/>
        <a:defRPr sz="2400" kern="1200">
          <a:solidFill>
            <a:schemeClr val="tx1"/>
          </a:solidFill>
          <a:latin typeface="+mn-lt"/>
          <a:ea typeface="+mn-ea"/>
          <a:cs typeface="+mn-cs"/>
        </a:defRPr>
      </a:lvl3pPr>
      <a:lvl4pPr marL="1600200" indent="-228600" algn="l" rtl="0" fontAlgn="base">
        <a:spcBef>
          <a:spcPct val="20000"/>
        </a:spcBef>
        <a:spcAft>
          <a:spcPct val="0"/>
        </a:spcAft>
        <a:buClr>
          <a:schemeClr val="folHlink"/>
        </a:buClr>
        <a:buChar char="–"/>
        <a:defRPr sz="2000" kern="1200">
          <a:solidFill>
            <a:schemeClr val="tx1"/>
          </a:solidFill>
          <a:latin typeface="+mn-lt"/>
          <a:ea typeface="+mn-ea"/>
          <a:cs typeface="+mn-cs"/>
        </a:defRPr>
      </a:lvl4pPr>
      <a:lvl5pPr marL="2057400" indent="-228600" algn="l" rtl="0" fontAlgn="base">
        <a:spcBef>
          <a:spcPct val="20000"/>
        </a:spcBef>
        <a:spcAft>
          <a:spcPct val="0"/>
        </a:spcAft>
        <a:buClr>
          <a:schemeClr val="accent1"/>
        </a:buClr>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l-S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hyperlink" Target="http://sl.wikipedia.org/wiki/Titan_%28luna%29" TargetMode="External"/><Relationship Id="rId3" Type="http://schemas.openxmlformats.org/officeDocument/2006/relationships/hyperlink" Target="http://sl.wikipedia.org/wiki/Plinski_velikan" TargetMode="External"/><Relationship Id="rId7" Type="http://schemas.openxmlformats.org/officeDocument/2006/relationships/hyperlink" Target="http://sl.wikipedia.org/wiki/Led" TargetMode="External"/><Relationship Id="rId2" Type="http://schemas.openxmlformats.org/officeDocument/2006/relationships/hyperlink" Target="http://sl.wikipedia.org/wiki/Jupitrovski_planet" TargetMode="External"/><Relationship Id="rId1" Type="http://schemas.openxmlformats.org/officeDocument/2006/relationships/slideLayout" Target="../slideLayouts/slideLayout2.xml"/><Relationship Id="rId6" Type="http://schemas.openxmlformats.org/officeDocument/2006/relationships/hyperlink" Target="http://sl.wikipedia.org/w/index.php?title=Ledeni_planet&amp;action=edit" TargetMode="External"/><Relationship Id="rId5" Type="http://schemas.openxmlformats.org/officeDocument/2006/relationships/hyperlink" Target="http://sl.wikipedia.org/wiki/Zemeljski_planet" TargetMode="External"/><Relationship Id="rId4" Type="http://schemas.openxmlformats.org/officeDocument/2006/relationships/hyperlink" Target="http://sl.wikipedia.org/w/index.php?title=Uranski_planet&amp;action=edit" TargetMode="Externa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2EF9E8C4-8783-4A16-B701-19AC40322857}"/>
              </a:ext>
            </a:extLst>
          </p:cNvPr>
          <p:cNvSpPr>
            <a:spLocks noGrp="1" noChangeArrowheads="1"/>
          </p:cNvSpPr>
          <p:nvPr>
            <p:ph type="ctrTitle"/>
          </p:nvPr>
        </p:nvSpPr>
        <p:spPr>
          <a:xfrm>
            <a:off x="539750" y="188913"/>
            <a:ext cx="7772400" cy="1470025"/>
          </a:xfrm>
        </p:spPr>
        <p:txBody>
          <a:bodyPr/>
          <a:lstStyle/>
          <a:p>
            <a:r>
              <a:rPr lang="sl-SI" altLang="sl-SI"/>
              <a:t>PLANETI</a:t>
            </a:r>
          </a:p>
        </p:txBody>
      </p:sp>
      <p:pic>
        <p:nvPicPr>
          <p:cNvPr id="2061" name="Picture 13" descr="planeti">
            <a:extLst>
              <a:ext uri="{FF2B5EF4-FFF2-40B4-BE49-F238E27FC236}">
                <a16:creationId xmlns:a16="http://schemas.microsoft.com/office/drawing/2014/main" id="{B3839201-D084-42A3-A384-6AB8031F281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8313" y="1374775"/>
            <a:ext cx="8064500" cy="5078413"/>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spd="slow">
    <p:zoom/>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9" fill="hold" grpId="0" nodeType="withEffect">
                                  <p:stCondLst>
                                    <p:cond delay="0"/>
                                  </p:stCondLst>
                                  <p:iterate type="lt">
                                    <p:tmPct val="10000"/>
                                  </p:iterate>
                                  <p:childTnLst>
                                    <p:set>
                                      <p:cBhvr>
                                        <p:cTn id="6" dur="1" fill="hold">
                                          <p:stCondLst>
                                            <p:cond delay="0"/>
                                          </p:stCondLst>
                                        </p:cTn>
                                        <p:tgtEl>
                                          <p:spTgt spid="2050"/>
                                        </p:tgtEl>
                                        <p:attrNameLst>
                                          <p:attrName>style.visibility</p:attrName>
                                        </p:attrNameLst>
                                      </p:cBhvr>
                                      <p:to>
                                        <p:strVal val="visible"/>
                                      </p:to>
                                    </p:set>
                                    <p:anim calcmode="lin" valueType="num">
                                      <p:cBhvr additive="base">
                                        <p:cTn id="7" dur="500" fill="hold">
                                          <p:stCondLst>
                                            <p:cond delay="0"/>
                                          </p:stCondLst>
                                        </p:cTn>
                                        <p:tgtEl>
                                          <p:spTgt spid="2050"/>
                                        </p:tgtEl>
                                        <p:attrNameLst>
                                          <p:attrName>ppt_x</p:attrName>
                                        </p:attrNameLst>
                                      </p:cBhvr>
                                      <p:tavLst>
                                        <p:tav tm="0">
                                          <p:val>
                                            <p:strVal val="0-#ppt_w/2"/>
                                          </p:val>
                                        </p:tav>
                                        <p:tav tm="100000">
                                          <p:val>
                                            <p:strVal val="#ppt_x"/>
                                          </p:val>
                                        </p:tav>
                                      </p:tavLst>
                                    </p:anim>
                                    <p:anim calcmode="lin" valueType="num">
                                      <p:cBhvr additive="base">
                                        <p:cTn id="8" dur="500" fill="hold">
                                          <p:stCondLst>
                                            <p:cond delay="0"/>
                                          </p:stCondLst>
                                        </p:cTn>
                                        <p:tgtEl>
                                          <p:spTgt spid="2050"/>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0"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7" name="Rectangle 5">
            <a:extLst>
              <a:ext uri="{FF2B5EF4-FFF2-40B4-BE49-F238E27FC236}">
                <a16:creationId xmlns:a16="http://schemas.microsoft.com/office/drawing/2014/main" id="{868C4386-2E09-4BC8-936E-631A5A1C7C7B}"/>
              </a:ext>
            </a:extLst>
          </p:cNvPr>
          <p:cNvSpPr>
            <a:spLocks noGrp="1" noChangeArrowheads="1"/>
          </p:cNvSpPr>
          <p:nvPr>
            <p:ph type="title"/>
          </p:nvPr>
        </p:nvSpPr>
        <p:spPr/>
        <p:txBody>
          <a:bodyPr/>
          <a:lstStyle/>
          <a:p>
            <a:endParaRPr lang="sl-SI" altLang="sl-SI"/>
          </a:p>
        </p:txBody>
      </p:sp>
      <p:sp>
        <p:nvSpPr>
          <p:cNvPr id="49155" name="Rectangle 3">
            <a:extLst>
              <a:ext uri="{FF2B5EF4-FFF2-40B4-BE49-F238E27FC236}">
                <a16:creationId xmlns:a16="http://schemas.microsoft.com/office/drawing/2014/main" id="{131A1792-3C9E-47A9-9F56-5298590CDA02}"/>
              </a:ext>
            </a:extLst>
          </p:cNvPr>
          <p:cNvSpPr>
            <a:spLocks noGrp="1" noChangeArrowheads="1"/>
          </p:cNvSpPr>
          <p:nvPr>
            <p:ph type="body" sz="half" idx="1"/>
          </p:nvPr>
        </p:nvSpPr>
        <p:spPr/>
        <p:txBody>
          <a:bodyPr/>
          <a:lstStyle/>
          <a:p>
            <a:pPr algn="just"/>
            <a:r>
              <a:rPr lang="sl-SI" altLang="sl-SI" sz="1400" b="1"/>
              <a:t>Uran </a:t>
            </a:r>
            <a:r>
              <a:rPr lang="sl-SI" altLang="sl-SI" sz="1400"/>
              <a:t>je sedmi planet. Za pot okoli sonca potrebuje 84 let. Njegov prstan je zelo tanek in rahel. Ima več kot 27 satelitov. Atmosfera sestoji in metana, vodika in helija. Povprečna temperatura je -210°C. Sonce 20 let ne zaide, pozimi traja tema več kot 20 let.</a:t>
            </a:r>
            <a:endParaRPr lang="sl-SI" altLang="sl-SI" sz="1400" b="1"/>
          </a:p>
          <a:p>
            <a:endParaRPr lang="sl-SI" altLang="sl-SI" sz="1400"/>
          </a:p>
        </p:txBody>
      </p:sp>
      <p:pic>
        <p:nvPicPr>
          <p:cNvPr id="49156" name="Picture 4" descr="uran">
            <a:extLst>
              <a:ext uri="{FF2B5EF4-FFF2-40B4-BE49-F238E27FC236}">
                <a16:creationId xmlns:a16="http://schemas.microsoft.com/office/drawing/2014/main" id="{3C285A79-9CB7-439E-A7EB-249BE067A089}"/>
              </a:ext>
            </a:extLst>
          </p:cNvPr>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a:xfrm>
            <a:off x="4648200" y="1730375"/>
            <a:ext cx="3810000" cy="37766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ransition spd="slow">
    <p:zoom/>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81" name="Rectangle 5">
            <a:extLst>
              <a:ext uri="{FF2B5EF4-FFF2-40B4-BE49-F238E27FC236}">
                <a16:creationId xmlns:a16="http://schemas.microsoft.com/office/drawing/2014/main" id="{5F3DAD22-AFD1-496F-A898-6E9F7F9DC4AE}"/>
              </a:ext>
            </a:extLst>
          </p:cNvPr>
          <p:cNvSpPr>
            <a:spLocks noGrp="1" noChangeArrowheads="1"/>
          </p:cNvSpPr>
          <p:nvPr>
            <p:ph type="title"/>
          </p:nvPr>
        </p:nvSpPr>
        <p:spPr/>
        <p:txBody>
          <a:bodyPr/>
          <a:lstStyle/>
          <a:p>
            <a:endParaRPr lang="sl-SI" altLang="sl-SI"/>
          </a:p>
        </p:txBody>
      </p:sp>
      <p:sp>
        <p:nvSpPr>
          <p:cNvPr id="50179" name="Rectangle 3">
            <a:extLst>
              <a:ext uri="{FF2B5EF4-FFF2-40B4-BE49-F238E27FC236}">
                <a16:creationId xmlns:a16="http://schemas.microsoft.com/office/drawing/2014/main" id="{6C96EED8-C326-439E-8008-D5A30CF760B9}"/>
              </a:ext>
            </a:extLst>
          </p:cNvPr>
          <p:cNvSpPr>
            <a:spLocks noGrp="1" noChangeArrowheads="1"/>
          </p:cNvSpPr>
          <p:nvPr>
            <p:ph type="body" sz="half" idx="1"/>
          </p:nvPr>
        </p:nvSpPr>
        <p:spPr/>
        <p:txBody>
          <a:bodyPr/>
          <a:lstStyle/>
          <a:p>
            <a:pPr algn="just"/>
            <a:r>
              <a:rPr lang="sl-SI" altLang="sl-SI" sz="1400" b="1"/>
              <a:t>Neptun </a:t>
            </a:r>
            <a:r>
              <a:rPr lang="sl-SI" altLang="sl-SI" sz="1400"/>
              <a:t>je osmi planet od sonca. Sonce obkroži v 164,79 Zemljinega leta. Odkar so ga odkrili (1846) še ni opravil svoje poti. Ima bele oblake, ki nastajajo zaradi toplote v notranjosti. Ima 13 naravnih satelitov, ki se imenujejo po likih iz starogrške mitologije. Na Neptunovem površju lahko zagledamo temno liso, ki je tako velika kot Zemlja in naj bi predstavljala vrtinec. Povprečna temperatura je okoli -225°C.</a:t>
            </a:r>
            <a:endParaRPr lang="sl-SI" altLang="sl-SI" sz="1400" b="1"/>
          </a:p>
          <a:p>
            <a:endParaRPr lang="sl-SI" altLang="sl-SI" sz="1400"/>
          </a:p>
        </p:txBody>
      </p:sp>
      <p:pic>
        <p:nvPicPr>
          <p:cNvPr id="50180" name="Picture 4" descr="neptun">
            <a:extLst>
              <a:ext uri="{FF2B5EF4-FFF2-40B4-BE49-F238E27FC236}">
                <a16:creationId xmlns:a16="http://schemas.microsoft.com/office/drawing/2014/main" id="{4A338F60-9FBB-4D55-8E7D-22809D1363B7}"/>
              </a:ext>
            </a:extLst>
          </p:cNvPr>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a:xfrm>
            <a:off x="4648200" y="1714500"/>
            <a:ext cx="3810000" cy="38100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ransition spd="slow">
    <p:zoom/>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9" name="Rectangle 5">
            <a:extLst>
              <a:ext uri="{FF2B5EF4-FFF2-40B4-BE49-F238E27FC236}">
                <a16:creationId xmlns:a16="http://schemas.microsoft.com/office/drawing/2014/main" id="{81B46369-CA82-4D0F-AE0E-7393F4A1058C}"/>
              </a:ext>
            </a:extLst>
          </p:cNvPr>
          <p:cNvSpPr>
            <a:spLocks noGrp="1" noChangeArrowheads="1"/>
          </p:cNvSpPr>
          <p:nvPr>
            <p:ph type="title"/>
          </p:nvPr>
        </p:nvSpPr>
        <p:spPr/>
        <p:txBody>
          <a:bodyPr/>
          <a:lstStyle/>
          <a:p>
            <a:endParaRPr lang="sl-SI" altLang="sl-SI"/>
          </a:p>
        </p:txBody>
      </p:sp>
      <p:sp>
        <p:nvSpPr>
          <p:cNvPr id="57347" name="Rectangle 3">
            <a:extLst>
              <a:ext uri="{FF2B5EF4-FFF2-40B4-BE49-F238E27FC236}">
                <a16:creationId xmlns:a16="http://schemas.microsoft.com/office/drawing/2014/main" id="{65875727-B97B-4F0B-AEE9-0F7508AA2ABE}"/>
              </a:ext>
            </a:extLst>
          </p:cNvPr>
          <p:cNvSpPr>
            <a:spLocks noGrp="1" noChangeArrowheads="1"/>
          </p:cNvSpPr>
          <p:nvPr>
            <p:ph type="body" sz="half" idx="1"/>
          </p:nvPr>
        </p:nvSpPr>
        <p:spPr/>
        <p:txBody>
          <a:bodyPr/>
          <a:lstStyle/>
          <a:p>
            <a:pPr algn="just">
              <a:lnSpc>
                <a:spcPct val="80000"/>
              </a:lnSpc>
            </a:pPr>
            <a:r>
              <a:rPr lang="sl-SI" altLang="sl-SI" sz="1400" b="1"/>
              <a:t>Pluton </a:t>
            </a:r>
            <a:r>
              <a:rPr lang="sl-SI" altLang="sl-SI" sz="1400"/>
              <a:t>je najbolj oddaljen planet našega Osončja in za pot okoli Sonca porabi 248,58 leta. Ima satelit, ki se imenuje Haron. Temperatura doseže do -220°C. Je kamnit planet, njegova površina je prekrita z ledom in tanko plastjo zmrznjenega metana. Je najmanjši izmed planetov. Atmosfera je večinoma sestavljena iz dušika ter nekaj ogljikovega monoksida in metana. Je izredno redka, površinski pritisk znaša le nekaj mikrobarov. Včasih so menili, da je bil Pluton Neptunov satelit.</a:t>
            </a:r>
            <a:endParaRPr lang="sl-SI" altLang="sl-SI" sz="1400" b="1"/>
          </a:p>
          <a:p>
            <a:pPr>
              <a:lnSpc>
                <a:spcPct val="80000"/>
              </a:lnSpc>
            </a:pPr>
            <a:endParaRPr lang="sl-SI" altLang="sl-SI" sz="2400"/>
          </a:p>
        </p:txBody>
      </p:sp>
      <p:pic>
        <p:nvPicPr>
          <p:cNvPr id="57348" name="Picture 4" descr="pluton">
            <a:extLst>
              <a:ext uri="{FF2B5EF4-FFF2-40B4-BE49-F238E27FC236}">
                <a16:creationId xmlns:a16="http://schemas.microsoft.com/office/drawing/2014/main" id="{664073C9-C8EE-4F35-A43B-F29BCA5BECB4}"/>
              </a:ext>
            </a:extLst>
          </p:cNvPr>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a:xfrm>
            <a:off x="4932363" y="1520825"/>
            <a:ext cx="3384550" cy="33845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ransition spd="slow">
    <p:zoom/>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7" name="Rectangle 5">
            <a:extLst>
              <a:ext uri="{FF2B5EF4-FFF2-40B4-BE49-F238E27FC236}">
                <a16:creationId xmlns:a16="http://schemas.microsoft.com/office/drawing/2014/main" id="{6DC0B145-F66E-43EF-96A0-0B74B69434B0}"/>
              </a:ext>
            </a:extLst>
          </p:cNvPr>
          <p:cNvSpPr>
            <a:spLocks noGrp="1" noChangeArrowheads="1"/>
          </p:cNvSpPr>
          <p:nvPr>
            <p:ph type="title"/>
          </p:nvPr>
        </p:nvSpPr>
        <p:spPr/>
        <p:txBody>
          <a:bodyPr/>
          <a:lstStyle/>
          <a:p>
            <a:endParaRPr lang="sl-SI" altLang="sl-SI"/>
          </a:p>
        </p:txBody>
      </p:sp>
      <p:sp>
        <p:nvSpPr>
          <p:cNvPr id="59395" name="Rectangle 3">
            <a:extLst>
              <a:ext uri="{FF2B5EF4-FFF2-40B4-BE49-F238E27FC236}">
                <a16:creationId xmlns:a16="http://schemas.microsoft.com/office/drawing/2014/main" id="{A29BAF81-B2A7-4560-8343-E9E5E41BB50C}"/>
              </a:ext>
            </a:extLst>
          </p:cNvPr>
          <p:cNvSpPr>
            <a:spLocks noGrp="1" noChangeArrowheads="1"/>
          </p:cNvSpPr>
          <p:nvPr>
            <p:ph type="body" sz="half" idx="1"/>
          </p:nvPr>
        </p:nvSpPr>
        <p:spPr/>
        <p:txBody>
          <a:bodyPr/>
          <a:lstStyle/>
          <a:p>
            <a:pPr algn="just"/>
            <a:r>
              <a:rPr lang="sl-SI" altLang="sl-SI" sz="1400" b="1"/>
              <a:t>Sonce </a:t>
            </a:r>
            <a:r>
              <a:rPr lang="sl-SI" altLang="sl-SI" sz="1400"/>
              <a:t>je edina zvezda in glavno telo našega Osončja. Vsi planeti in še druga vesoljska telesa krožijo okoli Sonca.</a:t>
            </a:r>
            <a:r>
              <a:rPr lang="sl-SI" altLang="sl-SI" sz="1400" b="1"/>
              <a:t> </a:t>
            </a:r>
            <a:r>
              <a:rPr lang="sl-SI" altLang="sl-SI" sz="1400"/>
              <a:t>Sonce je povsem navadna zvezda, katere v naši galaksiji in drugje v vesolju srečujemo na milijarde.</a:t>
            </a:r>
            <a:endParaRPr lang="sl-SI" altLang="sl-SI" sz="1400" b="1"/>
          </a:p>
          <a:p>
            <a:endParaRPr lang="sl-SI" altLang="sl-SI" sz="1400"/>
          </a:p>
        </p:txBody>
      </p:sp>
      <p:pic>
        <p:nvPicPr>
          <p:cNvPr id="59406" name="Picture 14" descr="images">
            <a:extLst>
              <a:ext uri="{FF2B5EF4-FFF2-40B4-BE49-F238E27FC236}">
                <a16:creationId xmlns:a16="http://schemas.microsoft.com/office/drawing/2014/main" id="{15AF3947-3200-472A-929F-57426A131E48}"/>
              </a:ext>
            </a:extLst>
          </p:cNvPr>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a:xfrm>
            <a:off x="5003800" y="1628775"/>
            <a:ext cx="3457575" cy="39608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ransition spd="slow">
    <p:zoom/>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a:extLst>
              <a:ext uri="{FF2B5EF4-FFF2-40B4-BE49-F238E27FC236}">
                <a16:creationId xmlns:a16="http://schemas.microsoft.com/office/drawing/2014/main" id="{3C6DF6AB-8923-46D9-982C-8AC0B2EBDCE1}"/>
              </a:ext>
            </a:extLst>
          </p:cNvPr>
          <p:cNvSpPr>
            <a:spLocks noGrp="1" noChangeArrowheads="1"/>
          </p:cNvSpPr>
          <p:nvPr>
            <p:ph type="title"/>
          </p:nvPr>
        </p:nvSpPr>
        <p:spPr/>
        <p:txBody>
          <a:bodyPr/>
          <a:lstStyle/>
          <a:p>
            <a:pPr algn="ctr"/>
            <a:r>
              <a:rPr lang="sl-SI" altLang="sl-SI"/>
              <a:t>PLANETI</a:t>
            </a:r>
          </a:p>
        </p:txBody>
      </p:sp>
      <p:sp>
        <p:nvSpPr>
          <p:cNvPr id="30723" name="Rectangle 3">
            <a:extLst>
              <a:ext uri="{FF2B5EF4-FFF2-40B4-BE49-F238E27FC236}">
                <a16:creationId xmlns:a16="http://schemas.microsoft.com/office/drawing/2014/main" id="{068D7A43-BC8F-4A1C-ACC9-6EA32A9F303E}"/>
              </a:ext>
            </a:extLst>
          </p:cNvPr>
          <p:cNvSpPr>
            <a:spLocks noGrp="1" noChangeArrowheads="1"/>
          </p:cNvSpPr>
          <p:nvPr>
            <p:ph type="body" idx="1"/>
          </p:nvPr>
        </p:nvSpPr>
        <p:spPr/>
        <p:txBody>
          <a:bodyPr/>
          <a:lstStyle/>
          <a:p>
            <a:r>
              <a:rPr lang="sl-SI" altLang="sl-SI" sz="1600"/>
              <a:t>Planeti so okrogli vesoljski objekti, ki krožijo okoli zvezde v svoji tirnici in en proizvajajo energije s pomočjo jedrskega zlivanja. Planeti niso nikoli večji od 20% velikosti njihove zvezde in ne oddajajo samostojne svetlobe. Ko bi bili večji bi postali rjave pritlikavke ali zvezde. Okoli njih krožijO njihove lune ali sateliti.</a:t>
            </a:r>
            <a:endParaRPr lang="sl-SI" altLang="sl-SI" sz="1600" b="1"/>
          </a:p>
          <a:p>
            <a:r>
              <a:rPr lang="sl-SI" altLang="sl-SI" sz="1600"/>
              <a:t>Nastali so iz preostalih oblakov plina in prahu (meglica), nastalih iz planetove zvezde.</a:t>
            </a:r>
            <a:endParaRPr lang="sl-SI" altLang="sl-SI" sz="1600" b="1"/>
          </a:p>
          <a:p>
            <a:r>
              <a:rPr lang="sl-SI" altLang="sl-SI" sz="1600"/>
              <a:t>Zemljski planeti imajo površje iz trde kamnine, plinasti planeti pa iz tekočine ali plina. V našem osončju je devet planetov, vključno s plutonom, toda pluton ni planet, temveč pobegla luna ali asteroid.</a:t>
            </a:r>
            <a:endParaRPr lang="sl-SI" altLang="sl-SI" sz="1600" b="1"/>
          </a:p>
          <a:p>
            <a:endParaRPr lang="sl-SI" altLang="sl-SI" sz="1800"/>
          </a:p>
          <a:p>
            <a:pPr>
              <a:buFontTx/>
              <a:buNone/>
            </a:pPr>
            <a:endParaRPr lang="sl-SI" altLang="sl-SI" sz="1800"/>
          </a:p>
          <a:p>
            <a:pPr>
              <a:buFont typeface="Symbol" panose="05050102010706020507" pitchFamily="18" charset="2"/>
              <a:buChar char=""/>
            </a:pPr>
            <a:endParaRPr lang="sl-SI" altLang="sl-SI" sz="1400"/>
          </a:p>
          <a:p>
            <a:endParaRPr lang="sl-SI" altLang="sl-SI" sz="1400"/>
          </a:p>
        </p:txBody>
      </p:sp>
    </p:spTree>
  </p:cSld>
  <p:clrMapOvr>
    <a:masterClrMapping/>
  </p:clrMapOvr>
  <p:transition spd="slow">
    <p:zoom/>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a:extLst>
              <a:ext uri="{FF2B5EF4-FFF2-40B4-BE49-F238E27FC236}">
                <a16:creationId xmlns:a16="http://schemas.microsoft.com/office/drawing/2014/main" id="{BC4EFFBF-0097-4D51-A060-7700B06C6368}"/>
              </a:ext>
            </a:extLst>
          </p:cNvPr>
          <p:cNvSpPr>
            <a:spLocks noGrp="1" noChangeArrowheads="1"/>
          </p:cNvSpPr>
          <p:nvPr>
            <p:ph type="title"/>
          </p:nvPr>
        </p:nvSpPr>
        <p:spPr/>
        <p:txBody>
          <a:bodyPr/>
          <a:lstStyle/>
          <a:p>
            <a:r>
              <a:rPr lang="sl-SI" altLang="sl-SI" sz="2000"/>
              <a:t>Planete znotraj Zemljinega Osončja lahko razdelimo v več razredov glede na njihovo sestavo</a:t>
            </a:r>
          </a:p>
        </p:txBody>
      </p:sp>
      <p:sp>
        <p:nvSpPr>
          <p:cNvPr id="38915" name="Rectangle 3">
            <a:extLst>
              <a:ext uri="{FF2B5EF4-FFF2-40B4-BE49-F238E27FC236}">
                <a16:creationId xmlns:a16="http://schemas.microsoft.com/office/drawing/2014/main" id="{EF365417-9771-4DD6-B4BB-ED4B539349AB}"/>
              </a:ext>
            </a:extLst>
          </p:cNvPr>
          <p:cNvSpPr>
            <a:spLocks noGrp="1" noChangeArrowheads="1"/>
          </p:cNvSpPr>
          <p:nvPr>
            <p:ph type="body" idx="1"/>
          </p:nvPr>
        </p:nvSpPr>
        <p:spPr/>
        <p:txBody>
          <a:bodyPr/>
          <a:lstStyle/>
          <a:p>
            <a:pPr>
              <a:buFont typeface="Symbol" panose="05050102010706020507" pitchFamily="18" charset="2"/>
              <a:buChar char=""/>
            </a:pPr>
            <a:endParaRPr lang="sl-SI" altLang="sl-SI" sz="1600"/>
          </a:p>
          <a:p>
            <a:pPr>
              <a:buFont typeface="Symbol" panose="05050102010706020507" pitchFamily="18" charset="2"/>
              <a:buChar char=""/>
            </a:pPr>
            <a:endParaRPr lang="sl-SI" altLang="sl-SI" sz="1600"/>
          </a:p>
          <a:p>
            <a:pPr>
              <a:buFont typeface="Symbol" panose="05050102010706020507" pitchFamily="18" charset="2"/>
              <a:buChar char=""/>
            </a:pPr>
            <a:r>
              <a:rPr lang="sl-SI" altLang="sl-SI" sz="1600">
                <a:hlinkClick r:id="rId2" tooltip="Jupitrovski planet"/>
              </a:rPr>
              <a:t>jupitrovski</a:t>
            </a:r>
            <a:r>
              <a:rPr lang="sl-SI" altLang="sl-SI" sz="1600"/>
              <a:t> ali </a:t>
            </a:r>
            <a:r>
              <a:rPr lang="sl-SI" altLang="sl-SI" sz="1600">
                <a:hlinkClick r:id="rId3" tooltip="Plinski velikan"/>
              </a:rPr>
              <a:t>plinski velikani</a:t>
            </a:r>
            <a:r>
              <a:rPr lang="sl-SI" altLang="sl-SI" sz="1600"/>
              <a:t>: sestavljeni večinoma iz plinov — Jupiter, Saturn, Uran, Neptun. </a:t>
            </a:r>
            <a:r>
              <a:rPr lang="sl-SI" altLang="sl-SI" sz="1600">
                <a:hlinkClick r:id="rId4" tooltip="Uranski planet"/>
              </a:rPr>
              <a:t>Uranski planeti</a:t>
            </a:r>
            <a:r>
              <a:rPr lang="sl-SI" altLang="sl-SI" sz="1600"/>
              <a:t> so podrazred plinskih velikanov z veliko manjšo količino vodika in helija.</a:t>
            </a:r>
          </a:p>
          <a:p>
            <a:pPr>
              <a:buFont typeface="Symbol" panose="05050102010706020507" pitchFamily="18" charset="2"/>
              <a:buChar char=""/>
            </a:pPr>
            <a:endParaRPr lang="sl-SI" altLang="sl-SI" sz="1600"/>
          </a:p>
          <a:p>
            <a:pPr>
              <a:buFont typeface="Symbol" panose="05050102010706020507" pitchFamily="18" charset="2"/>
              <a:buChar char=""/>
            </a:pPr>
            <a:r>
              <a:rPr lang="sl-SI" altLang="sl-SI" sz="1600">
                <a:hlinkClick r:id="rId5" tooltip="Zemeljski planet"/>
              </a:rPr>
              <a:t>zemeljski</a:t>
            </a:r>
            <a:r>
              <a:rPr lang="sl-SI" altLang="sl-SI" sz="1600"/>
              <a:t> ali skalnati: so podobni Zemlji — Merkur, Venera, Zemlja, Mars</a:t>
            </a:r>
          </a:p>
          <a:p>
            <a:pPr>
              <a:buFont typeface="Symbol" panose="05050102010706020507" pitchFamily="18" charset="2"/>
              <a:buChar char=""/>
            </a:pPr>
            <a:endParaRPr lang="sl-SI" altLang="sl-SI" sz="1600"/>
          </a:p>
          <a:p>
            <a:pPr>
              <a:buFont typeface="Symbol" panose="05050102010706020507" pitchFamily="18" charset="2"/>
              <a:buChar char=""/>
            </a:pPr>
            <a:r>
              <a:rPr lang="sl-SI" altLang="sl-SI" sz="1600">
                <a:hlinkClick r:id="rId6" tooltip="Ledeni planet"/>
              </a:rPr>
              <a:t>ledeni</a:t>
            </a:r>
            <a:r>
              <a:rPr lang="sl-SI" altLang="sl-SI" sz="1600"/>
              <a:t>: včasih dodajo še tretjo vrsto, ki spominja na Pluton in kjer je planet zgrajen večinoma iz </a:t>
            </a:r>
            <a:r>
              <a:rPr lang="sl-SI" altLang="sl-SI" sz="1600">
                <a:hlinkClick r:id="rId7" tooltip="Led"/>
              </a:rPr>
              <a:t>ledu</a:t>
            </a:r>
            <a:r>
              <a:rPr lang="sl-SI" altLang="sl-SI" sz="1600"/>
              <a:t>. V ta razred uvrščamo tudi ledene satelite zunanjih planetov Osončja kot je na primer </a:t>
            </a:r>
            <a:r>
              <a:rPr lang="sl-SI" altLang="sl-SI" sz="1600">
                <a:hlinkClick r:id="rId8" tooltip="Titan (luna)"/>
              </a:rPr>
              <a:t>Titan</a:t>
            </a:r>
            <a:r>
              <a:rPr lang="sl-SI" altLang="sl-SI" sz="1600"/>
              <a:t>.</a:t>
            </a:r>
          </a:p>
          <a:p>
            <a:endParaRPr lang="sl-SI" altLang="sl-SI" sz="1600"/>
          </a:p>
        </p:txBody>
      </p:sp>
    </p:spTree>
  </p:cSld>
  <p:clrMapOvr>
    <a:masterClrMapping/>
  </p:clrMapOvr>
  <p:transition spd="slow">
    <p:zoom/>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3" name="Rectangle 5">
            <a:extLst>
              <a:ext uri="{FF2B5EF4-FFF2-40B4-BE49-F238E27FC236}">
                <a16:creationId xmlns:a16="http://schemas.microsoft.com/office/drawing/2014/main" id="{E57DA08E-0794-451C-824F-8AF9F5C8397A}"/>
              </a:ext>
            </a:extLst>
          </p:cNvPr>
          <p:cNvSpPr>
            <a:spLocks noGrp="1" noChangeArrowheads="1"/>
          </p:cNvSpPr>
          <p:nvPr>
            <p:ph type="title"/>
          </p:nvPr>
        </p:nvSpPr>
        <p:spPr/>
        <p:txBody>
          <a:bodyPr/>
          <a:lstStyle/>
          <a:p>
            <a:pPr algn="ctr"/>
            <a:r>
              <a:rPr lang="sl-SI" altLang="sl-SI"/>
              <a:t>MERKUR</a:t>
            </a:r>
          </a:p>
        </p:txBody>
      </p:sp>
      <p:pic>
        <p:nvPicPr>
          <p:cNvPr id="27652" name="Picture 4" descr="RTEmagicC_mercury2_mariner10_big">
            <a:extLst>
              <a:ext uri="{FF2B5EF4-FFF2-40B4-BE49-F238E27FC236}">
                <a16:creationId xmlns:a16="http://schemas.microsoft.com/office/drawing/2014/main" id="{1C8690F6-422E-4C6A-9800-67724E3EE5F6}"/>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468313" y="1125538"/>
            <a:ext cx="4826000" cy="48244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27655" name="Text Box 7">
            <a:extLst>
              <a:ext uri="{FF2B5EF4-FFF2-40B4-BE49-F238E27FC236}">
                <a16:creationId xmlns:a16="http://schemas.microsoft.com/office/drawing/2014/main" id="{58B998AF-2E51-4873-8F2F-E4421603F51E}"/>
              </a:ext>
            </a:extLst>
          </p:cNvPr>
          <p:cNvSpPr txBox="1">
            <a:spLocks noChangeArrowheads="1"/>
          </p:cNvSpPr>
          <p:nvPr/>
        </p:nvSpPr>
        <p:spPr bwMode="auto">
          <a:xfrm>
            <a:off x="252413" y="998538"/>
            <a:ext cx="8496300" cy="2530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r>
              <a:rPr lang="pt-BR" altLang="sl-SI" sz="2000" b="1"/>
              <a:t>Merkurjev premer znaša 4880 km (0,38 premera Zemlje). Merkur se zavrti okoli svoje osi, ki je nagnjena za 2 stopinji, v 58,7 dneva. Njegova magnetna os je glede na os vrtenja nagnjena za 11 stopinj. Gravitacijski pospešek znaša 0,38 Zemljinega. </a:t>
            </a:r>
          </a:p>
          <a:p>
            <a:pPr algn="l"/>
            <a:r>
              <a:rPr lang="pt-BR" altLang="sl-SI" sz="2000" b="1"/>
              <a:t>Atmosfera na površini Merkurja je zelo redka in nestabilna. Ker ima Merkur sorazmerno mjhno gravitacijo večina delcev zapusti planet, zaradi česar se ne more ustvariti debelejši atmosferski plašč. </a:t>
            </a:r>
            <a:r>
              <a:rPr lang="en-US" altLang="sl-SI" sz="2000" b="1"/>
              <a:t>Za Merkurjevo atmosfero je značilno, da se sproti obnavlja. </a:t>
            </a:r>
            <a:endParaRPr lang="sl-SI" altLang="sl-SI" sz="2000" b="1"/>
          </a:p>
        </p:txBody>
      </p:sp>
    </p:spTree>
  </p:cSld>
  <p:clrMapOvr>
    <a:masterClrMapping/>
  </p:clrMapOvr>
  <p:transition spd="slow">
    <p:zoom/>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12" fill="hold" nodeType="afterEffect">
                                  <p:stCondLst>
                                    <p:cond delay="0"/>
                                  </p:stCondLst>
                                  <p:childTnLst>
                                    <p:set>
                                      <p:cBhvr>
                                        <p:cTn id="6" dur="1" fill="hold">
                                          <p:stCondLst>
                                            <p:cond delay="0"/>
                                          </p:stCondLst>
                                        </p:cTn>
                                        <p:tgtEl>
                                          <p:spTgt spid="27652"/>
                                        </p:tgtEl>
                                        <p:attrNameLst>
                                          <p:attrName>style.visibility</p:attrName>
                                        </p:attrNameLst>
                                      </p:cBhvr>
                                      <p:to>
                                        <p:strVal val="visible"/>
                                      </p:to>
                                    </p:set>
                                    <p:anim calcmode="lin" valueType="num">
                                      <p:cBhvr additive="base">
                                        <p:cTn id="7" dur="500" fill="hold"/>
                                        <p:tgtEl>
                                          <p:spTgt spid="27652"/>
                                        </p:tgtEl>
                                        <p:attrNameLst>
                                          <p:attrName>ppt_x</p:attrName>
                                        </p:attrNameLst>
                                      </p:cBhvr>
                                      <p:tavLst>
                                        <p:tav tm="0">
                                          <p:val>
                                            <p:strVal val="0-#ppt_w/2"/>
                                          </p:val>
                                        </p:tav>
                                        <p:tav tm="100000">
                                          <p:val>
                                            <p:strVal val="#ppt_x"/>
                                          </p:val>
                                        </p:tav>
                                      </p:tavLst>
                                    </p:anim>
                                    <p:anim calcmode="lin" valueType="num">
                                      <p:cBhvr additive="base">
                                        <p:cTn id="8" dur="500" fill="hold"/>
                                        <p:tgtEl>
                                          <p:spTgt spid="27652"/>
                                        </p:tgtEl>
                                        <p:attrNameLst>
                                          <p:attrName>ppt_y</p:attrName>
                                        </p:attrNameLst>
                                      </p:cBhvr>
                                      <p:tavLst>
                                        <p:tav tm="0">
                                          <p:val>
                                            <p:strVal val="1+#ppt_h/2"/>
                                          </p:val>
                                        </p:tav>
                                        <p:tav tm="100000">
                                          <p:val>
                                            <p:strVal val="#ppt_y"/>
                                          </p:val>
                                        </p:tav>
                                      </p:tavLst>
                                    </p:anim>
                                  </p:childTnLst>
                                </p:cTn>
                              </p:par>
                              <p:par>
                                <p:cTn id="9" presetID="8" presetClass="emph" presetSubtype="0" fill="hold" nodeType="withEffect">
                                  <p:stCondLst>
                                    <p:cond delay="0"/>
                                  </p:stCondLst>
                                  <p:childTnLst>
                                    <p:animRot by="21600000">
                                      <p:cBhvr>
                                        <p:cTn id="10" dur="5000" fill="hold"/>
                                        <p:tgtEl>
                                          <p:spTgt spid="27652"/>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5" name="Rectangle 5">
            <a:extLst>
              <a:ext uri="{FF2B5EF4-FFF2-40B4-BE49-F238E27FC236}">
                <a16:creationId xmlns:a16="http://schemas.microsoft.com/office/drawing/2014/main" id="{E09B6070-CD12-4A0E-B7E7-A78644E90F1D}"/>
              </a:ext>
            </a:extLst>
          </p:cNvPr>
          <p:cNvSpPr>
            <a:spLocks noGrp="1" noChangeArrowheads="1"/>
          </p:cNvSpPr>
          <p:nvPr>
            <p:ph type="title"/>
          </p:nvPr>
        </p:nvSpPr>
        <p:spPr>
          <a:xfrm>
            <a:off x="381000" y="381000"/>
            <a:ext cx="8001000" cy="3768725"/>
          </a:xfrm>
        </p:spPr>
        <p:txBody>
          <a:bodyPr/>
          <a:lstStyle/>
          <a:p>
            <a:r>
              <a:rPr lang="sl-SI" altLang="sl-SI" sz="1600"/>
              <a:t>Venera</a:t>
            </a:r>
            <a:r>
              <a:rPr lang="sl-SI" altLang="sl-SI" sz="1600" b="1"/>
              <a:t> je drugi planet od Sonca. Njeno leto traja 224,7 dneva. Velika toliko kot Zemlja in prekrita z oblaki, ki zadržujejo toploto. Je najbolj vroč planet v Osončju, s temperaturo na površju nad 470°C.  Njena atmosfera je sestavljena iz goste mešanice ogljikovega dioksida in žveplene kisline, ki jo bruhajo vulkani. Po površini so razmetane gladke skale. Venera se imenuje tudi Večernica, ker jo lahko iz Zemlje vidimo zvečer po zahodu Sonca in Danica, ker jo vidimo tudi zjutraj</a:t>
            </a:r>
            <a:r>
              <a:rPr lang="sl-SI" altLang="sl-SI"/>
              <a:t> </a:t>
            </a:r>
          </a:p>
        </p:txBody>
      </p:sp>
      <p:pic>
        <p:nvPicPr>
          <p:cNvPr id="35844" name="Picture 4" descr="venera">
            <a:extLst>
              <a:ext uri="{FF2B5EF4-FFF2-40B4-BE49-F238E27FC236}">
                <a16:creationId xmlns:a16="http://schemas.microsoft.com/office/drawing/2014/main" id="{45A3F8BF-A416-40A9-88F5-06E27129BDAB}"/>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4284663" y="1989138"/>
            <a:ext cx="4176712" cy="42941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ransition spd="slow">
    <p:zoom/>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41" name="Rectangle 5">
            <a:extLst>
              <a:ext uri="{FF2B5EF4-FFF2-40B4-BE49-F238E27FC236}">
                <a16:creationId xmlns:a16="http://schemas.microsoft.com/office/drawing/2014/main" id="{1C925000-AC31-4B87-AFB8-C999B9B821C0}"/>
              </a:ext>
            </a:extLst>
          </p:cNvPr>
          <p:cNvSpPr>
            <a:spLocks noGrp="1" noChangeArrowheads="1"/>
          </p:cNvSpPr>
          <p:nvPr>
            <p:ph type="title"/>
          </p:nvPr>
        </p:nvSpPr>
        <p:spPr/>
        <p:txBody>
          <a:bodyPr/>
          <a:lstStyle/>
          <a:p>
            <a:endParaRPr lang="sl-SI" altLang="sl-SI"/>
          </a:p>
        </p:txBody>
      </p:sp>
      <p:sp>
        <p:nvSpPr>
          <p:cNvPr id="39939" name="Rectangle 3">
            <a:extLst>
              <a:ext uri="{FF2B5EF4-FFF2-40B4-BE49-F238E27FC236}">
                <a16:creationId xmlns:a16="http://schemas.microsoft.com/office/drawing/2014/main" id="{E72E3A41-64CD-4D46-B643-342954CC7F23}"/>
              </a:ext>
            </a:extLst>
          </p:cNvPr>
          <p:cNvSpPr>
            <a:spLocks noGrp="1" noChangeArrowheads="1"/>
          </p:cNvSpPr>
          <p:nvPr>
            <p:ph type="body" sz="half" idx="1"/>
          </p:nvPr>
        </p:nvSpPr>
        <p:spPr/>
        <p:txBody>
          <a:bodyPr/>
          <a:lstStyle/>
          <a:p>
            <a:r>
              <a:rPr lang="sl-SI" altLang="sl-SI" sz="1600" b="1"/>
              <a:t>Zemlja</a:t>
            </a:r>
            <a:r>
              <a:rPr lang="sl-SI" altLang="sl-SI" sz="1600"/>
              <a:t> je tretji planet od Sonca. Nastala je pred 4,65 milijarde let iz oblakov vesoljskega prahu. Planet je bil najprej raztopljen, sčasoma pa se je površje ohladilo v trdno skorjo. Pot okoli Sonca opravi v enem letu (365 dni). Je peti največji planet v Osončju. Je edino znano telo z vodo in kisikom in kjer živijo ljudje, živali in rastline. Kamninsko sestavo ima enako kot Merkur, Venera in Mars. 2/3 površine zavzemajo oceani. Mesec, ki mu pravimo tudi Luna je Zemljin naravni satelit. Povprečna temperatura doseže 15°C</a:t>
            </a:r>
            <a:r>
              <a:rPr lang="sl-SI" altLang="sl-SI" sz="2800"/>
              <a:t>.</a:t>
            </a:r>
          </a:p>
        </p:txBody>
      </p:sp>
      <p:pic>
        <p:nvPicPr>
          <p:cNvPr id="39940" name="Picture 4" descr="zemlja">
            <a:extLst>
              <a:ext uri="{FF2B5EF4-FFF2-40B4-BE49-F238E27FC236}">
                <a16:creationId xmlns:a16="http://schemas.microsoft.com/office/drawing/2014/main" id="{62A88A75-0E0C-4D29-877A-4804773C7C6F}"/>
              </a:ext>
            </a:extLst>
          </p:cNvPr>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a:xfrm>
            <a:off x="4648200" y="1722438"/>
            <a:ext cx="3810000" cy="3792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ransition spd="slow">
    <p:zoom/>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9" name="Rectangle 5">
            <a:extLst>
              <a:ext uri="{FF2B5EF4-FFF2-40B4-BE49-F238E27FC236}">
                <a16:creationId xmlns:a16="http://schemas.microsoft.com/office/drawing/2014/main" id="{911D3B78-206D-4822-8601-97852C172E2A}"/>
              </a:ext>
            </a:extLst>
          </p:cNvPr>
          <p:cNvSpPr>
            <a:spLocks noGrp="1" noChangeArrowheads="1"/>
          </p:cNvSpPr>
          <p:nvPr>
            <p:ph type="title"/>
          </p:nvPr>
        </p:nvSpPr>
        <p:spPr/>
        <p:txBody>
          <a:bodyPr/>
          <a:lstStyle/>
          <a:p>
            <a:endParaRPr lang="sl-SI" altLang="sl-SI"/>
          </a:p>
        </p:txBody>
      </p:sp>
      <p:sp>
        <p:nvSpPr>
          <p:cNvPr id="41987" name="Rectangle 3">
            <a:extLst>
              <a:ext uri="{FF2B5EF4-FFF2-40B4-BE49-F238E27FC236}">
                <a16:creationId xmlns:a16="http://schemas.microsoft.com/office/drawing/2014/main" id="{8A20E103-F1E7-456B-9A41-C1D701273FB6}"/>
              </a:ext>
            </a:extLst>
          </p:cNvPr>
          <p:cNvSpPr>
            <a:spLocks noGrp="1" noChangeArrowheads="1"/>
          </p:cNvSpPr>
          <p:nvPr>
            <p:ph type="body" sz="half" idx="1"/>
          </p:nvPr>
        </p:nvSpPr>
        <p:spPr/>
        <p:txBody>
          <a:bodyPr/>
          <a:lstStyle/>
          <a:p>
            <a:pPr>
              <a:lnSpc>
                <a:spcPct val="90000"/>
              </a:lnSpc>
            </a:pPr>
            <a:r>
              <a:rPr lang="sl-SI" altLang="sl-SI" sz="1400" b="1"/>
              <a:t>Mars</a:t>
            </a:r>
            <a:r>
              <a:rPr lang="sl-SI" altLang="sl-SI" sz="1400"/>
              <a:t> je četrti planet v oddaljenost od Sonca. Imenuje se rdečiplanet, ker je rjavkasto rdeče barve, zaradi oksidiranega železa. Za pot okoli Sonca potrebuje 687 dni. Temne črte so kanali, ki so jih zgradili Marsovci. Vsaj tako je pravil ameriški astronom Lowell v 19. stoletju. Ima največji vulkan v Osončju, ki ima enako površino kot Irska in je trikrat večji od Mount Everesta. Po zadnjih raziskavah naj bi na Marsu našli tudi vodo. Povprečna temperatura je -53°C. Ima kar dve luni.</a:t>
            </a:r>
          </a:p>
        </p:txBody>
      </p:sp>
      <p:pic>
        <p:nvPicPr>
          <p:cNvPr id="41988" name="Picture 4" descr="mars">
            <a:extLst>
              <a:ext uri="{FF2B5EF4-FFF2-40B4-BE49-F238E27FC236}">
                <a16:creationId xmlns:a16="http://schemas.microsoft.com/office/drawing/2014/main" id="{37B9E141-92B8-4E32-A28E-07BA6651F574}"/>
              </a:ext>
            </a:extLst>
          </p:cNvPr>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a:xfrm>
            <a:off x="4648200" y="1709738"/>
            <a:ext cx="3810000" cy="38195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ransition spd="slow">
    <p:cover dir="ru"/>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7" name="Rectangle 5">
            <a:extLst>
              <a:ext uri="{FF2B5EF4-FFF2-40B4-BE49-F238E27FC236}">
                <a16:creationId xmlns:a16="http://schemas.microsoft.com/office/drawing/2014/main" id="{E57F8D7E-BDEA-40E5-B4FD-C1F7CB6941B1}"/>
              </a:ext>
            </a:extLst>
          </p:cNvPr>
          <p:cNvSpPr>
            <a:spLocks noGrp="1" noChangeArrowheads="1"/>
          </p:cNvSpPr>
          <p:nvPr>
            <p:ph type="title"/>
          </p:nvPr>
        </p:nvSpPr>
        <p:spPr/>
        <p:txBody>
          <a:bodyPr/>
          <a:lstStyle/>
          <a:p>
            <a:endParaRPr lang="sl-SI" altLang="sl-SI"/>
          </a:p>
        </p:txBody>
      </p:sp>
      <p:sp>
        <p:nvSpPr>
          <p:cNvPr id="44035" name="Rectangle 3">
            <a:extLst>
              <a:ext uri="{FF2B5EF4-FFF2-40B4-BE49-F238E27FC236}">
                <a16:creationId xmlns:a16="http://schemas.microsoft.com/office/drawing/2014/main" id="{74144380-8AF8-4FE0-8976-A13FDB2DCEB5}"/>
              </a:ext>
            </a:extLst>
          </p:cNvPr>
          <p:cNvSpPr>
            <a:spLocks noGrp="1" noChangeArrowheads="1"/>
          </p:cNvSpPr>
          <p:nvPr>
            <p:ph type="body" sz="half" idx="1"/>
          </p:nvPr>
        </p:nvSpPr>
        <p:spPr/>
        <p:txBody>
          <a:bodyPr/>
          <a:lstStyle/>
          <a:p>
            <a:pPr algn="just">
              <a:lnSpc>
                <a:spcPct val="90000"/>
              </a:lnSpc>
            </a:pPr>
            <a:r>
              <a:rPr lang="sl-SI" altLang="sl-SI" sz="1400" b="1"/>
              <a:t>Jupiter</a:t>
            </a:r>
            <a:r>
              <a:rPr lang="sl-SI" altLang="sl-SI" sz="1400"/>
              <a:t> je peti in največji planet v Osončju. Je dvakrat tako masiven kot vsi planeti skupaj. Ima veliko rdečo pego – velikanski orkan iz rdečih oblakov. Pot okoli Sonca prepotuje v 12 zemeljskih letih. Nima površja na katerem bi lahko pristalo vesoljsko plovilo, ker sestoji večinoma iz helija in vodika. Silno privlačna sila Jupitrove težnosti tako močno stiska vodik, da je tekoč. Okoli njega se vrti 63 naravnih satelitov. Njegova stalna temperatura je -150°C.</a:t>
            </a:r>
            <a:endParaRPr lang="sl-SI" altLang="sl-SI" sz="1400" b="1"/>
          </a:p>
          <a:p>
            <a:pPr>
              <a:lnSpc>
                <a:spcPct val="90000"/>
              </a:lnSpc>
            </a:pPr>
            <a:endParaRPr lang="sl-SI" altLang="sl-SI" sz="1400"/>
          </a:p>
        </p:txBody>
      </p:sp>
      <p:pic>
        <p:nvPicPr>
          <p:cNvPr id="44036" name="Picture 4" descr="jupiter">
            <a:extLst>
              <a:ext uri="{FF2B5EF4-FFF2-40B4-BE49-F238E27FC236}">
                <a16:creationId xmlns:a16="http://schemas.microsoft.com/office/drawing/2014/main" id="{2157D4E7-A778-4228-B252-3DEDE2C782FF}"/>
              </a:ext>
            </a:extLst>
          </p:cNvPr>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a:xfrm>
            <a:off x="4648200" y="1714500"/>
            <a:ext cx="3810000" cy="38100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ransition spd="slow">
    <p:cover dir="ld"/>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1" name="Rectangle 5">
            <a:extLst>
              <a:ext uri="{FF2B5EF4-FFF2-40B4-BE49-F238E27FC236}">
                <a16:creationId xmlns:a16="http://schemas.microsoft.com/office/drawing/2014/main" id="{5A563C4F-6B48-4042-AD46-38F2F57EAEE3}"/>
              </a:ext>
            </a:extLst>
          </p:cNvPr>
          <p:cNvSpPr>
            <a:spLocks noGrp="1" noChangeArrowheads="1"/>
          </p:cNvSpPr>
          <p:nvPr>
            <p:ph type="title"/>
          </p:nvPr>
        </p:nvSpPr>
        <p:spPr/>
        <p:txBody>
          <a:bodyPr/>
          <a:lstStyle/>
          <a:p>
            <a:endParaRPr lang="sl-SI" altLang="sl-SI"/>
          </a:p>
        </p:txBody>
      </p:sp>
      <p:sp>
        <p:nvSpPr>
          <p:cNvPr id="45059" name="Rectangle 3">
            <a:extLst>
              <a:ext uri="{FF2B5EF4-FFF2-40B4-BE49-F238E27FC236}">
                <a16:creationId xmlns:a16="http://schemas.microsoft.com/office/drawing/2014/main" id="{F4A94989-3231-4C0A-B17F-5DB4F13E92B8}"/>
              </a:ext>
            </a:extLst>
          </p:cNvPr>
          <p:cNvSpPr>
            <a:spLocks noGrp="1" noChangeArrowheads="1"/>
          </p:cNvSpPr>
          <p:nvPr>
            <p:ph type="body" sz="half" idx="1"/>
          </p:nvPr>
        </p:nvSpPr>
        <p:spPr/>
        <p:txBody>
          <a:bodyPr/>
          <a:lstStyle/>
          <a:p>
            <a:pPr>
              <a:lnSpc>
                <a:spcPct val="90000"/>
              </a:lnSpc>
            </a:pPr>
            <a:r>
              <a:rPr lang="sl-SI" altLang="sl-SI" sz="1400" b="1"/>
              <a:t>Saturn </a:t>
            </a:r>
            <a:r>
              <a:rPr lang="sl-SI" altLang="sl-SI" sz="1400"/>
              <a:t>je orjaški planet in šesti po vrsti. Njegov premer je devetkrat večji od Zemljinega in za pot okoli Sonca porabi 29 let in pol. Trakovi na njegovem površju so razpotegnjene plasti oblakov. Obdaja ga zelo tanek prstan. V njih so drobci ledu in skal. Saturn obkroža 34 naravnih satelitov.</a:t>
            </a:r>
            <a:r>
              <a:rPr lang="sl-SI" altLang="sl-SI" sz="1400" b="1"/>
              <a:t> </a:t>
            </a:r>
            <a:r>
              <a:rPr lang="sl-SI" altLang="sl-SI" sz="1400"/>
              <a:t>Sestavljen</a:t>
            </a:r>
            <a:r>
              <a:rPr lang="sl-SI" altLang="sl-SI" sz="1400" b="1"/>
              <a:t> </a:t>
            </a:r>
            <a:r>
              <a:rPr lang="sl-SI" altLang="sl-SI" sz="1400"/>
              <a:t>je iz vrtečih z ledom prekritih skal, velikih kot hiše </a:t>
            </a:r>
          </a:p>
        </p:txBody>
      </p:sp>
      <p:pic>
        <p:nvPicPr>
          <p:cNvPr id="45060" name="Picture 4" descr="saturn81">
            <a:extLst>
              <a:ext uri="{FF2B5EF4-FFF2-40B4-BE49-F238E27FC236}">
                <a16:creationId xmlns:a16="http://schemas.microsoft.com/office/drawing/2014/main" id="{4633FED0-92CB-4DDA-BAAD-FE86B1CFB288}"/>
              </a:ext>
            </a:extLst>
          </p:cNvPr>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a:xfrm>
            <a:off x="4648200" y="2178050"/>
            <a:ext cx="3810000" cy="28813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ransition spd="slow">
    <p:zoom/>
  </p:transition>
</p:sld>
</file>

<file path=ppt/theme/theme1.xml><?xml version="1.0" encoding="utf-8"?>
<a:theme xmlns:a="http://schemas.openxmlformats.org/drawingml/2006/main" name="Selling a Product or Service">
  <a:themeElements>
    <a:clrScheme name="Selling a Product or Service 1">
      <a:dk1>
        <a:srgbClr val="808080"/>
      </a:dk1>
      <a:lt1>
        <a:srgbClr val="F8F8F8"/>
      </a:lt1>
      <a:dk2>
        <a:srgbClr val="000000"/>
      </a:dk2>
      <a:lt2>
        <a:srgbClr val="FFFFFF"/>
      </a:lt2>
      <a:accent1>
        <a:srgbClr val="6699FF"/>
      </a:accent1>
      <a:accent2>
        <a:srgbClr val="9933FF"/>
      </a:accent2>
      <a:accent3>
        <a:srgbClr val="AAAAAA"/>
      </a:accent3>
      <a:accent4>
        <a:srgbClr val="D4D4D4"/>
      </a:accent4>
      <a:accent5>
        <a:srgbClr val="B8CAFF"/>
      </a:accent5>
      <a:accent6>
        <a:srgbClr val="8A2DE7"/>
      </a:accent6>
      <a:hlink>
        <a:srgbClr val="00FFFF"/>
      </a:hlink>
      <a:folHlink>
        <a:srgbClr val="0099CC"/>
      </a:folHlink>
    </a:clrScheme>
    <a:fontScheme name="Selling a Product or Service">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sl-SI" altLang="sl-SI" sz="18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sl-SI" altLang="sl-SI" sz="18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Selling a Product or Service 1">
        <a:dk1>
          <a:srgbClr val="808080"/>
        </a:dk1>
        <a:lt1>
          <a:srgbClr val="F8F8F8"/>
        </a:lt1>
        <a:dk2>
          <a:srgbClr val="000000"/>
        </a:dk2>
        <a:lt2>
          <a:srgbClr val="FFFFFF"/>
        </a:lt2>
        <a:accent1>
          <a:srgbClr val="6699FF"/>
        </a:accent1>
        <a:accent2>
          <a:srgbClr val="9933FF"/>
        </a:accent2>
        <a:accent3>
          <a:srgbClr val="AAAAAA"/>
        </a:accent3>
        <a:accent4>
          <a:srgbClr val="D4D4D4"/>
        </a:accent4>
        <a:accent5>
          <a:srgbClr val="B8CAFF"/>
        </a:accent5>
        <a:accent6>
          <a:srgbClr val="8A2DE7"/>
        </a:accent6>
        <a:hlink>
          <a:srgbClr val="00FFFF"/>
        </a:hlink>
        <a:folHlink>
          <a:srgbClr val="0099CC"/>
        </a:folHlink>
      </a:clrScheme>
      <a:clrMap bg1="dk2" tx1="lt1" bg2="dk1" tx2="lt2" accent1="accent1" accent2="accent2" accent3="accent3" accent4="accent4" accent5="accent5" accent6="accent6" hlink="hlink" folHlink="folHlink"/>
    </a:extraClrScheme>
    <a:extraClrScheme>
      <a:clrScheme name="Selling a Product or Service 2">
        <a:dk1>
          <a:srgbClr val="000066"/>
        </a:dk1>
        <a:lt1>
          <a:srgbClr val="FFFFFF"/>
        </a:lt1>
        <a:dk2>
          <a:srgbClr val="3333FF"/>
        </a:dk2>
        <a:lt2>
          <a:srgbClr val="3399FF"/>
        </a:lt2>
        <a:accent1>
          <a:srgbClr val="66CCFF"/>
        </a:accent1>
        <a:accent2>
          <a:srgbClr val="FF66FF"/>
        </a:accent2>
        <a:accent3>
          <a:srgbClr val="FFFFFF"/>
        </a:accent3>
        <a:accent4>
          <a:srgbClr val="000056"/>
        </a:accent4>
        <a:accent5>
          <a:srgbClr val="B8E2FF"/>
        </a:accent5>
        <a:accent6>
          <a:srgbClr val="E75CE7"/>
        </a:accent6>
        <a:hlink>
          <a:srgbClr val="CC00CC"/>
        </a:hlink>
        <a:folHlink>
          <a:srgbClr val="CC99FF"/>
        </a:folHlink>
      </a:clrScheme>
      <a:clrMap bg1="lt1" tx1="dk1" bg2="lt2" tx2="dk2" accent1="accent1" accent2="accent2" accent3="accent3" accent4="accent4" accent5="accent5" accent6="accent6" hlink="hlink" folHlink="folHlink"/>
    </a:extraClrScheme>
    <a:extraClrScheme>
      <a:clrScheme name="Selling a Product or Service 3">
        <a:dk1>
          <a:srgbClr val="000000"/>
        </a:dk1>
        <a:lt1>
          <a:srgbClr val="FFFFFF"/>
        </a:lt1>
        <a:dk2>
          <a:srgbClr val="000000"/>
        </a:dk2>
        <a:lt2>
          <a:srgbClr val="808080"/>
        </a:lt2>
        <a:accent1>
          <a:srgbClr val="969696"/>
        </a:accent1>
        <a:accent2>
          <a:srgbClr val="DDDDDD"/>
        </a:accent2>
        <a:accent3>
          <a:srgbClr val="FFFFFF"/>
        </a:accent3>
        <a:accent4>
          <a:srgbClr val="000000"/>
        </a:accent4>
        <a:accent5>
          <a:srgbClr val="C9C9C9"/>
        </a:accent5>
        <a:accent6>
          <a:srgbClr val="C8C8C8"/>
        </a:accent6>
        <a:hlink>
          <a:srgbClr val="333333"/>
        </a:hlink>
        <a:folHlink>
          <a:srgbClr val="B2B2B2"/>
        </a:folHlink>
      </a:clrScheme>
      <a:clrMap bg1="lt1" tx1="dk1" bg2="lt2" tx2="dk2" accent1="accent1" accent2="accent2" accent3="accent3" accent4="accent4" accent5="accent5" accent6="accent6" hlink="hlink" folHlink="folHlink"/>
    </a:extraClrScheme>
    <a:extraClrScheme>
      <a:clrScheme name="Selling a Product or Service 4">
        <a:dk1>
          <a:srgbClr val="808080"/>
        </a:dk1>
        <a:lt1>
          <a:srgbClr val="F8F8F8"/>
        </a:lt1>
        <a:dk2>
          <a:srgbClr val="000000"/>
        </a:dk2>
        <a:lt2>
          <a:srgbClr val="FFFFFF"/>
        </a:lt2>
        <a:accent1>
          <a:srgbClr val="CC9900"/>
        </a:accent1>
        <a:accent2>
          <a:srgbClr val="996600"/>
        </a:accent2>
        <a:accent3>
          <a:srgbClr val="AAAAAA"/>
        </a:accent3>
        <a:accent4>
          <a:srgbClr val="D4D4D4"/>
        </a:accent4>
        <a:accent5>
          <a:srgbClr val="E2CAAA"/>
        </a:accent5>
        <a:accent6>
          <a:srgbClr val="8A5C00"/>
        </a:accent6>
        <a:hlink>
          <a:srgbClr val="CCCC00"/>
        </a:hlink>
        <a:folHlink>
          <a:srgbClr val="80800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Selling a Product or Service</Template>
  <TotalTime>0</TotalTime>
  <Words>1014</Words>
  <Application>Microsoft Office PowerPoint</Application>
  <PresentationFormat>On-screen Show (4:3)</PresentationFormat>
  <Paragraphs>27</Paragraphs>
  <Slides>13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Symbol</vt:lpstr>
      <vt:lpstr>Tahoma</vt:lpstr>
      <vt:lpstr>Times New Roman</vt:lpstr>
      <vt:lpstr>Selling a Product or Service</vt:lpstr>
      <vt:lpstr>PLANETI</vt:lpstr>
      <vt:lpstr>PLANETI</vt:lpstr>
      <vt:lpstr>Planete znotraj Zemljinega Osončja lahko razdelimo v več razredov glede na njihovo sestavo</vt:lpstr>
      <vt:lpstr>MERKUR</vt:lpstr>
      <vt:lpstr>Venera je drugi planet od Sonca. Njeno leto traja 224,7 dneva. Velika toliko kot Zemlja in prekrita z oblaki, ki zadržujejo toploto. Je najbolj vroč planet v Osončju, s temperaturo na površju nad 470°C.  Njena atmosfera je sestavljena iz goste mešanice ogljikovega dioksida in žveplene kisline, ki jo bruhajo vulkani. Po površini so razmetane gladke skale. Venera se imenuje tudi Večernica, ker jo lahko iz Zemlje vidimo zvečer po zahodu Sonca in Danica, ker jo vidimo tudi zjutraj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2019-05-30T09:25:27Z</dcterms:created>
  <dcterms:modified xsi:type="dcterms:W3CDTF">2019-05-30T09:25:27Z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URL">
    <vt:lpwstr>https://dijaski.net</vt:lpwstr>
  </property>
</Properties>
</file>