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6FEB0-0352-4B9A-AACF-9C93BF41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90B5-1C20-4B8C-A2BA-01A0E77A7F60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A0689-44E8-4657-BC36-0C938B12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8CA6B-4B64-456E-9245-E8243F58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090B3-A168-4243-9091-CC46671A409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3043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CA21CD-F212-4A50-B3D3-E68FA9A4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E8FE-B8E5-4F42-8851-EF1E73BF3CE2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C54FE1-65F8-4267-9A5F-89B94E89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986365-2883-4E56-A59C-A14E4BB7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76102-A6D9-488B-8ED6-516D618B4EF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8314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3FC6E-78BD-4FBE-A665-38F159FEB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7291B-B130-4250-91BE-6C85D8826B69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4F2D4-263F-4606-9898-057C174E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56333-1E97-4AD1-9C3C-479BADBB9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7B534-CE74-47F9-AA22-90848E32E01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36911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A99097-73D8-4A98-A3E9-717842856F11}"/>
              </a:ext>
            </a:extLst>
          </p:cNvPr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7817BE-9F8E-47B0-9BBF-00A828D00711}"/>
              </a:ext>
            </a:extLst>
          </p:cNvPr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04085E-A3CD-411C-9171-2D8F2D39AC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8AB65-522D-4EB1-BE4E-BDC9454B3F83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6BD5B2C-CF6F-4138-ADCA-6DFE7EE97F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11F9DD8-09E4-42E1-8BD0-B8D0527554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C8DCE53-9F48-4E9D-A0E6-CB759AEBE75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05478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52A85-46A3-4141-AA73-2519A237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A8292-4421-4229-8380-BF750A830FAE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80E90-3D75-49CA-A328-4229E60A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39F55-4647-4B9B-9600-154B41FE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90065-BC17-409D-9ADB-A9EFE19B76C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85674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203702-5699-4A3B-A62D-20404E48A268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DE73CD-ABD1-4883-96E7-06F0E95F7EB5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03A9C46-8E2F-405B-8B47-B4F73E65B38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410C7-8817-43E4-897D-218334569930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E79D78-E676-4A99-BDA5-5CEBF03029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95A18C5-9076-4F62-BB96-80726DE148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431439D-85EF-4261-9611-4FE750BCFB5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81621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2C2AB-BCF9-4519-A6FC-8EAEF7C89799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C3414C-376A-48FE-AE40-413FFB9A7D42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E694C32-DD3C-470C-82E0-F9EEB0009B1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CC94-A67F-4FA4-94C6-48141EA228ED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B74B0DF-C628-4277-85B5-C69BCE93B38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42A3271-6E42-462C-A74A-ACC64CF9CE2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FD7C2FE7-A632-4A01-A459-8D00228B533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13433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B4A37-2FBD-48FF-BB77-98D33672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C0DFF-A13A-4274-B61D-886126A820C4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CF3B9-3583-473B-8AF2-435FAC84F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255F5-23C0-4E55-AA35-F2999F30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C539A-C7A2-4623-B84D-76C2EDE4C8C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170898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EFAAC-01BC-4F62-BD17-1E0803CE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F862D-FD00-4E94-9457-6A7D564153F4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7D869-467E-4ED2-A799-DF098B2A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21C04-47C5-45C2-8CE6-CD06FD57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EE9C1-B034-4EED-BEF5-A53F74660DB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1995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9E268-6DA4-4184-8559-86E69BD0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D74EB-C4F4-453B-A39C-3505D81B0031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2A78D-C3B0-47FD-BD85-3A21CC85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2D675-BBC1-4A94-8C39-B148D6B1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FB9E6-B6EC-4B07-B269-D93B12D7AAC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9258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59964-B918-4A3C-B41A-F062316D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933E1-E1EE-44F8-9B94-93A624A7DFFC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66693-C73B-4806-85F3-F30C657B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3C3DD-C8B3-40E8-B333-F860F1EA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8B9EB-8095-4FF2-97AE-E1D3D82B919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12293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D26F3F-EFD2-4AA9-814E-2CFDF7657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AAAF9-306D-4B6E-9903-C390F16C3457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AD461D-3945-4A89-848B-896F0BC4B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0F3125-C4D8-4D6E-B34B-E2691CBB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A6CF2-9862-4A62-9852-0310BF4DB82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15313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32F3FE-AFA5-4DD9-9DEF-F9834BC4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EE75E-68B5-4899-9D1E-D67E1A0512E6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DD38F62-5439-4A9C-ADFD-BDEF6E8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3BE52A-47DB-4CCA-965D-CD3D1307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CD374-8264-43D2-BB3F-9617E92B335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9084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5A5458-3E77-4F6D-A685-C9E062C4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6974C-CEB7-4A9A-BBB4-A1FFB3807BA7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8FD0C5-C32B-4434-BA41-6F7ADBF34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A608FB-F90D-4A16-ABB2-BF0633F08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83A79-6AFD-4DE8-98AB-08E498074A5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6669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BE92BCD-EAAC-4CFE-8513-6B2E1EDB9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05B1D-9225-4987-9236-12EE96F65F32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4016C77-1EA2-49F2-9247-2B5994C91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721CE6-C35C-4D0F-AAAE-6E322430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0A4C8-9958-40E1-830A-CEBDA60110D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5617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BA49BF-4F41-4F63-9F67-A651C6577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91EF5-D6F7-4F92-91BA-6C3C11F04CAF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73958D-817B-4AE4-B340-6897DF62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06150B-09C8-4888-BEA1-973FEFC7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1C1B5-0912-4E97-ACDF-2D5B59C1E73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343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24F69A-5A13-4E24-B00C-9F3E0C2E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94921-917C-4325-9ECE-1FE3CDE0F040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9D25CD-0D71-4452-BD7A-6728413D9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C4D6AC-58A2-45EA-BDCD-3CE48126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344A7-1E9F-4F57-99C4-980542B5C04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5655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AC466430-FCC1-47A6-A283-693076578BC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>
            <a:extLst>
              <a:ext uri="{FF2B5EF4-FFF2-40B4-BE49-F238E27FC236}">
                <a16:creationId xmlns:a16="http://schemas.microsoft.com/office/drawing/2014/main" id="{C92E568B-B1C6-4016-A22A-C14127D6058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8D8A1C0-93F8-4EF7-85C6-E7EAE72FE9AF}"/>
              </a:ext>
            </a:extLst>
          </p:cNvPr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>
            <a:extLst>
              <a:ext uri="{FF2B5EF4-FFF2-40B4-BE49-F238E27FC236}">
                <a16:creationId xmlns:a16="http://schemas.microsoft.com/office/drawing/2014/main" id="{AB45B21B-292C-44E7-81EB-421215512B0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>
            <a:extLst>
              <a:ext uri="{FF2B5EF4-FFF2-40B4-BE49-F238E27FC236}">
                <a16:creationId xmlns:a16="http://schemas.microsoft.com/office/drawing/2014/main" id="{1A9C45B5-EAA6-4DE1-825A-5CEFAD5D726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9013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761631-CFB1-4807-A534-1385468FBAED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>
            <a:extLst>
              <a:ext uri="{FF2B5EF4-FFF2-40B4-BE49-F238E27FC236}">
                <a16:creationId xmlns:a16="http://schemas.microsoft.com/office/drawing/2014/main" id="{F771F64E-F13B-400C-890A-2EF85F08D5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35" name="Text Placeholder 2">
            <a:extLst>
              <a:ext uri="{FF2B5EF4-FFF2-40B4-BE49-F238E27FC236}">
                <a16:creationId xmlns:a16="http://schemas.microsoft.com/office/drawing/2014/main" id="{C135EFF3-5700-4D14-B6B5-BE15F9966A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7585E-E794-40A1-86D9-D376AB765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7A80AD-374F-474F-930D-5C6D432833D7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01BA7-04D6-48CD-8D5B-064050F6D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9C5A4-E9D9-4104-91F8-2770497FB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B9C503A3-B3CE-4A81-93EE-620098587584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8" r:id="rId12"/>
    <p:sldLayoutId id="2147483685" r:id="rId13"/>
    <p:sldLayoutId id="2147483689" r:id="rId14"/>
    <p:sldLayoutId id="2147483690" r:id="rId15"/>
    <p:sldLayoutId id="2147483686" r:id="rId16"/>
    <p:sldLayoutId id="2147483687" r:id="rId17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vslo.si/znanost-in-tehnologija/dan-na-saturnu-nekaj-krajsi/53782" TargetMode="External"/><Relationship Id="rId2" Type="http://schemas.openxmlformats.org/officeDocument/2006/relationships/hyperlink" Target="http://sl.wikipedi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google.si/webhp?sourceid=chrome-instant&amp;ion=1&amp;espv=2&amp;es_th=1&amp;ie=UTF-8#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FBF7A8B3-16A1-40C4-ABAB-414CBAF17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700" y="841375"/>
            <a:ext cx="8824913" cy="3328988"/>
          </a:xfrm>
        </p:spPr>
        <p:txBody>
          <a:bodyPr/>
          <a:lstStyle/>
          <a:p>
            <a:pPr algn="ctr"/>
            <a:r>
              <a:rPr lang="sl-SI" altLang="sl-SI" sz="16600"/>
              <a:t>PLANETI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21A25-EAA6-4D9C-BA4B-22BB9FBC3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4841875"/>
            <a:ext cx="8824913" cy="862013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sl-SI" dirty="0"/>
              <a:t>AVTOR: </a:t>
            </a:r>
          </a:p>
          <a:p>
            <a:pPr algn="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sl-SI" dirty="0"/>
              <a:t>MENTOR: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7AB8B-2240-49F0-8DAF-409160220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96" y="418306"/>
            <a:ext cx="752792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E2106B-CF80-4351-9998-7446A67A7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2557">
            <a:off x="1395412" y="2262188"/>
            <a:ext cx="2740025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9543 -0.84328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08" y="-4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EAFE8E3-3072-46EB-8885-A33980016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700" y="0"/>
            <a:ext cx="8824913" cy="2170113"/>
          </a:xfrm>
        </p:spPr>
        <p:txBody>
          <a:bodyPr/>
          <a:lstStyle/>
          <a:p>
            <a:pPr algn="ctr"/>
            <a:r>
              <a:rPr lang="sl-SI" altLang="sl-SI">
                <a:latin typeface="AR JULIAN"/>
              </a:rPr>
              <a:t>PRITLIKAVI PLANETI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6F7A6-0C9B-41CA-8181-CD4AE545C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2262188"/>
            <a:ext cx="8824913" cy="3870325"/>
          </a:xfrm>
        </p:spPr>
        <p:txBody>
          <a:bodyPr rtlCol="0">
            <a:normAutofit/>
          </a:bodyPr>
          <a:lstStyle/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200" dirty="0"/>
              <a:t>CERERA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200" dirty="0"/>
              <a:t>PLUTON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200" dirty="0"/>
              <a:t>ERIDA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200" dirty="0"/>
              <a:t>MAKEMAKE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200" dirty="0"/>
              <a:t>HUMEA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200" dirty="0"/>
              <a:t>ERIS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317B2-2E88-4CD1-BD31-FA0302F1D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1088" y="-123825"/>
            <a:ext cx="489108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8F0E0936-C0B4-4E32-9EDE-C8AD51BEA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938338"/>
            <a:ext cx="7008813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1.4013 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6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826BDD5-070B-4DDE-82DD-393868EB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8000">
                <a:solidFill>
                  <a:schemeClr val="tx1"/>
                </a:solidFill>
              </a:rPr>
              <a:t>VIRI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DEA61-D88C-42B5-9F15-44026FD94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dirty="0">
                <a:hlinkClick r:id="rId2"/>
              </a:rPr>
              <a:t>http://sl.wikipedia.org/</a:t>
            </a:r>
            <a:endParaRPr lang="sl-SI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dirty="0">
                <a:hlinkClick r:id="rId3"/>
              </a:rPr>
              <a:t>http://www.rtvslo.si/znanost-in-tehnologija/dan-na-saturnu-nekaj-krajsi/53782</a:t>
            </a:r>
            <a:endParaRPr lang="sl-SI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dirty="0">
                <a:hlinkClick r:id="rId4"/>
              </a:rPr>
              <a:t>https://www.google.si/webhp?sourceid=chrome-instant&amp;ion=1&amp;espv=2&amp;es_th=1&amp;ie=UTF-8#q</a:t>
            </a:r>
            <a:endParaRPr lang="sl-SI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dirty="0"/>
              <a:t>Naravna okolja, cip, 2000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dirty="0"/>
              <a:t>Moja 1. fizika, učb za fiziko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sl-SI" dirty="0">
              <a:solidFill>
                <a:srgbClr val="92D050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sl-SI" dirty="0">
              <a:solidFill>
                <a:srgbClr val="92D050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sl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C50B8-AA3C-4E91-BA01-6BB820E4E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808">
            <a:off x="-4889500" y="-1743075"/>
            <a:ext cx="48895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1.01562 0.8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1" y="4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47A8356-6071-45F6-88E8-FFA30D0A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7200">
                <a:latin typeface="AR JULIAN"/>
              </a:rPr>
              <a:t>MERKUR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B4EFE-8780-4155-BBCB-D27592C16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638"/>
            <a:ext cx="8947150" cy="48053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NAJMANJŠI PLANET (4875)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DAN TRAJA 57,7 DNEVA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ODDALJENOST 46-70 mil. km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-180°c-430°c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TEŽJE VIDEN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REDKA ATMOSFERA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OBHOD 88 DNI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KRATERJI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sl-SI" sz="3200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sl-SI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004DE-591D-4B27-BF96-89622A63D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095">
            <a:off x="-5324475" y="-1060450"/>
            <a:ext cx="5614988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D41E56-1D04-4606-AC95-0A44D4427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75" y="4078288"/>
            <a:ext cx="30241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200A49-3362-45F9-8CBE-9C6ED58FA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497013"/>
            <a:ext cx="337820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C5FBE6-308B-4E65-BCE2-1AC4A6B57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2319338"/>
            <a:ext cx="367506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1.42526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6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D67C101-FBF7-439D-B593-EC764FCC1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7200">
                <a:latin typeface="AR JULIAN"/>
              </a:rPr>
              <a:t>VENERA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92207BD-5EAC-41BE-9E80-21C253AEA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638"/>
            <a:ext cx="8947150" cy="4805362"/>
          </a:xfrm>
        </p:spPr>
        <p:txBody>
          <a:bodyPr/>
          <a:lstStyle/>
          <a:p>
            <a:r>
              <a:rPr lang="sl-SI" altLang="sl-SI" sz="3200"/>
              <a:t>OBHOD 224,7 DNEVA</a:t>
            </a:r>
          </a:p>
          <a:p>
            <a:r>
              <a:rPr lang="sl-SI" altLang="sl-SI" sz="3200"/>
              <a:t>PREKRITA Z OBLAKI</a:t>
            </a:r>
          </a:p>
          <a:p>
            <a:r>
              <a:rPr lang="sl-SI" altLang="sl-SI" sz="3200"/>
              <a:t>TEMPERATURA NAD 480°c</a:t>
            </a:r>
          </a:p>
          <a:p>
            <a:r>
              <a:rPr lang="sl-SI" altLang="sl-SI" sz="3200"/>
              <a:t>VELIKO DELUJOČIH VULKANOV</a:t>
            </a:r>
          </a:p>
          <a:p>
            <a:r>
              <a:rPr lang="sl-SI" altLang="sl-SI" sz="3200"/>
              <a:t>VEČERNICA ALI DANICA</a:t>
            </a:r>
          </a:p>
          <a:p>
            <a:r>
              <a:rPr lang="sl-SI" altLang="sl-SI" sz="3200"/>
              <a:t>ODDALJENOST 108 mil. Km</a:t>
            </a:r>
          </a:p>
          <a:p>
            <a:r>
              <a:rPr lang="sl-SI" altLang="sl-SI" sz="3200"/>
              <a:t>PREMER 12103,7 km </a:t>
            </a:r>
          </a:p>
          <a:p>
            <a:endParaRPr lang="sl-SI" altLang="sl-SI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F96198-DBF5-4351-AF73-C70B38017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1088" y="-123825"/>
            <a:ext cx="489108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F76420-96D8-4D75-82CA-8FB9FCFAB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33363"/>
            <a:ext cx="15811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C66279-A344-4D52-AA2A-864E529AE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4114800"/>
            <a:ext cx="269875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84CB12-9AA8-46AB-8ACF-7657614E74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93"/>
          <a:stretch>
            <a:fillRect/>
          </a:stretch>
        </p:blipFill>
        <p:spPr bwMode="auto">
          <a:xfrm>
            <a:off x="6989763" y="252413"/>
            <a:ext cx="23241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A6BF3C-EACF-4949-9B8F-3C468E35F5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/>
          <a:stretch>
            <a:fillRect/>
          </a:stretch>
        </p:blipFill>
        <p:spPr bwMode="auto">
          <a:xfrm>
            <a:off x="6989763" y="1438275"/>
            <a:ext cx="27432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1.4013 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6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FE9BD32-1205-48B5-AD95-A39EB011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7200">
                <a:latin typeface="AR JULIAN"/>
              </a:rPr>
              <a:t>ZEMLJA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2F4C2A91-CB99-4320-A032-2D85B4E1D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751013"/>
            <a:ext cx="8945563" cy="5130800"/>
          </a:xfrm>
        </p:spPr>
        <p:txBody>
          <a:bodyPr/>
          <a:lstStyle/>
          <a:p>
            <a:r>
              <a:rPr lang="sl-SI" altLang="sl-SI" sz="3200"/>
              <a:t>STARA 4,65 MILJARD LET</a:t>
            </a:r>
          </a:p>
          <a:p>
            <a:r>
              <a:rPr lang="sl-SI" altLang="sl-SI" sz="3200"/>
              <a:t>OBHOD 365,25 DNI</a:t>
            </a:r>
          </a:p>
          <a:p>
            <a:r>
              <a:rPr lang="sl-SI" altLang="sl-SI" sz="3200"/>
              <a:t>EDINO TELO Z VODO IN KISIKOM</a:t>
            </a:r>
          </a:p>
          <a:p>
            <a:r>
              <a:rPr lang="sl-SI" altLang="sl-SI" sz="3200"/>
              <a:t>NARAVNI SATELIT LUNA</a:t>
            </a:r>
          </a:p>
          <a:p>
            <a:r>
              <a:rPr lang="sl-SI" altLang="sl-SI" sz="3200"/>
              <a:t>PREMER 12756,274km</a:t>
            </a:r>
          </a:p>
          <a:p>
            <a:r>
              <a:rPr lang="sl-SI" altLang="sl-SI" sz="3200"/>
              <a:t>TEMPERATURA OD -87,7°c-57,3°c</a:t>
            </a:r>
          </a:p>
          <a:p>
            <a:r>
              <a:rPr lang="sl-SI" altLang="sl-SI" sz="3200"/>
              <a:t>ODDALJENOST 149600000 km</a:t>
            </a:r>
          </a:p>
          <a:p>
            <a:r>
              <a:rPr lang="sl-SI" altLang="sl-SI" sz="3200"/>
              <a:t>VENERINA DVOJČICA</a:t>
            </a:r>
          </a:p>
          <a:p>
            <a:endParaRPr lang="sl-SI" altLang="sl-SI" sz="3200"/>
          </a:p>
          <a:p>
            <a:endParaRPr lang="sl-SI" altLang="sl-SI" sz="3200"/>
          </a:p>
          <a:p>
            <a:endParaRPr lang="sl-SI" altLang="sl-SI" sz="3200"/>
          </a:p>
          <a:p>
            <a:endParaRPr lang="sl-SI" altLang="sl-SI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6008C-C9F1-4B69-A91B-20B5291F3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5225" y="-379413"/>
            <a:ext cx="48895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http://upload.wikimedia.org/wikipedia/commons/8/8e/Pangea_animation_03.gif">
            <a:extLst>
              <a:ext uri="{FF2B5EF4-FFF2-40B4-BE49-F238E27FC236}">
                <a16:creationId xmlns:a16="http://schemas.microsoft.com/office/drawing/2014/main" id="{02C69895-A644-47C4-A155-64E86E4226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3452813"/>
            <a:ext cx="38306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12EAD4-F8C5-4333-968B-EC0EEDA18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0"/>
            <a:ext cx="27225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zemlja">
            <a:extLst>
              <a:ext uri="{FF2B5EF4-FFF2-40B4-BE49-F238E27FC236}">
                <a16:creationId xmlns:a16="http://schemas.microsoft.com/office/drawing/2014/main" id="{E3BBFB80-C85D-4417-9278-A66824E4D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852613"/>
            <a:ext cx="3673475" cy="365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1.41289 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38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B28D435-219B-46FA-A817-7C7421A4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7200">
                <a:latin typeface="AR JULIAN"/>
              </a:rPr>
              <a:t>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A436B-BB69-4B86-A898-A332A8F46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852613"/>
            <a:ext cx="8947150" cy="500538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RDEČI PLANET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OBHODNI ČAS 687 DNI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NAJVEČJI VULKAN V OSONČJU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DOMNEVNO VODA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DVA SATELITA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PREMER 6804,4 km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TEMPERATURA OD -140°c-20°c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DOLŽINA DNEVA 24h 40 min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ODDALJENOST 227900000 km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sl-SI" sz="3200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sl-SI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38BC1-8FB0-4078-AE0B-EB325A4AA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9500" y="-298450"/>
            <a:ext cx="48895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BF1E8D31-3BEF-41B4-94B6-185076FE9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161" t="29970" r="111276" b="-3824"/>
          <a:stretch>
            <a:fillRect/>
          </a:stretch>
        </p:blipFill>
        <p:spPr bwMode="auto">
          <a:xfrm>
            <a:off x="2576513" y="1606550"/>
            <a:ext cx="4148137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C90A0E-775B-4E45-9349-65EDE5866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t="11407" r="11821" b="17007"/>
          <a:stretch>
            <a:fillRect/>
          </a:stretch>
        </p:blipFill>
        <p:spPr bwMode="auto">
          <a:xfrm>
            <a:off x="8234363" y="3254375"/>
            <a:ext cx="3233737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B6F3F-0DC1-41C4-92C7-532B85625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"/>
          <a:stretch>
            <a:fillRect/>
          </a:stretch>
        </p:blipFill>
        <p:spPr bwMode="auto">
          <a:xfrm>
            <a:off x="7591425" y="3152775"/>
            <a:ext cx="434975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79DF7F-317A-4EF1-A864-745708938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4129088"/>
            <a:ext cx="324008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34F780-3019-421F-8FE8-85D5E61BDE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7500"/>
            <a:ext cx="38100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1.40273 0.005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3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0.00039 -0.278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785DE055-A30F-40C0-9DA4-5E209A75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7200">
                <a:latin typeface="AR JULIAN"/>
              </a:rPr>
              <a:t>JUPITER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B9176C70-C60C-489B-8771-AFAD2D350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638"/>
            <a:ext cx="8947150" cy="4805362"/>
          </a:xfrm>
        </p:spPr>
        <p:txBody>
          <a:bodyPr/>
          <a:lstStyle/>
          <a:p>
            <a:r>
              <a:rPr lang="sl-SI" altLang="sl-SI" sz="3200"/>
              <a:t>1. ZUNANJI PLANET </a:t>
            </a:r>
          </a:p>
          <a:p>
            <a:r>
              <a:rPr lang="sl-SI" altLang="sl-SI" sz="3200"/>
              <a:t>NAJVEČJI PLANET (71,429km)</a:t>
            </a:r>
          </a:p>
          <a:p>
            <a:r>
              <a:rPr lang="sl-SI" altLang="sl-SI" sz="3200"/>
              <a:t>ODDALJENOST 747989031.48 km</a:t>
            </a:r>
          </a:p>
          <a:p>
            <a:r>
              <a:rPr lang="sl-SI" altLang="sl-SI" sz="3200"/>
              <a:t>67 SATELITOV</a:t>
            </a:r>
          </a:p>
          <a:p>
            <a:r>
              <a:rPr lang="sl-SI" altLang="sl-SI" sz="3200"/>
              <a:t>VELIKA RDEČA PEGA</a:t>
            </a:r>
          </a:p>
          <a:p>
            <a:r>
              <a:rPr lang="sl-SI" altLang="sl-SI" sz="3200"/>
              <a:t>OBHODNI ČAS 12 LET</a:t>
            </a:r>
          </a:p>
          <a:p>
            <a:r>
              <a:rPr lang="sl-SI" altLang="sl-SI" sz="3200"/>
              <a:t>NJEGOVA STALNA TEMPERATURA -150°c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9CC32-463D-43AD-833C-74EF3D20A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9500" y="-215900"/>
            <a:ext cx="48895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7C27C7-CC72-4070-8BB2-502F7CE55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03200"/>
            <a:ext cx="3678237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http://upload.wikimedia.org/wikipedia/commons/thumb/7/76/PIA02863_-_Jupiter_surface_motion_animation.gif/600px-PIA02863_-_Jupiter_surface_motion_animation.gif">
            <a:extLst>
              <a:ext uri="{FF2B5EF4-FFF2-40B4-BE49-F238E27FC236}">
                <a16:creationId xmlns:a16="http://schemas.microsoft.com/office/drawing/2014/main" id="{A3FAD935-3396-4589-8E7E-D27D465121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4046538"/>
            <a:ext cx="4532313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55060-92B8-4549-8E56-BBC611F31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t="1788" r="26057" b="5820"/>
          <a:stretch>
            <a:fillRect/>
          </a:stretch>
        </p:blipFill>
        <p:spPr bwMode="auto">
          <a:xfrm>
            <a:off x="876300" y="330200"/>
            <a:ext cx="3100388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6C3A08-A689-46F8-95B8-118A9F35C0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1"/>
          <a:stretch>
            <a:fillRect/>
          </a:stretch>
        </p:blipFill>
        <p:spPr bwMode="auto">
          <a:xfrm>
            <a:off x="2832100" y="3714750"/>
            <a:ext cx="42354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69974 4.44444E-6 C 1.01315 4.44444E-6 1.39974 0.19722 1.39974 0.35763 L 1.39974 0.7168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87" y="3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CDB51E9-A98A-42AD-AFD8-BDF16542A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7200">
                <a:latin typeface="AR JULIAN"/>
              </a:rPr>
              <a:t>SATURN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EE39C-CEB6-459D-95EC-B6A77F272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638"/>
            <a:ext cx="8947150" cy="48053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63 SATELITOV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7 OBROČEV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ODDALJENOST 776000000km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OBHODNI ČAS 29,6 LET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DAN TRAJA 10h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PREMER 120536 km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NAJVEČJI SATELI TITAN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TEMPERATURA OD -180°c--150°c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sl-SI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FE20F-E332-4C25-A66B-602481B14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1355">
            <a:off x="-4762500" y="3643313"/>
            <a:ext cx="48895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38E965-DF50-482F-845C-FA1685824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1751013"/>
            <a:ext cx="4672012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9048CF-CEA6-4A9B-95BF-A276563DF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970338"/>
            <a:ext cx="2887663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EBE9E9-9968-479A-9D92-DCAFD3A275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"/>
            <a:ext cx="456723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1.40377 -0.647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2" y="-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18821946-03FD-4E21-B7B8-515574F56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7200">
                <a:latin typeface="AR JULIAN"/>
              </a:rPr>
              <a:t>URAN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831A0-3695-4646-87B6-135487556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852613"/>
            <a:ext cx="8947150" cy="500538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PREMER 51118km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27 SATELITOV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1 OBROČ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OBHODNI ČAS 87 LET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TEMPERATURA -210°c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20 LET ZIME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SONCE NE ZAIDE 20 LET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ODDALJENOST 2871-3003,4 mil. Km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sz="3200" dirty="0"/>
              <a:t>DAN TRAJA OD16-22ur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186AB-410E-412D-8D87-E85B53056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1088" y="-123825"/>
            <a:ext cx="489108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BA6494-4BEE-418C-BB0C-1EDE5DA5F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117475"/>
            <a:ext cx="2725738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A21FC2-3496-4786-A629-CEABD3EEE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8" y="3251200"/>
            <a:ext cx="2857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AB7CA2-20BB-43EA-BBB5-8B9FF08DE3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7863"/>
            <a:ext cx="53054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1.4013 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6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A9964CE-68EB-4CC4-854E-936A7FF3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7200">
                <a:latin typeface="AR JULIAN"/>
              </a:rPr>
              <a:t>NEPTUN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F6CB4A9A-0956-4CAB-8322-8834191B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638"/>
            <a:ext cx="8947150" cy="4805362"/>
          </a:xfrm>
        </p:spPr>
        <p:txBody>
          <a:bodyPr/>
          <a:lstStyle/>
          <a:p>
            <a:r>
              <a:rPr lang="sl-SI" altLang="sl-SI" sz="3200"/>
              <a:t>TEMPERATURA -220°c--235°c</a:t>
            </a:r>
          </a:p>
          <a:p>
            <a:r>
              <a:rPr lang="sl-SI" altLang="sl-SI" sz="3200"/>
              <a:t>PREMER 50538km</a:t>
            </a:r>
          </a:p>
          <a:p>
            <a:r>
              <a:rPr lang="sl-SI" altLang="sl-SI" sz="3200"/>
              <a:t>OBHODNI ČAS 164,8 LET</a:t>
            </a:r>
          </a:p>
          <a:p>
            <a:r>
              <a:rPr lang="sl-SI" altLang="sl-SI" sz="3200"/>
              <a:t>BELI OBLAKI</a:t>
            </a:r>
          </a:p>
          <a:p>
            <a:r>
              <a:rPr lang="sl-SI" altLang="sl-SI" sz="3200"/>
              <a:t>ODKRIT LETA 1846</a:t>
            </a:r>
          </a:p>
          <a:p>
            <a:r>
              <a:rPr lang="sl-SI" altLang="sl-SI" sz="3200"/>
              <a:t>13 SATELITOV</a:t>
            </a:r>
          </a:p>
          <a:p>
            <a:r>
              <a:rPr lang="sl-SI" altLang="sl-SI" sz="3200"/>
              <a:t>DAN TRAJA 16h</a:t>
            </a:r>
          </a:p>
          <a:p>
            <a:endParaRPr lang="sl-SI" altLang="sl-SI" sz="3200"/>
          </a:p>
          <a:p>
            <a:endParaRPr lang="sl-SI" altLang="sl-SI" sz="3200"/>
          </a:p>
          <a:p>
            <a:endParaRPr lang="sl-SI" altLang="sl-SI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73F28-0EB9-4D80-9CDA-CB816656E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1088" y="-123825"/>
            <a:ext cx="489108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44E2B9-22C5-4715-91B0-9591B30CA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3188"/>
            <a:ext cx="34988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BEF352-3DEA-4E26-9B4A-90F6AE326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04788"/>
            <a:ext cx="3697287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02FFD-22D8-45E9-838E-5A0B9D7CE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3694113"/>
            <a:ext cx="428307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1.4013 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6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320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 JULIAN</vt:lpstr>
      <vt:lpstr>Arial</vt:lpstr>
      <vt:lpstr>Century Gothic</vt:lpstr>
      <vt:lpstr>Wingdings</vt:lpstr>
      <vt:lpstr>Wingdings 3</vt:lpstr>
      <vt:lpstr>Ion</vt:lpstr>
      <vt:lpstr>PLANETI</vt:lpstr>
      <vt:lpstr>MERKUR</vt:lpstr>
      <vt:lpstr>VENERA</vt:lpstr>
      <vt:lpstr>ZEMLJA</vt:lpstr>
      <vt:lpstr>MARS</vt:lpstr>
      <vt:lpstr>JUPITER</vt:lpstr>
      <vt:lpstr>SATURN</vt:lpstr>
      <vt:lpstr>URAN</vt:lpstr>
      <vt:lpstr>NEPTUN</vt:lpstr>
      <vt:lpstr>PRITLIKAVI PLANETI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2019-05-30T09:25:31Z</dcterms:created>
  <dcterms:modified xsi:type="dcterms:W3CDTF">2019-05-30T09:25:32Z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