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B8B2F8-6C23-471A-85C2-78D69011E7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236BBC-D8D0-4E53-B5F6-9D31D5001B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58A292-1664-44C2-B8C2-462894F7DE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F64B5-2E98-4F64-BA56-75AB543B44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569673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2E4185-5E04-493F-BF69-845C7954B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9F3FDF-D590-4D81-9007-CF2356459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8A082E-B8B9-48BE-AF64-85A8D4DE07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02BDA-7C5E-4317-A9B8-2BDA7133EA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1155324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7B4C5A-4F4A-4BF4-9A24-31A792B47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72D71C-ED1D-421C-A9CB-4D823F6569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60E5E4-7274-404E-8170-2E5C68DDE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A8758-21E4-4999-BD05-0A18C1216C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815974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88E614-126A-46EB-AF47-B1C2E42A5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DEE7D1-0154-48C2-8720-05FECDCE95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9EE75C-7E4E-4CAE-B216-4AA04EF1A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478B8-D794-4A76-9138-0F275660F2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422536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E249C2-170E-49C2-BC1E-8E4A2FF03F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2A2F08-1259-4356-9ED7-0DE64D9BA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18C856-D254-4A4E-8895-EC6FF56E1F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E7DE9-E7B0-47AB-8338-16CE656A97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64097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C21AEE-5B8E-4200-8C08-1B23FF2A2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BFF951-81DA-49F4-8B0D-1FE2BD5A7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34F381-7F65-4C58-AC26-849BBF793B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48B5D-6F45-4699-B8A4-FB6538D59D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626696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4EA999-7B47-4F96-ADEE-6B23991A9F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BAE9E72-1C82-4B01-A17C-CDEB6DCBB6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ABAC5D-DFA1-4214-AE1E-81C3C6356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F3811-C714-4D87-A7FF-62BE7ED154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1495480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CCB6D15-421F-46B7-B30A-942C6BE15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C44D05-79D6-4B23-AF55-9B628A405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F1483F-2B60-40DE-816B-C81ACF8F7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9762E-8102-4B95-BC89-F05CBFF6F6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490490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3BC4298-BA9D-428A-99B5-7FBE6266B4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5FBA3C-D435-48FE-9FA2-7069B3DF1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C0E1084-C824-40B2-AF38-0FE6B0CD9A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9E7DF-D8BA-4EAB-914D-B17F4617EB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224997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619102-86D4-49B0-8DFA-C63CCE0F1F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47C1A1-32DF-467B-9F5B-5EE065E8B7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3C9232-0867-4F7B-84E2-0FFE57142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6C963-8A54-4526-B28B-B775C3B235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3196165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6ACB54-E6BB-4F98-8514-B279A5C93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B00139-3049-4B0A-AF48-2D3D59552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881C57-D0F0-4AC1-B29C-67E17908E9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26D20-3410-4884-8FB0-EB698E015E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4176728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636C7D4-2920-4F54-BE7C-C4D6E2171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6335684-8460-4512-AAAE-C559B315B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4BA6E9-E547-4055-A7B5-9981E89836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D9A87C-23A9-4502-B043-B4BD06C27B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AD5B5C-9B40-4A26-8C32-9E7AA7BA21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92E35C-6DDA-4E24-9AE3-82E392E5A61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jaski.net/astronomija/referati.html?r=ast_ref_nase_osoncje_05__predstavitev.ppt" TargetMode="External"/><Relationship Id="rId2" Type="http://schemas.openxmlformats.org/officeDocument/2006/relationships/hyperlink" Target="http://www.dijaski.net/astronomija/referati.html?r=ast_ref_nase_osoncje_0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jaski.net/astronomija/referati.html?r=ast_ref_planeti_in_sonce_01.do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EAA4E76-7642-45C9-86D8-070A442857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PLANETI NAŠEGA OSONČJA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EEF44BA-EE0C-4CAC-9984-C101B8E492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sl-SI" altLang="sl-SI" sz="2000" dirty="0"/>
          </a:p>
          <a:p>
            <a:pPr eaLnBrk="1" hangingPunct="1">
              <a:lnSpc>
                <a:spcPct val="80000"/>
              </a:lnSpc>
            </a:pPr>
            <a:endParaRPr lang="sl-SI" altLang="sl-SI" sz="2000" dirty="0"/>
          </a:p>
          <a:p>
            <a:pPr eaLnBrk="1" hangingPunct="1">
              <a:lnSpc>
                <a:spcPct val="80000"/>
              </a:lnSpc>
            </a:pPr>
            <a:endParaRPr lang="sl-SI" altLang="sl-SI" sz="2000" dirty="0"/>
          </a:p>
          <a:p>
            <a:pPr eaLnBrk="1" hangingPunct="1">
              <a:lnSpc>
                <a:spcPct val="80000"/>
              </a:lnSpc>
            </a:pPr>
            <a:r>
              <a:rPr lang="sl-SI" altLang="sl-SI" sz="2800" dirty="0"/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F921CCF-6EED-43D6-B3FC-C3D1DDE44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8E15DA5-AB05-4D42-A182-139167144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pic>
        <p:nvPicPr>
          <p:cNvPr id="11268" name="Picture 8" descr="Luna">
            <a:extLst>
              <a:ext uri="{FF2B5EF4-FFF2-40B4-BE49-F238E27FC236}">
                <a16:creationId xmlns:a16="http://schemas.microsoft.com/office/drawing/2014/main" id="{FC722A1A-2DD2-451E-9FE4-4155BAC40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205038"/>
            <a:ext cx="53324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195D384-8441-45AA-A5C6-C80E0ACF0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MARS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C6BBFBE-3D9B-4BEC-8702-85D39C1BF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Mars ali Rdeči planet, zaradi njegove značilne barve, je dobilo me po bogu vojne-Marsu</a:t>
            </a:r>
          </a:p>
          <a:p>
            <a:pPr eaLnBrk="1" hangingPunct="1"/>
            <a:r>
              <a:rPr lang="sl-SI" altLang="sl-SI"/>
              <a:t>Ima dve luni: Fobos in Deimos</a:t>
            </a:r>
          </a:p>
          <a:p>
            <a:pPr eaLnBrk="1" hangingPunct="1"/>
            <a:r>
              <a:rPr lang="sl-SI" altLang="sl-SI"/>
              <a:t>Ima zelo pester relief : puščave, doline, gore, kraterji…</a:t>
            </a:r>
          </a:p>
          <a:p>
            <a:pPr eaLnBrk="1" hangingPunct="1"/>
            <a:r>
              <a:rPr lang="sl-SI" altLang="sl-SI"/>
              <a:t>Najbolj primeren planet našega osončja za bivanje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D7659EA-56F1-4F9C-B3F2-C9911D3D1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F1115E9-F9D1-4629-97E6-78B9F4539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pic>
        <p:nvPicPr>
          <p:cNvPr id="13316" name="Picture 4" descr="Mars">
            <a:extLst>
              <a:ext uri="{FF2B5EF4-FFF2-40B4-BE49-F238E27FC236}">
                <a16:creationId xmlns:a16="http://schemas.microsoft.com/office/drawing/2014/main" id="{5B41D907-8380-4568-8E3E-2D50CC2A0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412875"/>
            <a:ext cx="381635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E5EFD83-66AC-4320-BF03-5F2F9F0CC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	JUPITER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EF43919-35D0-4133-B32C-892161A79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Jupiter</a:t>
            </a:r>
            <a:r>
              <a:rPr lang="sl-SI" altLang="sl-SI" sz="2800" b="1"/>
              <a:t> </a:t>
            </a:r>
            <a:r>
              <a:rPr lang="sl-SI" altLang="sl-SI" sz="2800"/>
              <a:t>je peti in največji planet v Osončju </a:t>
            </a:r>
          </a:p>
          <a:p>
            <a:pPr eaLnBrk="1" hangingPunct="1"/>
            <a:r>
              <a:rPr lang="sl-SI" altLang="sl-SI" sz="2800"/>
              <a:t>Ima veliko rdečo pego –orkan velik kot Zemlja</a:t>
            </a:r>
          </a:p>
          <a:p>
            <a:pPr eaLnBrk="1" hangingPunct="1"/>
            <a:r>
              <a:rPr lang="sl-SI" altLang="sl-SI" sz="2800"/>
              <a:t>Nima površja, ker je sestavljen iz helija in vodika</a:t>
            </a:r>
          </a:p>
          <a:p>
            <a:pPr eaLnBrk="1" hangingPunct="1"/>
            <a:r>
              <a:rPr lang="sl-SI" altLang="sl-SI" sz="2800"/>
              <a:t>Njegova stalna temperatura je – 150°C</a:t>
            </a:r>
          </a:p>
          <a:p>
            <a:pPr eaLnBrk="1" hangingPunct="1"/>
            <a:r>
              <a:rPr lang="sl-SI" altLang="sl-SI" sz="2800"/>
              <a:t>Ima 63 lun, tudi Ganimed največja luna v Osončju</a:t>
            </a:r>
          </a:p>
          <a:p>
            <a:pPr eaLnBrk="1" hangingPunct="1"/>
            <a:r>
              <a:rPr lang="sl-SI" altLang="sl-SI" sz="2800"/>
              <a:t>Pot okoli Sonca prepotuje v 12 zemeljskih letih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10A3EAB-7B9F-42A7-8112-DCEBC9018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ED66019-F231-41E3-9A3E-BE40FD5546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pic>
        <p:nvPicPr>
          <p:cNvPr id="15364" name="Picture 4" descr="Jupiter">
            <a:extLst>
              <a:ext uri="{FF2B5EF4-FFF2-40B4-BE49-F238E27FC236}">
                <a16:creationId xmlns:a16="http://schemas.microsoft.com/office/drawing/2014/main" id="{C8CD655F-C44B-49C4-8940-4814A6347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412875"/>
            <a:ext cx="3744912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65DD174-A073-455A-8D37-C34DB4602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SATURN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79B2D31-6A64-48C6-B90C-2E3369637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Najbolj znan po njegovem prstanu iz drobcev ledu in kamnov, ostankov kometov in asteroidov</a:t>
            </a:r>
          </a:p>
          <a:p>
            <a:pPr eaLnBrk="1" hangingPunct="1"/>
            <a:r>
              <a:rPr lang="sl-SI" altLang="sl-SI" sz="2800"/>
              <a:t>Drugi največji planet našega osončja</a:t>
            </a:r>
          </a:p>
          <a:p>
            <a:pPr eaLnBrk="1" hangingPunct="1"/>
            <a:r>
              <a:rPr lang="sl-SI" altLang="sl-SI" sz="2800"/>
              <a:t>Za let okoli sonca rabi 29 let in pol</a:t>
            </a:r>
          </a:p>
          <a:p>
            <a:pPr eaLnBrk="1" hangingPunct="1"/>
            <a:r>
              <a:rPr lang="sl-SI" altLang="sl-SI" sz="2800"/>
              <a:t>Sestavljen iz vodika in helija</a:t>
            </a:r>
          </a:p>
          <a:p>
            <a:pPr eaLnBrk="1" hangingPunct="1"/>
            <a:r>
              <a:rPr lang="sl-SI" altLang="sl-SI" sz="2800"/>
              <a:t>Ima več kot 60 lun</a:t>
            </a:r>
          </a:p>
          <a:p>
            <a:pPr eaLnBrk="1" hangingPunct="1"/>
            <a:r>
              <a:rPr lang="sl-SI" altLang="sl-SI" sz="2800"/>
              <a:t>Najbolj znana Titan- edina luna z atmosfero</a:t>
            </a:r>
          </a:p>
          <a:p>
            <a:pPr eaLnBrk="1" hangingPunct="1"/>
            <a:r>
              <a:rPr lang="sl-SI" altLang="sl-SI" sz="2800"/>
              <a:t>Površje je sestavljeno  iz skal prekritih z ledom</a:t>
            </a:r>
          </a:p>
          <a:p>
            <a:pPr eaLnBrk="1" hangingPunct="1"/>
            <a:endParaRPr lang="sl-SI" altLang="sl-SI" sz="2800"/>
          </a:p>
          <a:p>
            <a:pPr eaLnBrk="1" hangingPunct="1"/>
            <a:endParaRPr lang="sl-SI" altLang="sl-SI" sz="280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526228F-1133-4418-ADC4-366388E8B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AB8FB51-E2D1-45F4-9981-3AC71F0A1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pic>
        <p:nvPicPr>
          <p:cNvPr id="17412" name="Picture 4" descr="Saturn">
            <a:extLst>
              <a:ext uri="{FF2B5EF4-FFF2-40B4-BE49-F238E27FC236}">
                <a16:creationId xmlns:a16="http://schemas.microsoft.com/office/drawing/2014/main" id="{A5873A3D-78BC-4125-977E-F4EAA8ADA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1143000"/>
            <a:ext cx="58769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E1471A6-474C-4088-A869-79838A830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URAN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0D1C262-6BC5-4FD4-BFD5-1FF67643D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/>
              <a:t>Za pot okoli sonca rabi 84 let, zaradi tega je na strani bližji soncu približno 20 let svetlo, na drugi pa 20 let temno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Atmosfera je sestavljena iz vodika,helija in metana (zaradi tega značilna modrozelena barva)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Njegova poprečna temperatura je -210°C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Ima 27 lun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Titanija, Oberon, Umbriel in Ariel</a:t>
            </a:r>
          </a:p>
          <a:p>
            <a:pPr eaLnBrk="1" hangingPunct="1">
              <a:lnSpc>
                <a:spcPct val="90000"/>
              </a:lnSpc>
            </a:pPr>
            <a:endParaRPr lang="sl-SI" altLang="sl-SI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46CB46D-6870-4EDC-BE65-79378FA8A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BB3E06A-0383-4818-A272-0453838FD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pic>
        <p:nvPicPr>
          <p:cNvPr id="19460" name="Picture 4" descr="Uran">
            <a:extLst>
              <a:ext uri="{FF2B5EF4-FFF2-40B4-BE49-F238E27FC236}">
                <a16:creationId xmlns:a16="http://schemas.microsoft.com/office/drawing/2014/main" id="{5A9DAF6B-4A4F-44A3-8B19-9EB5326BE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752475"/>
            <a:ext cx="540067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05F9DAA-3E49-4B6D-B299-4777BEAD8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NEPTUN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95A2335-10F8-45F1-9603-3AEE4FD61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Najbolj oddaljen planet od sonca</a:t>
            </a:r>
          </a:p>
          <a:p>
            <a:pPr eaLnBrk="1" hangingPunct="1"/>
            <a:r>
              <a:rPr lang="sl-SI" altLang="sl-SI" sz="2800"/>
              <a:t>Sonce obkroži v 165 letih</a:t>
            </a:r>
          </a:p>
          <a:p>
            <a:pPr eaLnBrk="1" hangingPunct="1"/>
            <a:r>
              <a:rPr lang="sl-SI" altLang="sl-SI" sz="2800"/>
              <a:t>Povprečna temperatura -225°C</a:t>
            </a:r>
          </a:p>
          <a:p>
            <a:pPr eaLnBrk="1" hangingPunct="1"/>
            <a:r>
              <a:rPr lang="sl-SI" altLang="sl-SI" sz="2800"/>
              <a:t>Sestavljen iz vodika,helija in metana (zaradi tega njegova modra barva)</a:t>
            </a:r>
          </a:p>
          <a:p>
            <a:pPr eaLnBrk="1" hangingPunct="1"/>
            <a:r>
              <a:rPr lang="sl-SI" altLang="sl-SI" sz="2800"/>
              <a:t>Znan je po viharjih, ki pihajo do 2000 km/h</a:t>
            </a:r>
          </a:p>
          <a:p>
            <a:pPr eaLnBrk="1" hangingPunct="1"/>
            <a:r>
              <a:rPr lang="sl-SI" altLang="sl-SI" sz="2800"/>
              <a:t>Ima Temno liso, ki je velika kot zemlja, ki predstavlja vrtinec</a:t>
            </a:r>
          </a:p>
          <a:p>
            <a:pPr eaLnBrk="1" hangingPunct="1"/>
            <a:r>
              <a:rPr lang="sl-SI" altLang="sl-SI" sz="2800"/>
              <a:t>Ima 13 lun (Triton)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A269814-2E94-4318-8390-54D9E395F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PLANETI NASPLOŠNO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45F7E26-09F0-4CD4-AEFE-7E2719154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 sz="3000"/>
              <a:t>So okrogli vesoljski objekti, ki krožijo okoli zvezde in ne oddajajo samostojne svetlobe </a:t>
            </a:r>
          </a:p>
          <a:p>
            <a:pPr eaLnBrk="1" hangingPunct="1"/>
            <a:r>
              <a:rPr lang="sl-SI" altLang="sl-SI" sz="3000"/>
              <a:t>V našem osončju poznamo 8 planetov </a:t>
            </a:r>
          </a:p>
          <a:p>
            <a:pPr eaLnBrk="1" hangingPunct="1"/>
            <a:r>
              <a:rPr lang="sl-SI" altLang="sl-SI" sz="3000"/>
              <a:t>Ločimo jih na notranje in zunanje planete</a:t>
            </a:r>
          </a:p>
          <a:p>
            <a:pPr eaLnBrk="1" hangingPunct="1"/>
            <a:r>
              <a:rPr lang="sl-SI" altLang="sl-SI" sz="3000"/>
              <a:t>Notranja planeta: Merkur, Venera</a:t>
            </a:r>
          </a:p>
          <a:p>
            <a:pPr eaLnBrk="1" hangingPunct="1"/>
            <a:r>
              <a:rPr lang="sl-SI" altLang="sl-SI" sz="3000"/>
              <a:t>Zunanji “plinasti” planeti :Mars, Jupiter, Saturn, Uran, Neptun </a:t>
            </a:r>
          </a:p>
          <a:p>
            <a:pPr eaLnBrk="1" hangingPunct="1"/>
            <a:r>
              <a:rPr lang="sl-SI" altLang="sl-SI" sz="3000"/>
              <a:t>Zemlja-nevtralna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88A4613-140F-45CF-AA1F-B1F3E3BCA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AB106A8-194E-46A4-B013-F66924379E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pic>
        <p:nvPicPr>
          <p:cNvPr id="21508" name="Picture 4" descr="Neptun">
            <a:extLst>
              <a:ext uri="{FF2B5EF4-FFF2-40B4-BE49-F238E27FC236}">
                <a16:creationId xmlns:a16="http://schemas.microsoft.com/office/drawing/2014/main" id="{B39B976C-927C-4135-AEBA-D63001AE0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125538"/>
            <a:ext cx="40322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3B128C0-7669-4B7F-8911-9FDADB144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VIRI IN LITERATURA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678970E-BBD5-491C-8169-725A435E1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2800">
                <a:hlinkClick r:id="rId2"/>
              </a:rPr>
              <a:t>http://www.dijaski.net/astronomija/referati.html?r=ast_ref_nase_osoncje_01.pdf</a:t>
            </a:r>
            <a:endParaRPr lang="sl-SI" altLang="sl-SI" sz="2800"/>
          </a:p>
          <a:p>
            <a:pPr eaLnBrk="1" hangingPunct="1">
              <a:lnSpc>
                <a:spcPct val="90000"/>
              </a:lnSpc>
            </a:pPr>
            <a:r>
              <a:rPr lang="sl-SI" altLang="sl-SI" sz="2800">
                <a:hlinkClick r:id="rId3"/>
              </a:rPr>
              <a:t>http://www.dijaski.net/astronomija/referati.html?r=ast_ref_nase_osoncje_05__predstavitev.ppt</a:t>
            </a:r>
            <a:endParaRPr lang="sl-SI" altLang="sl-SI" sz="2800"/>
          </a:p>
          <a:p>
            <a:pPr eaLnBrk="1" hangingPunct="1">
              <a:lnSpc>
                <a:spcPct val="90000"/>
              </a:lnSpc>
            </a:pPr>
            <a:r>
              <a:rPr lang="sl-SI" altLang="sl-SI" sz="2800">
                <a:hlinkClick r:id="rId4"/>
              </a:rPr>
              <a:t>http://www.dijaski.net/astronomija/referati.html?r=ast_ref_planeti_in_sonce_01.doc</a:t>
            </a:r>
            <a:endParaRPr lang="sl-SI" altLang="sl-SI" sz="2800"/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 Pot v vesolje,Graham Ian,Mladinska knjiga, Ljubljana 2007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Vesolje,Kolaczek Marie,,ladinska knjiga, Ljubljana 2005</a:t>
            </a:r>
          </a:p>
          <a:p>
            <a:pPr eaLnBrk="1" hangingPunct="1">
              <a:lnSpc>
                <a:spcPct val="90000"/>
              </a:lnSpc>
            </a:pPr>
            <a:endParaRPr lang="sl-SI" altLang="sl-SI" sz="280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0722B91-0E2D-4CDF-BC43-B6D882B76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MERKUR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07ACA95-A1F2-4C9A-B945-3FE4F37FB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Je planet najbližji soncu in najmanjši</a:t>
            </a:r>
          </a:p>
          <a:p>
            <a:pPr eaLnBrk="1" hangingPunct="1"/>
            <a:r>
              <a:rPr lang="sl-SI" altLang="sl-SI"/>
              <a:t>Ime dobil pa rimskem bogu trgovine</a:t>
            </a:r>
          </a:p>
          <a:p>
            <a:pPr eaLnBrk="1" hangingPunct="1"/>
            <a:r>
              <a:rPr lang="sl-SI" altLang="sl-SI"/>
              <a:t>Sonce obkroži v 88 dneh</a:t>
            </a:r>
          </a:p>
          <a:p>
            <a:pPr eaLnBrk="1" hangingPunct="1"/>
            <a:r>
              <a:rPr lang="sl-SI" altLang="sl-SI"/>
              <a:t>Temperature se spreminjajo od 420°C do -180 °C</a:t>
            </a:r>
          </a:p>
          <a:p>
            <a:pPr eaLnBrk="1" hangingPunct="1"/>
            <a:r>
              <a:rPr lang="sl-SI" altLang="sl-SI"/>
              <a:t>Ima zelo razgibano površje</a:t>
            </a:r>
          </a:p>
          <a:p>
            <a:pPr eaLnBrk="1" hangingPunct="1"/>
            <a:r>
              <a:rPr lang="sl-SI" altLang="sl-SI"/>
              <a:t>Je brez naravnih satelitov-lun</a:t>
            </a:r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8B66E66-EEA3-463D-8B8E-7D58B227D1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1297010-F8FB-4BC2-B55D-63A7852BE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pic>
        <p:nvPicPr>
          <p:cNvPr id="5124" name="Picture 4" descr="merkur">
            <a:extLst>
              <a:ext uri="{FF2B5EF4-FFF2-40B4-BE49-F238E27FC236}">
                <a16:creationId xmlns:a16="http://schemas.microsoft.com/office/drawing/2014/main" id="{5BD27C4A-CC56-4BAC-81F6-ADE50AD1A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260C575-98AB-4F9A-A89D-245A1FB32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VENERA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88FAE84-8685-477E-BD5B-1ACB994D6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Ime tudi Večernica in Danica</a:t>
            </a:r>
          </a:p>
          <a:p>
            <a:pPr eaLnBrk="1" hangingPunct="1"/>
            <a:r>
              <a:rPr lang="sl-SI" altLang="sl-SI"/>
              <a:t>Po velikosti podoben Zemlji</a:t>
            </a:r>
          </a:p>
          <a:p>
            <a:pPr eaLnBrk="1" hangingPunct="1"/>
            <a:r>
              <a:rPr lang="sl-SI" altLang="sl-SI"/>
              <a:t>Pot okoli sonca traja 224 dni</a:t>
            </a:r>
          </a:p>
          <a:p>
            <a:pPr eaLnBrk="1" hangingPunct="1"/>
            <a:r>
              <a:rPr lang="sl-SI" altLang="sl-SI"/>
              <a:t>Atmosfera sestavljena iz mešanice ogljikovega dioksida in žveplene kisline</a:t>
            </a:r>
          </a:p>
          <a:p>
            <a:pPr eaLnBrk="1" hangingPunct="1"/>
            <a:r>
              <a:rPr lang="sl-SI" altLang="sl-SI"/>
              <a:t>Najbolj vroč planet (do 470°C) v našem osončju (vulkansko aktiven)</a:t>
            </a:r>
          </a:p>
          <a:p>
            <a:pPr eaLnBrk="1" hangingPunct="1">
              <a:buFontTx/>
              <a:buNone/>
            </a:pPr>
            <a:endParaRPr lang="sl-SI" altLang="sl-SI"/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D78AD8-5266-4793-B547-343CF0C92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194308-B89C-4798-8541-42E1400ED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l-SI" altLang="sl-SI"/>
          </a:p>
        </p:txBody>
      </p:sp>
      <p:pic>
        <p:nvPicPr>
          <p:cNvPr id="7172" name="Picture 4" descr="Venera">
            <a:extLst>
              <a:ext uri="{FF2B5EF4-FFF2-40B4-BE49-F238E27FC236}">
                <a16:creationId xmlns:a16="http://schemas.microsoft.com/office/drawing/2014/main" id="{9F7E81A8-217D-4B55-BB8C-9F2F39BAA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908050"/>
            <a:ext cx="4111625" cy="44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6C8F9B0-DE53-4CE6-B2E6-5194DEB8F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ZEMLJA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85328BD-7A7F-4433-ABBD-D249D594D7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 sz="2800"/>
              <a:t>Do zdaj edini znani planet na katerem se je razvilo življenje s tekočo vodo in kisikom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Nastal pred 4,57 milijarde let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Pot okoli sonca traja 365 dni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 Dan traja 23h 56m 4s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Njegova povprečna temperatura je 15°C 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Ima atmosfero sestavljeno iz dušika, kisika, argona, ogljikovega dioksida, vodne pare, ozona…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800"/>
              <a:t>Ima en satelit-Luno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36D5F0D-B6AD-4A20-A861-776A9DFD8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888E78F-1630-42AE-A095-F625A97FD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pic>
        <p:nvPicPr>
          <p:cNvPr id="9220" name="Picture 4" descr="Zemlja">
            <a:extLst>
              <a:ext uri="{FF2B5EF4-FFF2-40B4-BE49-F238E27FC236}">
                <a16:creationId xmlns:a16="http://schemas.microsoft.com/office/drawing/2014/main" id="{8977F921-57C6-49FA-9920-A34C888FD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268413"/>
            <a:ext cx="367347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4FBFFDE-92FC-4D72-8FA6-F5826622F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LUNA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5554CE0-C98B-4322-BC11-4E451DD3B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Luna ali mesec je edini naravni satelit Zemlje in najbližje nebesno telo</a:t>
            </a:r>
          </a:p>
          <a:p>
            <a:pPr eaLnBrk="1" hangingPunct="1"/>
            <a:r>
              <a:rPr lang="sl-SI" altLang="sl-SI"/>
              <a:t>Ena večjih lun v našem osončju</a:t>
            </a:r>
          </a:p>
          <a:p>
            <a:pPr eaLnBrk="1" hangingPunct="1"/>
            <a:r>
              <a:rPr lang="sl-SI" altLang="sl-SI"/>
              <a:t>Brez atmosfere in vode</a:t>
            </a:r>
          </a:p>
          <a:p>
            <a:pPr eaLnBrk="1" hangingPunct="1"/>
            <a:r>
              <a:rPr lang="sl-SI" altLang="sl-SI"/>
              <a:t>Edino nebesno telo, na katerega naj bi stopila človeška noga (Neil Armstrong)</a:t>
            </a:r>
          </a:p>
          <a:p>
            <a:pPr eaLnBrk="1" hangingPunct="1"/>
            <a:r>
              <a:rPr lang="sl-SI" altLang="sl-SI"/>
              <a:t>Kot Merkur ima bogat relief s kraterji</a:t>
            </a:r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On-screen Show (4:3)</PresentationFormat>
  <Paragraphs>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Privzeti načrt</vt:lpstr>
      <vt:lpstr>PLANETI NAŠEGA OSONČJA</vt:lpstr>
      <vt:lpstr>PLANETI NASPLOŠNO</vt:lpstr>
      <vt:lpstr>MERKUR</vt:lpstr>
      <vt:lpstr>PowerPoint Presentation</vt:lpstr>
      <vt:lpstr>VENERA</vt:lpstr>
      <vt:lpstr>PowerPoint Presentation</vt:lpstr>
      <vt:lpstr>ZEMLJA</vt:lpstr>
      <vt:lpstr>PowerPoint Presentation</vt:lpstr>
      <vt:lpstr>LUNA</vt:lpstr>
      <vt:lpstr>PowerPoint Presentation</vt:lpstr>
      <vt:lpstr>MARS</vt:lpstr>
      <vt:lpstr>PowerPoint Presentation</vt:lpstr>
      <vt:lpstr> JUPITER</vt:lpstr>
      <vt:lpstr>PowerPoint Presentation</vt:lpstr>
      <vt:lpstr>SATURN</vt:lpstr>
      <vt:lpstr>PowerPoint Presentation</vt:lpstr>
      <vt:lpstr>URAN</vt:lpstr>
      <vt:lpstr>PowerPoint Presentation</vt:lpstr>
      <vt:lpstr>NEPTUN</vt:lpstr>
      <vt:lpstr>PowerPoint Presentation</vt:lpstr>
      <vt:lpstr>VIRI IN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2019-05-30T09:25:34Z</dcterms:created>
  <dcterms:modified xsi:type="dcterms:W3CDTF">2019-05-30T09:25:34Z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