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66"/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858" autoAdjust="0"/>
    <p:restoredTop sz="94660"/>
  </p:normalViewPr>
  <p:slideViewPr>
    <p:cSldViewPr>
      <p:cViewPr varScale="1">
        <p:scale>
          <a:sx n="84" d="100"/>
          <a:sy n="84" d="100"/>
        </p:scale>
        <p:origin x="102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1B8F2-8841-44AC-81EB-455DAF1D5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58B6E-5543-4D92-85AF-351C9E02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4410E-9E80-485A-AF7C-9741318D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A4BC-344B-4CB8-9353-4779D334D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2CE-1DFC-4C75-946E-D0FC0FFC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537E0-3946-41D9-BBB1-393561BD785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5027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D457-1DDC-4030-888D-75FAD0F00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EACF6-F693-4779-AAB6-BC4800358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BDD1C-D4F2-4926-ACE6-CEBF33F4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D1701-BEBF-4F25-8906-09565FCC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FDAE6-A9E8-4200-B7DB-81F3D2449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1A271-856A-4415-BB48-A39F19C27D1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014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9A42B8-8243-4DE6-B869-F5BADBD552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4D060-5511-4720-9FA6-F925B57B2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CA25F-A1CF-48FE-BCBA-DEFCA3A6F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2E752-80E0-466F-BF82-1D409103C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25D11-3866-42CC-BB2B-4944EFB7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E9C69-D3F8-4AC1-BED3-C1F6DD4EC88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0728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965C1-BE3A-463D-84C8-11B568C0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4284A-F3D7-4AF9-824A-A22D3DAB8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53EEE-4943-49EE-9B60-7B84E04B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1381C-1B29-43BD-B5CB-DD461EEA3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A9688-2385-457E-9F34-05EFF805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FE184-7E35-4C07-85E2-438AD887FE5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3030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E628-A8BA-4435-941C-2FED0556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B2674-C25E-4BD8-A561-185DB8ABD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E496D-7065-409B-B552-9DAF0332C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1BEDA-F32D-4123-8825-EB05275F7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866D6-BE75-407B-B57D-B71AAD654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0473E-A6A3-4CDB-BF9F-B5CB96CA2FB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250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4E890-16FA-4665-ADCA-AA746D104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F4773-783A-4B26-B399-EEEEE610D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4ABFF-3646-4303-A79F-64588FEF1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B484B-3D85-446C-8690-00A4C3AE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CA3ED-BF0F-4C10-A1FD-0E3D7436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D2A62-E6F7-49BF-93A3-FD8D9338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1ABF7-FEE6-4A76-A8A0-FAA15C4995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7719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493A-ECB6-4547-98C6-1770654C3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83660-1272-429D-82EB-73C5EFBDA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D6636-6F8B-4FF4-87A7-191598441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21000-F065-45B5-B37A-BA04BDF063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D59618-DAB6-49EE-83C8-937BDFCAC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74922-14E5-455B-9358-33CFF1BA7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DE0F56-7C4C-4166-9A8E-B89514C5B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8389BC-DF71-40E3-9B7A-A7DB0215F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B39DD-0C9D-4B45-B8E7-E5553CDF2D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6712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943DB-00A7-4681-BDD2-3E551905C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CF398-F409-4031-9C5C-5AEE6515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ABE7A6-6CB6-4172-91C3-DD9DBCC3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B46A2-DA2C-43A3-872F-0CBC6FCC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BC5C0-44AB-4137-8904-F7D83608867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2612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5DD6D2-D497-4F1F-81BA-A87C778A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5331BE-A1CA-412B-B555-E695E01E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AF424A-D660-4EA5-9310-B9F23572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CE0FF-A25B-4786-91CF-26B321DC1F6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0907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2A515-08F6-4115-9F79-6D4E1A7CB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2786-8F24-465A-B11B-7595E0D76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0B6FA-853B-459B-B970-A0A53D9B0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4912B-AD06-4EAA-A741-D4718660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719AC-6A25-4017-A645-E62168D22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68AA-133B-4B74-81A1-B5B8C925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0A3A9-2711-4F4E-B579-AC847D20EA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5091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CB725-EF88-468F-AE3B-2B072228C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947477-6646-4E64-9F2C-39E04089C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813D1-1094-4420-AD77-36D2F23AC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8DAD0-6B9B-4617-AC74-B61E5DFFF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5FC3E-3F0D-4401-B1E4-87BE2DE6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D31351-DC6A-4B85-B21D-6BA72A59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FF582-9C41-4745-A607-DCD75E774FC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7653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30B89B-980D-437C-BA86-9DF91D399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0FBF714-AD3D-4EF8-A9AC-F1AB17A39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6544EE9-C72E-4792-B267-15046B3E4B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3F0C7BE-6CD6-48EC-A5E7-EDE4A0949C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6E0EA0-8BF9-4E8E-9574-0732F94876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1555C0-91BD-49F4-9194-D82700A4D36A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arth">
            <a:extLst>
              <a:ext uri="{FF2B5EF4-FFF2-40B4-BE49-F238E27FC236}">
                <a16:creationId xmlns:a16="http://schemas.microsoft.com/office/drawing/2014/main" id="{C8460806-3F55-4190-8A5D-A28776A4F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D8FCF7F3-2835-4B77-982E-E78E070E39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88913"/>
            <a:ext cx="9144000" cy="6480175"/>
          </a:xfrm>
        </p:spPr>
        <p:txBody>
          <a:bodyPr anchor="ctr"/>
          <a:lstStyle/>
          <a:p>
            <a:r>
              <a:rPr lang="sl-SI" altLang="sl-SI" sz="117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POLETI V VESOLJE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Earth">
            <a:extLst>
              <a:ext uri="{FF2B5EF4-FFF2-40B4-BE49-F238E27FC236}">
                <a16:creationId xmlns:a16="http://schemas.microsoft.com/office/drawing/2014/main" id="{4DAA8676-F2C6-42BD-B362-60933F450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49D4888D-C63D-4DB6-BA3A-E3B88F36E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164388" cy="1143000"/>
          </a:xfrm>
        </p:spPr>
        <p:txBody>
          <a:bodyPr/>
          <a:lstStyle/>
          <a:p>
            <a:r>
              <a:rPr lang="sl-SI" altLang="sl-SI" sz="5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PRVO BITJE V VESOLJU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A10A14C-B16A-41B0-9650-ADBE9D539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8229600" cy="4525962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altLang="sl-SI" sz="4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Lajka je bila ruski vesoljski pes in prvo živo bitje, ki je iz Zemlje vstopilo v orbito. V orbito so jo izstrelili 3. novembra, 1957 s plovilom Sputnik 2, sovjetsko vesoljsko ladjo.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Earth">
            <a:extLst>
              <a:ext uri="{FF2B5EF4-FFF2-40B4-BE49-F238E27FC236}">
                <a16:creationId xmlns:a16="http://schemas.microsoft.com/office/drawing/2014/main" id="{175264DF-3556-437D-BF62-2B981496C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3609789D-F912-47C9-AE66-CEE641862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6778625" cy="1143000"/>
          </a:xfrm>
        </p:spPr>
        <p:txBody>
          <a:bodyPr/>
          <a:lstStyle/>
          <a:p>
            <a:r>
              <a:rPr lang="sl-SI" altLang="sl-SI" sz="4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PRVI </a:t>
            </a:r>
            <a:r>
              <a:rPr lang="sl-SI" altLang="sl-SI" sz="4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Č</a:t>
            </a:r>
            <a:r>
              <a:rPr lang="sl-SI" altLang="sl-SI" sz="4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LOVEK V VESOLJU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A747EEC-502F-4DA1-B86A-58AF2D9849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sl-SI" altLang="sl-SI" sz="2800"/>
          </a:p>
          <a:p>
            <a:endParaRPr lang="sl-SI" altLang="sl-SI" sz="2800"/>
          </a:p>
          <a:p>
            <a:endParaRPr lang="sl-SI" altLang="sl-SI" sz="2800"/>
          </a:p>
          <a:p>
            <a:endParaRPr lang="sl-SI" altLang="sl-SI" sz="280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CFDC78A-4A66-4B1D-A0C8-143E89B00B8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0" y="1628775"/>
            <a:ext cx="8147050" cy="45259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 aprila 1961 je major Gagarin v Vostoku 1 uradno kot prvi človek poletel okoli Zemlje in se nato uspešno vrnil.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Vostok 1 je bila ruska vesoljska odprava.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je bila prva odprava s človeško posadko.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Earth">
            <a:extLst>
              <a:ext uri="{FF2B5EF4-FFF2-40B4-BE49-F238E27FC236}">
                <a16:creationId xmlns:a16="http://schemas.microsoft.com/office/drawing/2014/main" id="{E51E88D0-E8BE-4F40-8B25-A47DEBAD1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7922F4E9-AAB1-4BF8-9EE9-BAAC4B5BB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067550" cy="1143000"/>
          </a:xfrm>
        </p:spPr>
        <p:txBody>
          <a:bodyPr/>
          <a:lstStyle/>
          <a:p>
            <a:r>
              <a:rPr lang="sl-SI" altLang="sl-SI" sz="4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POLETI NA LUNO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52163E-16BD-4AE3-956F-2B5961417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8229600" cy="4525962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Američani so bili na Luni šestkrat, drugi narodi na luno niso poslali ljudi.</a:t>
            </a:r>
          </a:p>
          <a:p>
            <a:pPr algn="ctr">
              <a:buFontTx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 okviru misije Apollo 11 je 20. julija 1969 prvi na Lunina tla stopil Neil Armstrong, ki je izrekel znane besede: 'To je majhen korak za človeka in velik skok za človeštvo.' Armstrongu je kmalu sledil še Edwin Aldrin.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4" name="Picture 18" descr="Earth">
            <a:extLst>
              <a:ext uri="{FF2B5EF4-FFF2-40B4-BE49-F238E27FC236}">
                <a16:creationId xmlns:a16="http://schemas.microsoft.com/office/drawing/2014/main" id="{B039E049-7C1C-4083-9E67-7502936AD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Earth">
            <a:extLst>
              <a:ext uri="{FF2B5EF4-FFF2-40B4-BE49-F238E27FC236}">
                <a16:creationId xmlns:a16="http://schemas.microsoft.com/office/drawing/2014/main" id="{47E2292F-B261-4651-B4E2-7612ED047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article_main_wide">
            <a:extLst>
              <a:ext uri="{FF2B5EF4-FFF2-40B4-BE49-F238E27FC236}">
                <a16:creationId xmlns:a16="http://schemas.microsoft.com/office/drawing/2014/main" id="{96A730B1-C2D1-4312-AACD-2FFB8543C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Laika">
            <a:extLst>
              <a:ext uri="{FF2B5EF4-FFF2-40B4-BE49-F238E27FC236}">
                <a16:creationId xmlns:a16="http://schemas.microsoft.com/office/drawing/2014/main" id="{3E10C335-E03D-43D4-BD50-6A329BC9A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7" name="Rectangle 11">
            <a:extLst>
              <a:ext uri="{FF2B5EF4-FFF2-40B4-BE49-F238E27FC236}">
                <a16:creationId xmlns:a16="http://schemas.microsoft.com/office/drawing/2014/main" id="{608DE624-641D-4064-BF69-416FC80DE8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4932363" cy="1989138"/>
          </a:xfrm>
        </p:spPr>
        <p:txBody>
          <a:bodyPr anchor="ctr"/>
          <a:lstStyle/>
          <a:p>
            <a:r>
              <a:rPr lang="sl-SI" altLang="sl-SI" sz="8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LAJKA</a:t>
            </a:r>
          </a:p>
        </p:txBody>
      </p:sp>
      <p:pic>
        <p:nvPicPr>
          <p:cNvPr id="9237" name="Picture 21" descr="Earth">
            <a:extLst>
              <a:ext uri="{FF2B5EF4-FFF2-40B4-BE49-F238E27FC236}">
                <a16:creationId xmlns:a16="http://schemas.microsoft.com/office/drawing/2014/main" id="{5A65EA4B-C0F4-4AF3-961B-EAFA7253A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2" name="Picture 16" descr="Yuj0701">
            <a:extLst>
              <a:ext uri="{FF2B5EF4-FFF2-40B4-BE49-F238E27FC236}">
                <a16:creationId xmlns:a16="http://schemas.microsoft.com/office/drawing/2014/main" id="{97010587-A379-4FCD-8CC4-4B422FBE3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8" name="Rectangle 12">
            <a:extLst>
              <a:ext uri="{FF2B5EF4-FFF2-40B4-BE49-F238E27FC236}">
                <a16:creationId xmlns:a16="http://schemas.microsoft.com/office/drawing/2014/main" id="{5EBEEC5B-3B21-4AA5-90B7-33DED9D3A5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88913"/>
            <a:ext cx="4716463" cy="2060575"/>
          </a:xfrm>
        </p:spPr>
        <p:txBody>
          <a:bodyPr/>
          <a:lstStyle/>
          <a:p>
            <a:r>
              <a:rPr lang="sl-SI" altLang="sl-SI" sz="60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JURIJ GAGARIN</a:t>
            </a:r>
          </a:p>
        </p:txBody>
      </p:sp>
      <p:pic>
        <p:nvPicPr>
          <p:cNvPr id="9238" name="Picture 22" descr="Earth">
            <a:extLst>
              <a:ext uri="{FF2B5EF4-FFF2-40B4-BE49-F238E27FC236}">
                <a16:creationId xmlns:a16="http://schemas.microsoft.com/office/drawing/2014/main" id="{30EE192F-22E1-498D-B792-66F512679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922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Earth">
            <a:extLst>
              <a:ext uri="{FF2B5EF4-FFF2-40B4-BE49-F238E27FC236}">
                <a16:creationId xmlns:a16="http://schemas.microsoft.com/office/drawing/2014/main" id="{FB6940AF-5338-45C7-9BA6-033BEE4C6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Rectangle 5">
            <a:extLst>
              <a:ext uri="{FF2B5EF4-FFF2-40B4-BE49-F238E27FC236}">
                <a16:creationId xmlns:a16="http://schemas.microsoft.com/office/drawing/2014/main" id="{2108EF68-4807-4A3B-A83F-9FF0C02E26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6227763" cy="2708275"/>
          </a:xfrm>
        </p:spPr>
        <p:txBody>
          <a:bodyPr anchor="ctr"/>
          <a:lstStyle/>
          <a:p>
            <a:r>
              <a:rPr lang="sl-SI" altLang="sl-SI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NEIL ARMSTRONG</a:t>
            </a:r>
          </a:p>
        </p:txBody>
      </p:sp>
      <p:pic>
        <p:nvPicPr>
          <p:cNvPr id="13322" name="Picture 10" descr="hasselblad">
            <a:extLst>
              <a:ext uri="{FF2B5EF4-FFF2-40B4-BE49-F238E27FC236}">
                <a16:creationId xmlns:a16="http://schemas.microsoft.com/office/drawing/2014/main" id="{57776A2D-64A8-4FEF-B9A8-AEB736081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4" name="Picture 12" descr="1969-Neil-Armstrong">
            <a:extLst>
              <a:ext uri="{FF2B5EF4-FFF2-40B4-BE49-F238E27FC236}">
                <a16:creationId xmlns:a16="http://schemas.microsoft.com/office/drawing/2014/main" id="{5A96AEAA-15AC-4EF1-8930-1DF2D7BB7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13" descr="Earth">
            <a:extLst>
              <a:ext uri="{FF2B5EF4-FFF2-40B4-BE49-F238E27FC236}">
                <a16:creationId xmlns:a16="http://schemas.microsoft.com/office/drawing/2014/main" id="{F2D86DC7-4B2A-40FC-B17D-F98D25AC9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Earth">
            <a:extLst>
              <a:ext uri="{FF2B5EF4-FFF2-40B4-BE49-F238E27FC236}">
                <a16:creationId xmlns:a16="http://schemas.microsoft.com/office/drawing/2014/main" id="{040BAA27-3A0E-4B40-9ABA-9C4B760E4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4" name="Rectangle 2">
            <a:extLst>
              <a:ext uri="{FF2B5EF4-FFF2-40B4-BE49-F238E27FC236}">
                <a16:creationId xmlns:a16="http://schemas.microsoft.com/office/drawing/2014/main" id="{C6B703A8-71A4-49DA-AD30-26427F6CB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267325" cy="1143000"/>
          </a:xfrm>
        </p:spPr>
        <p:txBody>
          <a:bodyPr/>
          <a:lstStyle/>
          <a:p>
            <a:r>
              <a:rPr lang="sl-SI" altLang="sl-SI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nap ITC" panose="04040A07060A02020202" pitchFamily="82" charset="0"/>
              </a:rPr>
              <a:t>POVZETEK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1BE8BBF-CC37-4128-8208-C88A1FCF0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229600" cy="452596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PRVO ŽIVO BITJE V VESOLJU:</a:t>
            </a:r>
            <a:r>
              <a:rPr lang="sl-SI" altLang="sl-SI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buFont typeface="Arial" panose="020B0604020202020204" pitchFamily="34" charset="0"/>
              <a:buChar char="º"/>
            </a:pPr>
            <a:r>
              <a:rPr lang="sl-SI" altLang="sl-SI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Psička LAJKA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 sz="2800" b="1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Arial" panose="020B0604020202020204" pitchFamily="34" charset="0"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PRVI ČLOVEK V VESOLJU:</a:t>
            </a:r>
          </a:p>
          <a:p>
            <a:pPr>
              <a:buFont typeface="Arial" panose="020B0604020202020204" pitchFamily="34" charset="0"/>
              <a:buChar char="º"/>
            </a:pPr>
            <a:r>
              <a:rPr lang="sl-SI" altLang="sl-SI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JURIJ GAGARIN</a:t>
            </a:r>
          </a:p>
          <a:p>
            <a:pPr>
              <a:buFont typeface="Arial" panose="020B0604020202020204" pitchFamily="34" charset="0"/>
              <a:buChar char="º"/>
            </a:pPr>
            <a:endParaRPr lang="sl-SI" altLang="sl-SI" sz="2800" b="1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Arial" panose="020B0604020202020204" pitchFamily="34" charset="0"/>
              <a:buNone/>
            </a:pPr>
            <a:r>
              <a:rPr lang="sl-SI" altLang="sl-SI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PRVI ČLOVEK NA LUNI:</a:t>
            </a:r>
          </a:p>
          <a:p>
            <a:pPr>
              <a:buFont typeface="Arial" panose="020B0604020202020204" pitchFamily="34" charset="0"/>
              <a:buChar char="º"/>
            </a:pPr>
            <a:r>
              <a:rPr lang="sl-SI" altLang="sl-SI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NEIL ARMSTRONG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Earth">
            <a:extLst>
              <a:ext uri="{FF2B5EF4-FFF2-40B4-BE49-F238E27FC236}">
                <a16:creationId xmlns:a16="http://schemas.microsoft.com/office/drawing/2014/main" id="{9E7521C1-196F-49D5-B3AC-C8A28C3C6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Rectangle 6">
            <a:extLst>
              <a:ext uri="{FF2B5EF4-FFF2-40B4-BE49-F238E27FC236}">
                <a16:creationId xmlns:a16="http://schemas.microsoft.com/office/drawing/2014/main" id="{CD76A37D-582F-4C49-8FF2-ABC21B2D17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692150"/>
            <a:ext cx="4495800" cy="54340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VIRI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º"/>
            </a:pPr>
            <a:r>
              <a:rPr lang="sl-SI" altLang="sl-SI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www.wikipedija.si</a:t>
            </a:r>
            <a:r>
              <a:rPr lang="sl-SI" altLang="sl-SI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~ Jurij Aleksijevič Gagarin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º"/>
            </a:pPr>
            <a:r>
              <a:rPr lang="sl-SI" altLang="sl-SI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www.kvarkadabra.net</a:t>
            </a:r>
            <a:r>
              <a:rPr lang="sl-SI" altLang="sl-SI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~ poleti na luno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º"/>
            </a:pPr>
            <a:r>
              <a:rPr lang="sl-SI" altLang="sl-SI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www.wikipedija.si</a:t>
            </a:r>
            <a:r>
              <a:rPr lang="sl-SI" altLang="sl-SI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~ Lajka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º"/>
            </a:pPr>
            <a:r>
              <a:rPr lang="sl-SI" altLang="sl-SI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www.google.com</a:t>
            </a:r>
            <a:r>
              <a:rPr lang="sl-SI" altLang="sl-SI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~ slike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B6789008-3788-41EC-BA32-7B446F9113A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92150"/>
            <a:ext cx="4038600" cy="54340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PRIPRAVILA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5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P   </a:t>
            </a:r>
            <a:r>
              <a:rPr lang="sl-SI" altLang="sl-SI" sz="54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5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E</a:t>
            </a:r>
            <a:r>
              <a:rPr lang="sl-SI" altLang="sl-SI" sz="5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   </a:t>
            </a:r>
            <a:r>
              <a:rPr lang="sl-SI" altLang="sl-SI" sz="54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5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T</a:t>
            </a:r>
            <a:r>
              <a:rPr lang="sl-SI" altLang="sl-SI" sz="5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   </a:t>
            </a:r>
            <a:r>
              <a:rPr lang="sl-SI" altLang="sl-SI" sz="54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J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5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R</a:t>
            </a:r>
            <a:r>
              <a:rPr lang="sl-SI" altLang="sl-SI" sz="5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   </a:t>
            </a:r>
            <a:r>
              <a:rPr lang="sl-SI" altLang="sl-SI" sz="54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5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A</a:t>
            </a:r>
            <a:r>
              <a:rPr lang="sl-SI" altLang="sl-SI" sz="5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   </a:t>
            </a:r>
            <a:r>
              <a:rPr lang="sl-SI" altLang="sl-SI" sz="54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avie" panose="04040805050809020602" pitchFamily="82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Ravie</vt:lpstr>
      <vt:lpstr>Snap ITC</vt:lpstr>
      <vt:lpstr>Wingdings</vt:lpstr>
      <vt:lpstr>Privzeti načrt</vt:lpstr>
      <vt:lpstr>POLETI V VESOLJE</vt:lpstr>
      <vt:lpstr>PRVO BITJE V VESOLJU</vt:lpstr>
      <vt:lpstr>PRVI ČLOVEK V VESOLJU</vt:lpstr>
      <vt:lpstr>POLETI NA LUNO</vt:lpstr>
      <vt:lpstr>LAJKA</vt:lpstr>
      <vt:lpstr>NEIL ARMSTRONG</vt:lpstr>
      <vt:lpstr>POVZETEK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2019-05-30T09:25:36Z</dcterms:created>
  <dcterms:modified xsi:type="dcterms:W3CDTF">2019-05-30T09:25:36Z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