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19"/>
  </p:notes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0" y="6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DB88EC4C-407A-4D8A-A462-FDE42A24F7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836B558-670C-4F31-956E-6C6CF401A94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43560A-9EE7-409C-B86A-59268E002D0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C8F317F-7C69-43F7-9D55-AF54AE41428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AF8896B-481B-4E53-BD3B-41EEC40E8EC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FE5919E-5797-42D9-996D-07702B96DD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18C8901A-6774-4816-B1B7-EA3DBA72234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41A42D-FAA8-4962-9381-A6CAD197D0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0BF707-6B3B-4EF9-9353-880D67804DAD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A9832DE4-D46F-4D9B-AC82-4140820316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E27CDA1-C191-436D-9FDC-C1AEB9B5A0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F41880-53D8-4E12-AB6E-A65D9A26B6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277A6-AC01-4B5A-AE76-AD143095F9FB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154B17BF-330E-4F25-AFED-9709E4A080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75AF339-3E2C-4F24-B8AD-F5A088F599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0DA9DF-D0E2-4FFB-B2FC-5279CD56580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F51EAC-B688-4B8E-90D9-A9FB50F1739D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7A8EE3B0-BD74-4B06-A7C1-9FF72F883E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085EA06-94B1-4B44-9651-4C19CFD98D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E7261A-64C2-43A1-AF85-EE9A429EE1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BDF183-4702-4E08-AED1-DEFD0F90BBD8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0256AE20-355C-445C-8EB6-15633DA2B2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E70EDD9-C441-45F6-9DE1-F2809D861F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1D850-9D87-4AF7-A557-ECBB30FD21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B73F1-1D62-4063-A6EA-8E1820822809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31FB428F-6BF6-42DA-B1DD-1AB3D35935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8E01AB9-626D-4DE1-83CA-73FFC23E98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735286-D567-4862-8177-71560C2D60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C2BC44-3DAF-496C-9D3E-7BB18739BF93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02B9CEE1-62BA-4323-A2DA-4BD77C524C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55AB499-7DE1-4982-92AE-7FFAA0F6D9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E236-1F1F-4A8A-AC79-DFCDEFDA9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53A9C-7868-4148-9163-6675F582F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883F-11E5-451C-B544-95E23B3819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DB103-F069-4D91-BA18-C38DE43ADD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007B34-867E-4B70-8C50-CA72365B9A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202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E24E-0098-448C-BE13-0673FCD0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4FC0B-E1AE-45D3-9D9F-40480B4AF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8F81-605B-40FB-BFA3-E0025A7AD8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6FB88-313A-4BE0-89D6-1F8382C9D7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B2EE40-0C6B-46C8-824B-650FCA4FF7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81143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EE962-A329-4251-AFD7-D0CA94D03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787775" y="457200"/>
            <a:ext cx="982663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5EA4F-A267-415A-A0D8-0B10EA905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9788" y="457200"/>
            <a:ext cx="2795587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F1A17-498E-4A67-9B1C-F1EF2FADA6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5B108-CC30-472D-BC85-0E15ADD2E2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2ADA07-9B04-4EAB-A9CD-C69C7096C4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14582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158-6EC7-409B-A73C-020011BEE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3CD63-DE7A-4409-A44A-286C86636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F301-80AA-44A4-93D0-E37473A5B3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E48DB-2722-429C-99A7-4D9399084A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B1BC0E-A8B9-428F-99DC-62BB5D621B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4248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2EB2-19F5-4812-A121-A73FB758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A510-4D83-4F8C-8DD3-8AF1C2802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4D78B-10A2-4D4A-96BC-A64502ADF4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A6BF-0A04-4709-86B3-494AE578348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9D08AC-5B28-4663-8DC5-798A60EFF1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07021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6FC2-1AF5-4402-8D9E-4E11EA43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582CA-2CD2-4B76-B766-54B12A7C3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4E65-A213-49A9-A565-3EF2CBD447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6A310-8C0A-40BD-A9C7-E92185474F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11BE72-BE0D-48CE-ABF0-467D609E05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19606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4A38-0C4D-4EFC-82D8-B6E2215F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86E2-8C4A-4336-B4E3-7C7DFEA52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057400"/>
            <a:ext cx="1889125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FEFD-B672-4FB5-A00C-E34708EC1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1313" y="2057400"/>
            <a:ext cx="1889125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61EE3-7D1B-4E6A-AD7C-65F5BEC75B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5353E-3243-41CB-A5B5-DA673EA4A5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FB3672-3707-4677-AB9F-21B8CB4C7A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0241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CE2D-3608-4AB5-B991-06FEBABD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D45E0-927C-4355-8BF4-0798D38B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BDF1C-9692-4787-AEA7-E2BEDD3A5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B197A-3CD0-4828-A274-3202D3912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1BC92-2848-4D10-B82E-78B633E22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23F0A-02EC-46AE-B548-EE01193B3F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EA38FF-069D-48C6-B6AE-2BE8EB8EFAF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2CCAD9-70E0-453B-9EDD-4D8C4D747A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46672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64D9-0449-447D-A44B-596F5985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1DA92-460B-4669-BC22-3410747B29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C72D-B9FD-4025-8F68-6D26016116A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5316C6-85A2-42B0-AB32-0283B26BAB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88819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AA75E-AA17-4D16-ABB0-B3BB22EBDA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A3F3C2-BFDF-44D7-BC86-73DF037412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F8DDD6-E1DD-44CE-BA5B-E9983109E8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38048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F909-6C24-4000-B0BA-54808664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B425-75CD-46F5-B404-B2E41481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86577-38C1-45B6-B669-A4FA2A4DF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1D9D-CB4F-4051-B7C3-AA65F74953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2C7E6-0251-4C07-96A9-21E4060B38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1202F1-4D6A-439F-8D08-52147A26A3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78416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DED7-7A2C-4B82-A424-E5469DEA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9E4B1-A7C0-48A8-BA93-F4CC3CF2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9B86-795F-45A0-9B7A-053CC644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F1965-823B-46F7-9118-31B2A4B3DE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8E50-87FC-4D2C-BBB8-8273FEE720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7DD851-D740-4476-95CA-38FCCF5766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38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FB115-C094-4C00-BD54-058950FF8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6E199-1218-4449-83F0-A4A0848C3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2377-10E0-47E9-B134-234D6E4AF0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5FD0A-124A-44E8-9C9C-BDFBB5BDE4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99C6D5-331E-4F1C-9C5D-7469C1E634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15025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6EBA-1097-435D-B227-7D16980C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2089-60A7-4D27-A713-2550949DD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B1BD-C263-4BAC-AEF6-C835C37A4B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1AB83-F0C9-4DC1-AB55-FC5465497F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00093E-6FDD-4F9B-86C0-690787795F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13970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30279-6E0A-493E-AB70-E7BD4E28E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787775" y="457200"/>
            <a:ext cx="982663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DB61D-1A35-4F84-A7F9-925208312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9788" y="457200"/>
            <a:ext cx="2795587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A587-D3E4-4DE6-92F2-1C1B58608F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663EF-65B0-488E-B1CB-45FDB212E45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24907D-0D06-4828-ABB6-659A740452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82685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65E2-7A88-44BB-A162-72122B4F8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7E783-5CEA-4D07-8FC3-FB8240E09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70EF2-61A9-4337-B7D8-CC4156A8ED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F54B8-9646-4073-BDEA-D6034113292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4973B1-541A-4F3F-B9D0-4C97E89730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82650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FAF5-E559-4309-9D55-EDC50B50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6D3E-2A11-4EC6-B4F0-7AB5A8EF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3B6C-F4CB-444D-89CC-1ADE80CF70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961D5-47B8-4F73-8347-D04A573AEB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A578F3-A89E-4EF9-8D5F-9B5E13D608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7932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5A88-283B-4A2E-BFCC-16D922B0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56B46-46C4-4259-9C88-57A13F9A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1141B-CEF6-4CCB-9787-9C97E67232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161A3-ECF6-4EC3-A0CB-FCD060AE2E0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52F617-BB74-437D-BE4D-99E747D365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54760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3FF1-6C7D-475C-9CD6-7E4AC0D5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11C4-CA12-4B54-8D53-D479778EC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47FEE-AA1F-49D2-A2C8-8CEC94C22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2B915-3860-4B2F-AF4F-7977E3A747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90581-1E30-4C58-B768-49476EF1AC4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3CCD6A-C3A9-4B44-9A4B-3DA5C4FE05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9162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0EE-B381-418C-9DEB-953C1B32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A121F-D40A-45EC-8C5D-16B6F278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36917-C72A-47B7-AADA-1C67DC9F6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695F6-536A-4A4A-B23B-E0248B9B6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35335-579E-4E91-A8A0-95BAA9D98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E1EF5-8B97-4362-B737-BE7AE78ADB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6EECC0-DB8D-4E86-AE6E-210CFF370D8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42C575-3431-4BB9-AFEC-FCEF5C6413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170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7283-7882-434B-87D6-EA32D0CD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D2D3E-2CBA-4289-BA49-67C273E6A2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E20A0-DECC-4E73-972F-631F436C9F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424405-133D-4581-9952-EA35D7C467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9907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9FD23-D86B-4B07-B4C1-0E57C5B4CB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ACE0EA-7657-40CE-AC5C-4F7D8801793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D38C64-EA3D-4DE2-8D84-1AE0777852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88795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62D5-E304-4F66-A408-694B47D9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747D-08E6-4B59-B93D-430CECBE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815B9-36EE-474E-95E2-4B01D522D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2DC75-1FE1-4C26-A57B-8E34E3FB1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A3B8-2118-4F49-9FFB-24749E5D1E2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B36E50-21A2-4A24-BA52-FC30C2133C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366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E65C-7A72-4AC9-9BAC-820252BC0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91FF5-F03F-44F3-A2C7-8BAE02147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EC52-612F-4E57-9789-F65CE486F8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6DB20-D2AD-4BF3-9D96-C2F4B10DD1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9AAE37-200C-49A2-9268-7F2C3C1E05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65999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846D-E194-4E76-8342-0F2BD07C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5FEF-7EED-461A-A0C8-5FE2CB384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FC1A5-235F-4607-ABFC-DE133E6D0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65BCC-AAFC-4473-8AD0-19C5682C0F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969A-6097-4CB3-A9CA-DC08C37D9C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612686-B828-42B2-AA77-3E9334FED0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91453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5F77-7398-4251-A393-860831A6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38322-CAED-4442-9BCA-744E7F7FB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3A793-4030-4DDF-B236-BAEAD93D70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38D94-0B07-4851-946C-9FFE5EF600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17D6E3-65E0-4E26-B15F-0754028FC0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12613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FE05E-298A-45A2-B622-AAF6B1811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687EC-A7CE-496F-9E75-3813D850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120AA-C344-4E38-945E-05432D5D4B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32531-0729-4B1C-B354-528188FDD0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7A8426-9340-486E-B3CC-271EBF684A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05496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94F2-0BAD-4511-9B0B-F3A26EEB0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B193B-565B-4AF5-BD1E-581218E9D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CC24B-EF9C-4E72-8311-73DA1F474D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83EA5-0678-4DDA-A765-C9C9B96E52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3CAFF8-E1DB-46C7-8988-67D2FCF096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83165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29CF-EA2F-453B-A6C3-63AE5878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7697-337B-4E30-A97B-9EA4BF74A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EB270-3122-4DCD-B290-CE7E519D9E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C9B07-7BC6-4439-90BC-70948FFD80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97F637-574B-4E1A-AE2D-2CDF04A8B2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0952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15E8-B246-43BE-8977-97AF8E35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C6362-492C-4F3E-AF34-070D015A8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C1B2C-9A5F-4798-9C29-4BEACB387C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1596D-C3C8-49D7-AF5F-038E7B1FE9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47DA3F-6B7F-4915-BF6A-3434A8416D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7255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5278-E802-4903-8966-B02EE5A4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5795-18D1-4741-8470-4FC58443F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3789363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737B-DC38-44AB-AD7D-9FF10B930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9963" y="365125"/>
            <a:ext cx="3790950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41F25-74A1-4D61-A1D1-BFE7041776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BC3E6-DECF-421F-931D-E47BCEA8AD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2473A4-9EF1-48E7-B44C-263731D461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53400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0805-848D-4865-A3BA-0275106C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41549-4FBE-4686-B68B-26DF948CD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4E31E-8363-4BA3-A9C5-C7E64B79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AA36-A833-4ADC-ACF8-19700A0A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88DC0-F89C-49D7-A0D0-5F4E83F89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94CF1-FEBE-4FBB-A1B8-E045AC74CD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C5E73E-338E-442D-9FBC-7775AE8F72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508F84-6817-43F4-B414-86CFFFBC8E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1907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3B9D-8558-44D6-99D6-423C4870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694FB-F227-4F01-90D7-5143E6EEA1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38B00-2940-4FCE-9851-1B0400243F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D9CF20-F2F6-4F50-8323-3D1D35F72F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53312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50DBD-73C1-4D3D-9E49-B59EDC9A0F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1B466-42D6-4459-BC6E-BFEC3D3A7CF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043B1C-8F6A-4B92-817A-9D7DF75926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81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3840-9516-46E4-BA70-DD11B087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270-F369-4895-AF46-CC21CEDE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70BC-508E-469B-B789-13F9946849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9EFF6-0298-46D7-AF80-18AC2CC4478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4E6109-A029-42B0-94FB-C6C5CD31E2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07432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1A03-7A4A-4B72-A71D-FB016DFF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FD4D8-1E72-4EAA-910E-7E1C62944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7CAC1-F6A2-461E-8C42-4BFE08DF6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70CEF-59B7-4854-B2BD-A96F761FC1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E4F32-EBAF-4CF0-82FB-D983706006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AA7890-122E-4CE2-B4ED-29E1A76243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38078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2A03-78F7-4428-9CE5-ABB1CEE3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E7566-B745-4353-A880-7BC1922C2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93429-1DEE-4615-8A77-42CAC9990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EB929-5929-4D6F-A584-D2BD91F842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08047-2E3F-4E0B-8958-B292F82F180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54F54B-334C-4B23-93F3-9A0CAD9697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63222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CFE4-A0FF-4C61-B1B0-C1B2B80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63DE9-7AD2-4D1E-A467-D06FDB02B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ABAC-F183-4681-97E9-2CC29C624C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BE1DA-DA0E-4999-9AC1-DB55384528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A5EAB8-9936-4B01-8E04-85AB23CDAF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6386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5C132-3CFC-4E83-AD8B-7CBB88A63984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6F171-F3AF-4685-9AA8-EB7E2F278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186A-8975-4514-B673-FC3A7E6ACB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33384-FA17-4F17-9E0B-DBD321BEAF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FBBC8E-82B9-4286-BD59-04F2CA5216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83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3070-8047-4F04-9F02-057742BB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5DA38-DCFC-4AAB-84DA-04AF67091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70B46-135D-4DCF-87C2-D90E96A8CC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D79E7-F9DC-4914-8DEF-5C509AD1E1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AF3BE0-1D4E-4B97-B6CB-9B2090E04C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803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E880-3F77-4169-81C2-57B2CF96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B3196-DDBB-4945-B0FE-C52F8B71D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F5BCA-2D8B-4557-9345-D5E4F8D5A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D5CD2-EAE0-4EEA-BEDC-57455029E2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D4C4-A10F-4546-A37B-69AD4D2CBC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35B048-66BC-47A8-9E4A-2A53910C9E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268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C4DA-2160-4B9C-8987-DE64E492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5B70-33A8-498E-8E34-AFDBCA5D1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252B6-656C-43ED-BB18-179DAB5A1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9EE91-132A-41CB-BF9A-8E611BCF7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39173-1D08-4A42-82E6-CED37924D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8AEE1-0287-4979-858D-5386D88765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D8CF99-7639-4106-A5D9-806A60742D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4EA7B0-C7BD-4533-AABE-8816F5EAF0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738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B11D-E3EF-44C9-9FE1-150BE32F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AAC9A-6B92-4232-9C50-6396183ECA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45D76-D2E4-4821-904E-87D103FDBD8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E4C885-B55B-4F9E-939F-63D75DA8C9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246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E74A0-DE2F-43BB-8F51-1C4D3E9B2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9F1B3-C1E5-4709-BD72-E426CA5BA4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412CB0-A1C0-4A83-B82E-58AC3A7968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0075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3F8B-4D2C-41DF-A04C-A0B13667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3CAB9-6FB2-40DC-9C9D-9D23D9C8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6356-2D6D-4DC0-950A-65E5DCA0A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CEFC7-D2F4-4371-8D9E-DAA9FD2DB4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72BCC-9F5B-44A5-B2AD-4C009136796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5F76BC-1BE5-4567-9E42-996C6CA78C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6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BDDE-14C9-40C2-8D1D-D01A5C28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7A52-5761-4BF9-9A7E-99A58358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01F79-F39D-479C-90E7-0D2B0463C5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E1A88-C41D-4D26-978D-D32BC37CD4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FE6DCB-6A3B-4E2D-8AD2-671C3F4C49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623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45D5-8729-48A4-8289-DA4D943B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0AD42-6556-4561-8F2D-B5E96091B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8597C-39CB-4C24-86A5-E122BC172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8EC26-DA33-4F55-94EB-DD9B6A441D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1FBC-391C-4104-9715-763F8CEF105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664548-683B-4609-9B0B-43372D997B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613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B9A-056B-48D5-BC73-65FCA65E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18E14-A210-41F5-9266-57E394DC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3C9DB-B788-4E1C-B9A0-24458CC7E4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D8E81-E6D4-4EE1-851A-585C5A7467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09A834-A42E-477C-B461-2368C30B7E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036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ACC06-151F-459D-AF1B-810374A2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22363"/>
            <a:ext cx="2628900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50819-BCD8-4792-9C61-AF215092D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22363"/>
            <a:ext cx="77343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67CAA-E7E9-4E3E-90B8-B472D0F9DE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0B537-24E0-409F-AB7A-6E05A533ED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CC4709-0AD6-4692-8784-A3C09669B8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10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20BB-9CC7-410C-BB9D-96AD8B67B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67A86-AF23-4A34-A405-ECBCB7119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9857-E5E7-41AC-8089-7AF6FE45EC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70FF1-38FE-461A-AF06-C15F33CBD5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187137-CCE1-4495-AF58-1AF0EFAA74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5620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308E-F647-4131-9936-6D2B73D2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EE19-1E17-4DD1-8201-B1D0E057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690B-E2DD-4A2E-8D47-6EDF658B14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55CFA-3D35-4728-935C-18403A7C18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B9A70E-59DD-4391-A5DC-1E9239441B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2710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96F8-8952-42DF-B96C-322055C3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E1340-9029-418B-9896-A4B7A293A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F86E-62AB-4AB9-A2DD-8E3CEDD76D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E8E75-1614-4565-BC42-1383211A19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ECBC93-E889-4685-9999-8ECCE5D0A0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057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D6A6-D549-4925-B118-1831A850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48BF-55B9-405F-A965-D9448A491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4536-7B3D-48B0-8815-1ADBD2A28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6E770-9C2C-46BF-9974-5B019765EE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00FD2-1C2E-42EA-B83D-D94CA681BFE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A88E73-4A84-4312-B520-20D4904B88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8389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CCF2-63E3-4F48-AB89-43A2C005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52329-9B79-4C97-AF46-9247121D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C80CD-EA09-4927-8B2A-B3EF7EEB1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BAAB2-5AE1-4334-AFA1-68DC048A9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424AF-1305-436D-8447-4DA91AE60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2E5BE-5263-43A8-A437-FE4B9A417F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E172E2-99EA-445E-B05A-11F06CD73D1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E0D78B-43C5-4381-B728-6E647CF251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17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C6F6-16D1-46A5-9ACB-4757EF91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FBA0B-D1C2-47F2-870E-3E0B1FA545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778DD-9350-45C6-82AA-68CFFF7EAD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D14DFB-3AA8-483A-86BF-0626BE91AA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784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FC7CD-790D-424F-984B-A199DEF5D1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57E5A-957A-44C2-A8D2-55B211BC9A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36A3D6-22EC-41CF-AA81-E489D474EF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824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AC11-48B7-4A4A-BB08-D43011FE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B1E06-A050-4B2D-9840-51D22AFB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3F9BF-96E3-411D-83F5-5CC3566B6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3C1CB-EB4C-4BFB-91FE-BCB51AFE04F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8DE032-6366-48E6-B065-BDE1E785B2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2712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D542-B98D-4066-B339-A5C8BBEA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BB292-3327-4CD2-9685-729846FA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BDD08-00CC-4F37-9FFF-ABA5DC301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19439-4DB7-410A-BD10-3712B5ED97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DD97-1BF8-496D-B5CD-556A5FEAB1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2E3CAA-6A8F-4071-B1D8-AAF6B33350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6447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5389-2816-48F1-B109-E8204A7A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B3DC4-192F-475F-9F2C-A752BCE7E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07538-6639-43D7-8DA0-8A317603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64526-9616-4F19-9463-9C6429D691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11A2-EDF3-4B15-BE3B-A22EDF25801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B08E22-FBE8-43F2-AE5A-5A5C5F2E5A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573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0288-0676-4183-BA37-0FE72157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18204-F0DA-4494-9E7F-9922E17A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370-DF12-40F7-806A-239D42930A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97F37-6B8C-4824-AE2C-1274CE28C1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975E14-0947-4853-BF24-DC06DCC09B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051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F7C01-4AAC-468F-B0E9-FD579C0B5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2741613" cy="5214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44D87-CA3A-4AD5-995C-1BF24A96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77200" cy="5214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37F5-6A10-423A-A84D-125DA45D00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6A8F-1BD7-4D61-8AC4-9D1E3FFC208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68966F-8B63-49AF-B08E-37B61C51AA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3587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7D81-EE19-4711-897D-6C5E577E95B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838200" y="365125"/>
            <a:ext cx="10514013" cy="1323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C6F6-302C-4297-9696-F8F8B7B3A9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4963"/>
            <a:ext cx="54086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7187A-E2B3-46F0-BE5F-D6197447FF9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0613" y="1604963"/>
            <a:ext cx="5410200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E9E919-2BBE-49E1-9EA6-E2DD440ACF6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668713"/>
            <a:ext cx="54086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F5532-1DDD-4B76-AF1E-ABBAF758F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3668713"/>
            <a:ext cx="5410200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D5F28-5092-4DE0-A29A-5395BBFCB4A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A4FA-B17C-41E5-8F08-AA22067B85E9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6D8AC132-9087-46C7-943D-99AC4AD0DE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945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6271-3751-4429-9E3C-7BA87096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2687D-0BA9-4677-BBAF-D9476992B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DFCCB-3F6C-4ADA-B2CE-EB02328319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43EAD-3E6D-411C-8E64-6DFDD993FF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754D0C-948A-483B-A64A-18725A581C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766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9A19-371F-4F80-A3E2-9F9F7AEE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2894-63C1-4013-9C9A-84346AFD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796B-3F59-4979-86FA-27AEC861DA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80D67-A33B-4FDF-B4D5-FADD7E3C5B3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4EC3A4-787E-4278-B311-45FD3AB429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9245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C4A9-85BA-43E9-BFBC-93857B84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E0CA1-F64D-4E2F-848B-F0388D06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68E4-312D-4EBF-B32F-6B0BFA5087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CEDAF-A0F3-4CDE-8CC1-40645F3354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8071C0-D574-48AB-A3C8-CBF5454E5F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6814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6D8-BE6B-4EEF-9646-F19D584A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8D24-2FEB-4EF5-9F0F-48D1242C7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850" y="4589463"/>
            <a:ext cx="5180013" cy="149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44BB-A586-477C-A35D-3862CE442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4263" y="4589463"/>
            <a:ext cx="5181600" cy="149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A4E9A-6B02-4846-AAFC-807943F554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B3465-DB5B-48A0-9ECD-DBBFCD1D5EA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E9BE51-F545-4925-BA94-096180E38D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1064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E65-C06B-4260-9714-E704AC48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B9697-C91B-426C-8178-488C9ED41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32331-D8F3-4375-97D7-170879CF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BBF5E-4C2A-47F2-B2BE-0560EB7AC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3140D-DE03-42E3-9828-72CE71440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2396C-B54A-44FC-B03E-9866251E54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16EE26-2223-4B3D-B6DC-F856C0A510F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0C9A56-AE3C-40DD-A17C-8885F90A53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099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4964-F05C-41D5-9911-BD6716A9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C663B-2068-46C9-B5E2-74F91C46B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68A0C-392F-4126-9DF0-57CAFD9C7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A04A2-4132-46F4-96F2-AE52D1652F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039B-D04B-483F-86BA-8E58343AE4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EDF485-6216-45A7-8F67-4A33FAC4EF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5983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9948-B16C-4EF0-82A8-7A04AC6C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A394E-C9F8-49CC-9E39-7960513E7E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C6AC-0FF5-4AFF-B1D3-C4EB5A7AA2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610A88-A352-4349-8D86-6C520903DA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3255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CBA65-1F9B-473F-8FD7-BE612C43E8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8B3E5-6712-49E1-B2DA-CDF77F4D21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5F1448-9D02-4E29-8363-57B66A0331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0357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F382-6D68-42DD-84E4-0F7B6240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7DC6-4F2F-47FC-B4BC-650B204C8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DF2A2-A395-4B94-B583-AD25CAD8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3CD7D-1D11-4A83-9BB6-B148F1EBEA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49C9C-1FBB-46DF-B7BA-F5B9133C1D3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D3F74B-C5EA-4437-BFB9-55B17525C8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528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4988-D887-41F4-9B6C-AA073E35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C2BB6-1076-4140-B038-890B5C4F7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EB27E-2F3C-4C10-BAEC-0804D30B7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E8348-D44B-4542-B80F-DF71930B9A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8E50F-A1D6-47F1-9B66-67148A05B3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88CF08-52E1-494D-90CC-810AA6A571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324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19C-479B-40A0-8055-DBF7B436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1576A-2606-4B36-BD34-26DBADC2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CDAE-4B74-493A-B321-ED017C5A7F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3A8F2-6DD3-43E6-A15F-B2D43EDE710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B7942B-9BA6-46D1-A2C1-DD4D6BBE75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552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9580A-739A-4115-8938-251F9D54E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8550" y="1709738"/>
            <a:ext cx="2627313" cy="4378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CA322-BE84-4410-B4FC-6720D9C82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1850" y="1709738"/>
            <a:ext cx="7734300" cy="4378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D30FA-6D17-4773-B06A-20696AE173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83818-BCF0-458A-928B-1FF7D26194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7344EA-1AEC-4502-8668-CC8C16704B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8542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874-E5BD-457F-9CF8-61B97FB8C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B58FF-112F-4309-A405-9EECB2D3B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7AC7B-74D7-4A8C-82B7-41DF9B3A5D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68F41-C3A4-4F0F-87FC-22C820C6F4A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D8891C-C0C3-4C2F-9AE1-3313974DDA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6923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5232-8B20-49F7-B5FC-640AEB45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B91DD-5827-456E-8FBC-CB6AB428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3E2D-AE1F-48AD-B3FC-3629A112F8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5779F-11DF-422A-98EF-404995C0E26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DFB162-C825-488B-9EA5-92B2B88439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4299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546E-B72E-450E-AB0A-2EFB0B7C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BE18-CE79-4CB3-8AF7-583FBAAD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EC08-07A7-416E-AD6C-277F542A67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FEB1A-95EF-43ED-B21D-87609B5B2D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9CDA0F-7BE7-4375-A607-BD019ADEB4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1007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D642-6463-4BD4-B812-75C845FD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3E9F-4DAF-43BE-B551-7B837F748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A2A4B-AEE9-4215-91ED-8DBD1849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06AA-DA23-4D21-BC02-8C49C77D09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361A3-2CB2-4CF3-9139-55850F70F3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347032-486C-4C59-BFA9-1F08365AC9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1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3096-BCD8-4A39-8FD8-8FFE497E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4AEB8-D60C-4882-A601-AE29D16D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52FD7-EB52-4759-9B06-A268626F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79E0E-FAB8-4507-B57C-0B7851F18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A8D98-171C-421C-B898-B9A096AF1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D60BF-F3D7-44EB-A4D9-020A489042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C661CE-19D0-40E4-BA59-1D2DB5EA80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7FB37D-6B81-4DB1-9A63-4D8232AD1E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2690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45C8-B196-4279-AC15-828CDD16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D5AA1-327D-419F-B79F-5BFCD2A8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BA393-3D77-4E81-A7E9-48F9A5867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A10FB-8617-45A3-9A87-80874F7E2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CC154-3B3E-4FC9-B0C3-A8D424E32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8F463-09CC-4372-A768-5E69740439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CDDBF-42C6-4944-91CF-5FE8F6DA6D2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8AD365-602D-4499-A058-FD504AA790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952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1001-296E-4477-8788-710B6621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97003-DF68-4EF3-9801-32FE7B887F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D7849-E47A-4098-847A-26E1900727F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F3BA0D-EFFA-4E8E-9833-CDFC1538AA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315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2225B-6243-483E-9C77-5454D69C5D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2BBB82-3212-4E42-8808-0383648F56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AB031D-0A78-4895-954B-F681CACF44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7630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8F91-EF66-4A00-9B4B-15F0207A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387E-C904-494C-830A-8B9DC2F9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D5975-E345-4A3E-8C10-028163F7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43441-884C-4110-B108-3445C0D67C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A72B-271E-4FB6-B81A-C8E8DDCDDD7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DDF3B0-836C-451F-8FE3-9C120491B0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3977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17FD-B4EE-48DF-8FFB-28A05400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5ED34-2696-41DE-957E-25919362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F7941-0A75-4C5F-9A4B-27C381C55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4CC3-00BC-41B0-806E-A1F0B10C87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80DC3-DBE3-4F14-B717-524723157CD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E4BBBB-EF6D-41C1-A172-CCFCE5D105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881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2F6-135D-4A71-9873-E3A1EB1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02D28-08C7-4830-A4C0-5C991CC16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9244-CD0D-4365-9BC6-DFE80691D1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41BAF-9809-4221-B308-2AFEF5B7DCA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0F401E-8038-47E9-9093-2F44AAF0DE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888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2DC59-1772-40A9-883F-4D8821D66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E67FC-D03D-4E98-B0BE-896B91C36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83569-3A06-4681-ADCB-07295C8995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0AF73-6AD3-4F9D-B01E-11C902176CC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8CFF4-F0DA-4513-80C5-4353BC53C6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1743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E974-A5ED-4C96-B4F7-DFC07859C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AB4B9-4D26-493B-9BD0-79EC5744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DAF2E-DB73-4486-A6AC-5E6AB1C5FC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A024F-3026-4F0C-AB53-2F2ADA760B1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589668-31B3-413E-BFF4-F193B96EA3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982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616A-717F-4E75-A118-BEB4E63F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DEF8D-2E66-4D3A-8CDC-977B39ED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ECED2-72F5-4C08-B960-84C5E5C545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B19E-4C3B-4892-8EF6-59DBE0CEA4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AF6075-FBFB-4FD9-B886-B2B47ACEE1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9393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3459-DF16-49F4-9D9B-1F66CC01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D7AC2-16F6-49A2-A050-1DA66666E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65A5F-D418-48E5-9922-163AA5D91C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C34ED-2E40-484C-8641-FCD1C42059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6A5CF9-11FF-40E2-ACAB-C534CDE8C8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55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80D7-E0BD-41C6-9ED3-378E072E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A83B1-DDF5-40C6-8F5C-96C374B866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E0BFF-F76F-4DA9-B97D-267878988C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A5EAFA-0834-4C24-AE6C-CEA994140C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0557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2EAA-9707-4797-B763-D348AFB9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C081-F5C5-43A5-B90F-A865C8AFE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681163"/>
            <a:ext cx="2501900" cy="82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518A9-995D-4445-B972-AA4A69C11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4088" y="1681163"/>
            <a:ext cx="2501900" cy="82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47CB5-1047-4521-855C-953D38EE4C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645C-A374-4949-A955-62F85B1062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DB6855-1E0D-479D-AC5A-D7D6D4ABBC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63863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4899-19B6-4BEB-B5AB-52BA93F2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A735B-4A5F-4337-9180-FF80FB0A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A16E6-99F0-49FD-A9FD-755FF3902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3BDE3-D775-40B8-8AB5-8AB293429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B7753-93F2-46FA-85DB-3B3155E6C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3981C-77DC-428B-9415-11A2C2B13D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2862BA-7349-4720-BDA0-D07E94EABF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79A0C6-C928-470E-8C1B-7BC46DB8E8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4960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BFEE-F73C-44D1-B2FA-0E1B3732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6E5FC-615B-435E-ACA2-A0AC8D8294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8EE25-817A-4D46-BC68-030E3F6533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AE0E06-BBF8-4F21-975A-A49A74D060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9217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5A4D2-9637-4C3C-A6FB-190E2181AE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B3B60-E973-4448-ACE6-6684DC1C8E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95AD5B-47B0-45B3-A005-138804BB75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2493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6849-1556-430D-8F76-253205D3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AB10-A9F7-4F79-844C-E599B1473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626C2-07A5-4562-B934-8B285FED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E6B0A-8BF9-4CA8-848E-5B24E54498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73248-7032-4DA8-A82D-EA0112F710D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49FF22-B270-4A45-915A-69EAB10C0A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7407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44EE-26CD-40AA-960C-27CCACC3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4CD99-AE83-4F8C-995D-1C16F4BCB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04EEC-7D1A-4996-AF54-37C11145F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F99C9-1E4C-454D-9ABD-817DCD3C86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1B8D-53E0-4CFE-94A8-EBFBFDEB95A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7CA0A9-B34C-42C3-A327-DEDB63B7C1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0502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0E96-D769-4176-ADDA-0BF72C7A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FAFF3-3EDF-4654-A113-8921FB684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E2E84-2A7A-4A1D-8148-0AFF84418D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455AE-003E-411A-B6B9-DD0A049D4F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B71600-DD8E-45EF-AF3B-B4EC21B4F2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4786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EC6D1-1DC3-4AA4-AEEE-90B8B6BF0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488" y="365125"/>
            <a:ext cx="2627312" cy="213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48AEB-A064-4BB3-88E3-08D9B315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9788" y="365125"/>
            <a:ext cx="7734300" cy="2138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D0FA6-7FAB-4A56-B20E-44EC94E9CA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85D19-64A7-4B6E-B6EE-0DDF550255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8D7B80-525D-41A0-BA9C-13F91D904F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4852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4E72-1673-4F75-839F-98A936B18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65BB7-1144-4BA2-A217-E97915CA9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07AAA-58D0-41D6-B122-3B26C7470A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1F0FD-1F9B-456C-8416-0C9C28F9AF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A4644E-1430-4E89-A519-6234F790CE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5526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4CB5-C0D7-4F27-A171-5987CAAE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0AA5-7671-43D1-BFE0-723F8916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93EF-C8B6-4260-BD6E-5A9FD97018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BA748-A4D2-4B91-BFB4-748676358AB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579B23-A9CB-4F2A-A570-F1A81A8976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88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DC45A-473D-4F68-8C6E-107D23ABA9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E4AE4-C7C4-4079-828F-91DBBA8CDE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A4928C-8167-425E-A081-0664AFAA01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1124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A247-2691-4FFE-9C44-8C5E0328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CE9C2-785F-47B4-9C36-84B0AB8D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1B9D-CC83-4C1F-A3AB-DCB5061C8F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04244-5141-4ECF-A424-1F4860B506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5C9975-E6ED-4F09-B3D5-304D43F1FE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6970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F1E7-42FB-4E26-A282-3CDC1B7B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29A34-2018-4045-8009-3D45BF850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0A413-29E7-45C2-B62A-7B24D021A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38FB1-0CA2-4081-BAAD-2F8E65016D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4574E-56FC-4D0F-BB18-BF456EBF67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595D9F-37D1-4257-8C3A-8AF4C0164C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4836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E5A0-6A3E-462B-8C11-32281300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8FFCE-EAAE-40BC-A1A4-0D7BC827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324E8-9E1A-4F9B-8331-3ECB83CAE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EDD1C-F114-46F2-A97E-5ADD6561A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3B69A-9A1A-4ED6-A270-8A56CE5AD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69ACA-645B-4736-81C3-C3BA91E18A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088B98-434B-4682-926A-E47F2332F2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6AC7C6-5304-4F99-8130-2E2F1A304F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067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5DE9-BF54-4AC2-B78C-9FC99FCD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EB16C-231B-474F-BBEF-B43EC0C5E3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25C8A-464A-4AF4-A21B-A1608B00A2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EBEFF8-D282-4A99-B394-0EBD03F157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2649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FE025-3DFD-48C4-BDDF-73133B23E0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68186-2AAE-43C6-97E2-D4C6E561A12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E072F9-52B8-4E89-916C-B59B0448E7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0979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5EBE-2CFC-4161-AF8B-0D9D2484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D971-7893-4793-B33B-B2C1E53AB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01B94-F140-4131-8142-4CDDF8CD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CBF3-679D-41A0-B390-72AA54E648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3A61-807F-4E8D-B43D-21335CCB5A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D4C2BA-9BC0-4AFF-846F-BB9059D7E6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7841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F7D2-35F7-481A-84B1-A7DA411D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5783C-4187-4DC5-9A58-D7AB41AEA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E1207-B518-45A2-BC12-5B9C97BE0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F96D5-8246-4209-9D47-6735F67B41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A689C-8560-46EB-8D9A-1DF7E9E086E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2CD79E-CD72-49CB-8427-70EB4CCB1D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0299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F85F-9EF1-4C9A-9933-CA44AACC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310D3-7F2F-4611-AF52-461059BE6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BB653-5000-4E80-82FF-AEE0EE660F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D477D-24E5-4C1C-9B04-59909368A6C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03BFE8-B95C-487C-BCC0-27FF37B6FC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1280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15A51-38DC-4C52-BA4C-83B5F5866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ED7C0-14F9-4FA9-9770-4AED0EAAC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458A0-6749-4003-AAC7-9B5D0AD828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ED746-1671-453A-83F6-EEC78BBB6E3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A16C5C-E579-466C-AEA4-0C9BD2D216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3572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297A-602D-45B3-83E8-AA4529278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C92DF-0131-4BB6-8CEB-12CE7A631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C836F-3F41-4FF8-B889-3C16BBDEF9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45106-0C7E-4A77-85C8-43734A504B0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598847-0C61-49FF-8D6C-1C94387CC7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62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BB5F-FD68-45B5-9380-233321D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64C3-307B-474B-9FBF-93BC4823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8FABD-F64C-4AF3-A468-F1605675B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44D83-1E17-4719-8726-AED199816B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7C56B-4D3B-4F24-860C-4884A6FE5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A634BF-EDCB-4B48-B64B-C040228226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356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C119-D45B-4BFA-927A-7E428794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C4D7C-CE96-4615-ABFE-A1D8D39D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7E46B-F38C-4E2E-873C-25351B50C7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30F0E-98FF-40E8-A461-3B67934BEE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B7F055-BC56-4C1D-9CF9-142A3B8EAB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4762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842A-464A-4BB0-9993-63345D96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7816-2D69-41D7-8726-3A9269FF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440A1-9EED-4E5A-9AAC-3CE4FD31FB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E328A-C764-4478-99D8-40E531BC53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FD4A9C-44EC-4BD1-9D2E-7654606CDF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2596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847E-249F-43A9-BE4F-6150F3B1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E32B-7678-4501-B816-4C6CD5BFF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6D9FF-00AC-44E0-AAAF-F6F0166E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5407B-2401-4694-819C-0C4301CEEB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127D3-4120-4CB1-AD63-6DA38DE545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43B71E-FEF6-48CE-9095-236CEF3E16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5547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5A49-D0A1-4C27-80A0-2926566A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E2197-7E20-448D-879B-B3FCC68E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CC2E-C1A8-478E-B7C3-AE5AD05D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919D-8F9B-47CB-9F07-890B06003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B4669-8F0C-4AFB-8820-40D08642A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55CF1-2F77-443C-8CF7-A75C9BB5E5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78E308-D4A6-43FE-8C51-81187E3618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9D0C2F-5DC7-414D-B0D9-BEBA8DA3AF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9041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ACD6-25D5-469E-8E79-1763DE0F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DAC36-D80A-4DFB-9011-74E6DF7468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5FE4-038D-483F-992A-D5ABF671AA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A599A-6E40-4B86-BDC9-B9C9C9D979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9010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4A8C1-8A94-40AA-8520-47F26B1780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E4A12A-C4BC-44BC-A007-804501EF0C3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6AB3E4-1BAE-4441-AB8C-67BB4324A3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70175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CDF6-EBA3-450E-BEE9-2D9DFF73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C257-D753-4757-8799-4777BC34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17B4B-5CC7-46E0-9F0C-294345CD2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2A915-0360-4C5B-BAD7-3EAC4EC2F5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80782-BDC4-4305-B8A7-4FD48F1279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A307F3-074A-4876-B7C8-B3C44C7423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5413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4C6-30C5-4880-81A9-227AF897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BF5CA-3559-4A11-A796-F19D906F9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B5D8B-356D-47AE-B10B-3AD3C4F4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2E474-698F-4383-AFDC-C1CD2594DB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EA257-8C68-4224-A2AA-3681C605F96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7440B3-3BE2-4EAC-BF0A-09AD1602F8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8811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DF21-E761-4463-8444-038FD2DF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A8575-251F-43AB-BBC2-2D6B9FD38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81F2A-8CEE-4C04-B811-387E6F54E6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B0A77-A8A0-4556-9E8B-8D474EF9321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0B3D5C-F70C-4CFA-ACA0-CC29130518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4355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72D45-EE6F-40FA-AD31-1872385F4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2A17D-70DE-4855-B8AA-8E19E1A43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F0EB1-73FA-4D60-829E-3FF4515A19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F9429-96EF-41C9-A5DB-AB93BCD50AE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8F9245-33E3-413D-9C97-A7DBF9B5B9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179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0FAA-5EAF-44AB-854E-FC676FC6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E67D1-761F-46B1-AB2F-C197D6795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26D37-232C-4571-9A39-8FDD584EC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5298D-B165-400A-B6EF-EEBCA371C6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8218D-C319-4F39-9B6A-05230B09C23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C86D9B-E484-4083-81B1-C85BB222B2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72369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9C87-2246-4BB6-8ED4-B4E6C828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C8BD5-A6DE-4C38-9BC3-3347D357E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F3287-646F-421B-8406-54B1CF6665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535BB-B53A-4A5E-9A59-FB44A385E11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4A66AF-3E5C-4DC8-8BD7-7DEA0CB659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76213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23C9-8AA8-4C27-9056-FC8CC825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4BFD-B283-4BAF-972D-C1A388A6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8A009-92E5-4BD9-8CA2-3D677BB932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887F9-A3A6-4AC3-944E-E8F90AEC5F1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3DDE2E-FD2F-4290-A3D4-662A230E8D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76551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CED9-7B1A-44C3-8CEA-C04A74EF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F54D5-2F11-45AA-B219-20AB5E5FB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40D10-228A-4E11-9A69-40C7FD0CBD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1BA4A-B5C9-4E75-9226-400FAA2E550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EFCF96-87EA-4C88-BE8D-83DD50AEF7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0727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9794-6941-4077-85E1-FA3FC3E0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A5BA-E49A-4F54-945A-FECD5D97B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2057400"/>
            <a:ext cx="1889125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5D8CE-2295-4F91-B8FD-3972F6F39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1313" y="2057400"/>
            <a:ext cx="1889125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5074C-1AE5-464F-8851-4B35E12AC7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3E10-7079-4057-995A-A06A72CC2A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572EE2-5619-4B77-ADA6-316816B2E4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12794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6BCB-ED7D-4420-B1B3-F1D3B46D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89669-9C52-4C6B-BD64-F521211BC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0E153-C8D6-463F-AB3D-1C4B98157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20461-D399-4508-A5E8-91327C3AD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3EA89-F8CA-4389-87FC-03F4B2E41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A368A-FA7D-4AFC-BAD2-D804B5AC39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A6182F-1BF6-4568-8321-EF6F0BBFFD3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FCAD52-92C9-4C09-9A49-74EE490133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16361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BBE3-92DD-4654-B0A1-8EF47EA4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6CFF3-63EE-410E-B388-C882732138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A830-348B-4980-BB3F-2FC0A361F4C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50A46B-A3BC-4A6C-87BB-E9828EA36B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67108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AF61F-009D-4D2E-98BD-A026AAA6D6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C0836-0C47-4DF5-AC20-A3F3A08F340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81EE6A-10C2-42EF-A0E4-6248C15FFB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45435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90CD-4E63-4746-85CB-7B91D497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09126-CC9B-46B3-B972-FF68A864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9F597-C629-4E35-BB7F-66FE5F52C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5D7BD-A6A6-4633-9D11-195690154E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C884A-FF01-478C-8B7C-E87510A22A8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86603F-DAA5-4D6B-B0AB-F360A07E9C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7267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F670-5931-4D4A-ADBE-FB669DC5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2C62C-78AC-4030-B4AF-4ABF674F4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D7BDB-2A2D-4B40-ABB8-22DAC1267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9A857-A7ED-497A-8A58-AD399F6335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0BB4-A9CF-4771-BAAD-DBF4EBC994E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B4657A-8FF3-47CD-87DB-301DDBD3AE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05831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760B-7F4F-44F4-84BA-6BF84C2C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85C8E-E56C-4B5A-9EB4-F6FBB0A4C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E8A80-D788-42F4-A603-9A43CE3E9E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4E49B-1288-4D47-96C9-B59F05BF899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76F43E-424A-4C2A-813D-405036EAB2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37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67566BF-0604-4158-AEF3-6A12D98D6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0FD5FF0-1FE8-40DB-B1DD-8BEEF23A6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6543E4-6D7E-4BB9-A8B9-E5CAD7D3F7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8DCD528A-1D08-4141-9FE8-4C7BFBE05B17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35DBEF1-CD1C-4411-8A27-6F8DAF376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FC3F49-F7D6-4825-ACD0-7514CF2069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67E19CE9-4F45-442B-AAE1-4AD8B613E50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25B4F40C-D1C6-469D-AB55-E18128E5C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457200"/>
            <a:ext cx="393065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F24999FE-8040-4189-911E-AFC180B3F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</a:pPr>
            <a:r>
              <a:rPr lang="sl-SI" altLang="sl-SI" sz="3200">
                <a:solidFill>
                  <a:srgbClr val="FFFFFF"/>
                </a:solidFill>
                <a:latin typeface="Calibri" panose="020F0502020204030204" pitchFamily="34" charset="0"/>
              </a:rPr>
              <a:t>Kliknite ikono, če želite dodati sliko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2287135-88AE-4244-B388-95709F94A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2057400"/>
            <a:ext cx="3930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1BB4E5-3350-4712-B38C-5459C2F13A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D7A650B7-B20D-4006-BF86-C8509FEF54D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66DC053E-8D97-4FD9-B075-A6EB27425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84D0FFA-69E1-45E3-84B5-53378CE40F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8136EE8E-BA2B-42FB-A826-C417F180A39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599EA7A-A0FB-4749-A650-5F9050208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DF58398-E388-4D1E-BE08-6F16B841C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FE0D8E-8755-4170-92D0-E4D2429B4B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9306CB44-79AB-4ED9-AC8F-FF8FEF6BDCE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007E1C3C-89B2-498C-9C63-4C51DC39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DD254CB-1C76-486E-B2C1-4101F99BE8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6701F4CC-21E5-461E-A029-8096775AF40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4B537AA4-B909-4FCB-85B1-E1054C3B8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24900" y="365125"/>
            <a:ext cx="2627313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9CFFCA4-658C-4392-978E-0247A1342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365125"/>
            <a:ext cx="7732713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157BE8E-01B3-4C94-8B94-C21E3E780DA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DE4D57DD-6FCA-48F1-85E2-A0D53B398BDA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29C6CDF-3E09-46E6-ABB1-90C5E051B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8561210-C836-4ECA-AC09-AF314C76DA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66A7C92B-E4D0-4A73-B928-93861312703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D143CBD-A3B4-4643-B7C2-A4179C6DB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C3864F71-A853-4B44-BB0C-2005619A1D1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3602038"/>
            <a:ext cx="914241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algn="ctr"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algn="ctr"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 algn="ctr"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 algn="ctr"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 algn="ctr"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sl-SI"/>
              <a:t>Uredite slog podnaslova matrice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546623-346C-4B03-9BF1-84E4FF766F5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C9CC23FD-888B-4C04-B576-4DE3EDEED681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2B6026EF-009F-4B0A-BDD8-775E99AA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6112AC1-FDE8-4D0A-A477-93E0E4C4ADB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0620BF9D-BBBF-4D71-A8E4-285B4DA4E0B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88F593C-007B-490F-BD65-754B63E7D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39832FCB-5E3E-4738-8387-582E0C9D8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  <a:t>Uredite sloge besedila matrice</a:t>
            </a:r>
            <a:b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  <a:t>Druga raven</a:t>
            </a:r>
            <a:b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  <a:t>Tretja raven</a:t>
            </a:r>
            <a:b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Četrta raven</a:t>
            </a:r>
            <a:b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Peta raven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2587AD-576A-4958-8B3F-260339E87F2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BDCA688C-F119-4C12-8809-7008447DD18E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CCC8550E-4318-4651-BC88-13C2B710B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E46D473-76D0-4ECF-980A-2B8A721503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CC440F37-9C59-461F-9FA6-7E58DCC6A55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E11912E-42F0-4585-977E-8203A336A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92" r:id="rId12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AEF77EE-C97F-4C87-B83A-87A12320D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1850" y="1709738"/>
            <a:ext cx="10514013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F583193-AA58-4F65-BCB1-3C1674E3A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1850" y="4589463"/>
            <a:ext cx="10514013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6D5129-F5E6-4E1A-B53D-4EBDFE0CCF6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6E5C1F7D-02E0-4F35-9270-A7960A4AA726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5EF390A-C03D-4F12-8D0A-46220A23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5002108-E6EE-4A5F-863E-7310EB6EEC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009CFDAE-E378-4F32-B1A0-8AC0080D4F7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E389977-5283-47B9-8D0E-88C1135E5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BA534426-D9B9-43D3-8828-64D00CDD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  <a:t>Uredite sloge besedila matrice</a:t>
            </a:r>
            <a:b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  <a:t>Druga raven</a:t>
            </a:r>
            <a:b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  <a:t>Tretja raven</a:t>
            </a:r>
            <a:b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Četrta raven</a:t>
            </a:r>
            <a:b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Peta raven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BD208E7-FB54-4001-B266-E9CEA9642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  <a:t>Uredite sloge besedila matrice</a:t>
            </a:r>
            <a:b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  <a:t>Druga raven</a:t>
            </a:r>
            <a:b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  <a:t>Tretja raven</a:t>
            </a:r>
            <a:b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Četrta raven</a:t>
            </a:r>
            <a:b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Peta raven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E51BD3B-9E2A-47F9-9CFC-A90B383693A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9C68850C-ACA3-4F54-8E3E-63F0CCD8B660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C0062632-EFD5-412A-96DA-32D46765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625730C-4613-4989-9D50-1B1A19F25E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6842A333-668C-4FAD-88BB-6C58A8E9DDC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78D2A39D-E09B-42E4-AFA3-A4873EE0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365125"/>
            <a:ext cx="105140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F2B286A-2812-44EB-A182-6E1856177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681163"/>
            <a:ext cx="515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3605FF4-29B3-4BDF-B35C-5B27014C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  <a:t>Uredite sloge besedila matrice</a:t>
            </a:r>
            <a:b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  <a:t>Druga raven</a:t>
            </a:r>
            <a:b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  <a:t>Tretja raven</a:t>
            </a:r>
            <a:b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Četrta raven</a:t>
            </a:r>
            <a:b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Peta raven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FA37B7D-1C67-4894-A501-3FAF6264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  <a:t>Uredite sloge besedila matrice</a:t>
            </a:r>
            <a:b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  <a:t>Druga raven</a:t>
            </a:r>
            <a:b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  <a:t>Tretja raven</a:t>
            </a:r>
            <a:b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Četrta raven</a:t>
            </a:r>
            <a:b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Peta raven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CF30F8B-33B1-4D9F-BBD9-64EFB73663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19516269-D3A0-4045-A142-88ADD3AD1289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44E3C43E-6345-4055-81CC-8DE0541B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B136E72-85FA-4162-8CC0-0A2F358845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261E0544-3778-4935-B2C4-9AFBBE928B9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715DAC5-C009-46A4-A186-8F9841400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4ACBF31-0B71-487A-AC37-87F9AF82C4C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D8B0772E-E8F0-4223-822C-293540E5EFA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38139BCA-4592-43D3-A9BD-658D2C6B7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A7B3ED8-EDB8-43C8-B7B4-B96D5FA2FA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72EB9F62-29F0-4741-92D7-2331AF3A249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09E17469-BE7F-48AD-BA1C-934FBE95165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5BC75981-7360-421B-89BE-65BB777C2985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A5F4A9AF-7063-458E-850D-51D2E881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2C29F33-28CA-4EB9-A68E-35273AC942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1DEFA275-D263-478C-B7F1-6C7385C66FA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9A5942B-7CDA-46C6-958D-59A8DCC03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457200"/>
            <a:ext cx="393065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 naslova matrice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0B4C60A9-F1FE-4B89-99F4-A96CE9EC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FFFF"/>
                </a:solidFill>
                <a:latin typeface="Calibri" panose="020F0502020204030204" pitchFamily="34" charset="0"/>
              </a:rPr>
              <a:t>Uredite sloge besedila matrice</a:t>
            </a:r>
            <a:br>
              <a:rPr lang="sl-SI" altLang="sl-SI" sz="3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  <a:t>Druga raven</a:t>
            </a:r>
            <a:br>
              <a:rPr lang="sl-SI" altLang="sl-S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  <a:t>Tretja raven</a:t>
            </a:r>
            <a:br>
              <a:rPr lang="sl-SI" altLang="sl-SI" sz="24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  <a:t>Četrta raven</a:t>
            </a:r>
            <a:b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sl-SI" altLang="sl-SI" sz="2000">
                <a:solidFill>
                  <a:srgbClr val="FFFFFF"/>
                </a:solidFill>
                <a:latin typeface="Calibri" panose="020F0502020204030204" pitchFamily="34" charset="0"/>
              </a:rPr>
              <a:t>Peta raven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171E83-A71B-4F53-A05D-01A8B9F9A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2057400"/>
            <a:ext cx="3930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Uredite sloge besedila matrice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362B5DC-D391-4D94-892E-430FC18CFED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AA109846-5D1D-482E-A795-157A2D2AAAD3}" type="datetime1">
              <a:rPr lang="sl-SI" altLang="sl-SI"/>
              <a:pPr/>
              <a:t>30. 05. 2019</a:t>
            </a:fld>
            <a:endParaRPr lang="sl-SI" altLang="sl-SI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741CB6E-627C-4714-AC90-D1CFED6B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10F688A-0CD8-4953-8F6B-F80C1D724E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3AE53159-EA96-491F-998B-0586430CAAA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02D23571-0AF9-4CE5-B338-5404580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-871538"/>
            <a:ext cx="9963150" cy="433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sl-SI" altLang="sl-SI" sz="9600">
                <a:solidFill>
                  <a:srgbClr val="0D0D0D"/>
                </a:solidFill>
                <a:latin typeface="Berlin Sans FB Demi" panose="020E0802020502020306" pitchFamily="34" charset="0"/>
              </a:rPr>
              <a:t>SONCE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DA670159-FEDD-4F97-BA52-D35A6066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4525963"/>
            <a:ext cx="37544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90000"/>
              </a:lnSpc>
              <a:spcBef>
                <a:spcPts val="1000"/>
              </a:spcBef>
            </a:pPr>
            <a:r>
              <a:rPr lang="sl-SI" altLang="sl-SI" sz="2400">
                <a:solidFill>
                  <a:srgbClr val="FFFFFF"/>
                </a:solidFill>
                <a:latin typeface="Aharoni" panose="02010803020104030203" pitchFamily="2" charset="-79"/>
              </a:rPr>
              <a:t>Avtorica: </a:t>
            </a:r>
          </a:p>
          <a:p>
            <a:pPr algn="ctr" hangingPunct="1">
              <a:lnSpc>
                <a:spcPct val="90000"/>
              </a:lnSpc>
              <a:spcBef>
                <a:spcPts val="1000"/>
              </a:spcBef>
            </a:pPr>
            <a:r>
              <a:rPr lang="sl-SI" altLang="sl-SI" sz="2400">
                <a:solidFill>
                  <a:srgbClr val="FFFFFF"/>
                </a:solidFill>
                <a:latin typeface="Aharoni" panose="02010803020104030203" pitchFamily="2" charset="-79"/>
              </a:rPr>
              <a:t>Predmet: Fizika</a:t>
            </a:r>
          </a:p>
          <a:p>
            <a:pPr algn="ctr" hangingPunct="1">
              <a:lnSpc>
                <a:spcPct val="90000"/>
              </a:lnSpc>
              <a:spcBef>
                <a:spcPts val="1000"/>
              </a:spcBef>
            </a:pPr>
            <a:r>
              <a:rPr lang="sl-SI" altLang="sl-SI" sz="2400">
                <a:solidFill>
                  <a:srgbClr val="FFFFFF"/>
                </a:solidFill>
                <a:latin typeface="Aharoni" panose="02010803020104030203" pitchFamily="2" charset="-79"/>
              </a:rPr>
              <a:t>Učitelj: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315DE4D8-4CF6-4F93-B162-7129C2B45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104775"/>
            <a:ext cx="218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2000">
                <a:solidFill>
                  <a:srgbClr val="FFFFFF"/>
                </a:solidFill>
                <a:latin typeface="MoolBoran" panose="020B0100010101010101" pitchFamily="34" charset="0"/>
              </a:rPr>
              <a:t>Oš Ivana Cankarja Ljutomer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1741DFA-E4DA-4009-BF1E-C5AC6312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6410325"/>
            <a:ext cx="1965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solidFill>
                  <a:srgbClr val="FFFFFF"/>
                </a:solidFill>
                <a:latin typeface="Calibri" panose="020F0502020204030204" pitchFamily="34" charset="0"/>
              </a:rPr>
              <a:t>Šol.leto 2014/2015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398306DB-B48D-4977-B82B-369D298A5B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vert="eaVert"/>
          <a:lstStyle/>
          <a:p>
            <a:pPr algn="l" hangingPunct="1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sl-SI" altLang="sl-SI"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</a:rPr>
              <a:t>Opis Sonca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E9A5A9C3-2CE1-46A6-A570-C7617399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sl-SI" altLang="sl-SI" sz="2800">
                <a:latin typeface="Calibri" panose="020F0502020204030204" pitchFamily="34" charset="0"/>
              </a:rPr>
              <a:t> </a:t>
            </a:r>
            <a:r>
              <a:rPr lang="sl-SI" altLang="sl-SI" sz="2800" b="1">
                <a:latin typeface="Calibri" panose="020F0502020204030204" pitchFamily="34" charset="0"/>
              </a:rPr>
              <a:t>centralna točka našega osončja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sl-SI" altLang="sl-SI" sz="2800" b="1">
                <a:latin typeface="Calibri" panose="020F0502020204030204" pitchFamily="34" charset="0"/>
              </a:rPr>
              <a:t>V soncu zbrane 99,8% vse mase Osončja (preostanek mase se večinoma nahaja v Jupitru)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sl-SI" altLang="sl-SI" sz="2800" b="1">
                <a:latin typeface="Calibri" panose="020F0502020204030204" pitchFamily="34" charset="0"/>
              </a:rPr>
              <a:t>Sodi med 10 največjih zvezd v naši galaksiji Mlečna cesta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sl-SI" altLang="sl-SI" sz="2800" b="1">
                <a:latin typeface="Calibri" panose="020F0502020204030204" pitchFamily="34" charset="0"/>
              </a:rPr>
              <a:t>Povprečna velikost zvezd v Mlečni stezi je manj kakor 50% velikosti Sonca.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sl-SI" altLang="sl-SI" sz="2800" b="1">
                <a:latin typeface="Calibri" panose="020F0502020204030204" pitchFamily="34" charset="0"/>
              </a:rPr>
              <a:t> je popolnoma povprečna zvezda tipa G2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6D77EDA4-8C7C-4B3C-8A70-09A741B8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0"/>
            <a:ext cx="28956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A27DCF3-2EC2-4F80-98EF-58069DCB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4841875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D3D4E31C-6278-48D3-B7CF-793ADCB37D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vert="eaVert"/>
          <a:lstStyle/>
          <a:p>
            <a:pPr algn="l" hangingPunct="1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sl-SI" altLang="sl-SI">
                <a:latin typeface="Arial Black" panose="020B0A04020102020204" pitchFamily="34" charset="0"/>
              </a:rPr>
              <a:t>          Zgradba Sonca                         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ABC46839-B6CB-40E5-92C0-9DBAF854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Velikanska žareča krogla</a:t>
            </a:r>
          </a:p>
          <a:p>
            <a:pPr hangingPunct="1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Sestavljena </a:t>
            </a:r>
            <a:r>
              <a:rPr lang="sv-SE" altLang="sl-SI" sz="2800" b="1">
                <a:latin typeface="Calibri" panose="020F0502020204030204" pitchFamily="34" charset="0"/>
              </a:rPr>
              <a:t>iz vodika (73,5 %) in helija (24,9 %), sledov kisika, ogljika in drugih elementov</a:t>
            </a:r>
          </a:p>
          <a:p>
            <a:pPr hangingPunct="1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Površina ni gladka, ampak je podobna brbotajočemu kotlu žarečih plinov</a:t>
            </a:r>
          </a:p>
          <a:p>
            <a:pPr hangingPunct="1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V samem središču Sonca je sredica, ki ima 15 milijonov stopinj Celzija</a:t>
            </a:r>
          </a:p>
          <a:p>
            <a:pPr hangingPunct="1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Preko več let se pojavljajo in izginevajo hladnejše temne lise (Sončeve pege), ki nastanejo ko silnice magnetnega polja prebadajo fotosfero.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4339892F-E532-440D-9B17-AC84F68D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26988"/>
            <a:ext cx="2006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CE12340C-9913-49F0-ACF6-B31B781E7B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vert="eaVert"/>
          <a:lstStyle/>
          <a:p>
            <a:pPr algn="l" hangingPunct="1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sl-SI" altLang="sl-SI">
                <a:latin typeface="Arial Black" panose="020B0A04020102020204" pitchFamily="34" charset="0"/>
              </a:rPr>
              <a:t>Sonce In Zemlja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44F1C5E5-1DDF-459F-89D5-E9E57035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Premer Sonca (1.392.000 km)109-krat večji od premera Zemlje 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altLang="sl-SI" sz="2800" b="1">
                <a:latin typeface="Calibri" panose="020F0502020204030204" pitchFamily="34" charset="0"/>
              </a:rPr>
              <a:t>Oddaljenost od Zemlje: 149,6 mio km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altLang="sl-SI" sz="2800" b="1">
                <a:latin typeface="Calibri" panose="020F0502020204030204" pitchFamily="34" charset="0"/>
              </a:rPr>
              <a:t>Masa (volumen): 330.000 krat večja od mase Zemlje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pl-PL" altLang="sl-SI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C1FE6F8F-9D93-4375-A168-6B078191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490913"/>
            <a:ext cx="40068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888E6BC3-1751-42BB-B673-7986B33B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695700"/>
            <a:ext cx="304165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3D1B244-FD59-4FA5-BA15-34F484D6FC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vert="eaVert"/>
          <a:lstStyle/>
          <a:p>
            <a:pPr algn="l" hangingPunct="1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sl-SI" altLang="sl-SI">
                <a:latin typeface="Arial Black" panose="020B0A04020102020204" pitchFamily="34" charset="0"/>
              </a:rPr>
              <a:t>Sončna svetloba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C4194A1D-A531-411A-ACC4-51430A38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Življenje na zemlji je energetsko odvisno od Sonca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Svetloba potrebuje 8 minut in 12 sekund, da doseže Zemljino površino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altLang="sl-SI" sz="2800" b="1">
                <a:latin typeface="Calibri" panose="020F0502020204030204" pitchFamily="34" charset="0"/>
              </a:rPr>
              <a:t> Le 5*10−10% svetlobe, ki jo izseva Sonce doseže Zemljo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Le 47% te svetlobe pride do Zemljine površine, saj se je veliko odbije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Do Zemlje pride vedno ista količina sevanja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800" b="1">
                <a:latin typeface="Calibri" panose="020F0502020204030204" pitchFamily="34" charset="0"/>
              </a:rPr>
              <a:t>Sevanje je na določenem območju odvisno od zemljepisne širine, lokalne topografije in atmosferskih razmer kot so oblačnost in megla.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6EE0DA2-FD49-4F6F-B647-CA2D4CA7AB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vert="eaVert"/>
          <a:lstStyle/>
          <a:p>
            <a:pPr algn="l" hangingPunct="1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sl-SI" altLang="sl-SI">
                <a:latin typeface="Arial Black" panose="020B0A04020102020204" pitchFamily="34" charset="0"/>
              </a:rPr>
              <a:t>Prihodnost Sonca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9C7FFAD1-0A41-4762-88B6-83A348E7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SzPct val="45000"/>
              <a:buFontTx/>
              <a:buNone/>
            </a:pPr>
            <a:r>
              <a:rPr lang="sl-SI" altLang="sl-SI" sz="2800" b="1">
                <a:latin typeface="Calibri" panose="020F0502020204030204" pitchFamily="34" charset="0"/>
              </a:rPr>
              <a:t>Sonce je staro 4,5 milijarde let, prav toliko kot naše Osončje. Od nastanka je porabilo okrog 50% vodika. Tako predvidevajo, da bo sijalo enako kot doslej še naslednjih 5 milijard let. Ob koncu svoje dobe se bo razširilo za polovico sedanjega obsega. Ko bo porabilo ves svoj vodik, se bo radikalno spremenilo in vase pogoltnilo vse svoje planete.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B664350-25CF-46C9-B78A-E29F74F6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3881438" y="4049713"/>
            <a:ext cx="1862137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Aharoni</vt:lpstr>
      <vt:lpstr>Arial</vt:lpstr>
      <vt:lpstr>Arial Black</vt:lpstr>
      <vt:lpstr>Berlin Sans FB Demi</vt:lpstr>
      <vt:lpstr>Calibri</vt:lpstr>
      <vt:lpstr>Courier New</vt:lpstr>
      <vt:lpstr>MoolBoran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Opis Sonca</vt:lpstr>
      <vt:lpstr>          Zgradba Sonca                         </vt:lpstr>
      <vt:lpstr>Sonce In Zemlja</vt:lpstr>
      <vt:lpstr>Sončna svetloba</vt:lpstr>
      <vt:lpstr>Prihodnost Sonca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2019-05-30T09:26:20Z</dcterms:created>
  <dcterms:modified xsi:type="dcterms:W3CDTF">2019-05-30T09:26:20Z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