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7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sl-SI"/>
    </a:defPPr>
    <a:lvl1pPr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C1C1C"/>
    <a:srgbClr val="000000"/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68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650" name="Group 2">
            <a:extLst>
              <a:ext uri="{FF2B5EF4-FFF2-40B4-BE49-F238E27FC236}">
                <a16:creationId xmlns:a16="http://schemas.microsoft.com/office/drawing/2014/main" id="{D404278C-1AC1-4B78-8C90-3277AFEE4186}"/>
              </a:ext>
            </a:extLst>
          </p:cNvPr>
          <p:cNvGrpSpPr>
            <a:grpSpLocks/>
          </p:cNvGrpSpPr>
          <p:nvPr/>
        </p:nvGrpSpPr>
        <p:grpSpPr bwMode="auto">
          <a:xfrm>
            <a:off x="3800475" y="1789113"/>
            <a:ext cx="5340350" cy="5056187"/>
            <a:chOff x="2394" y="1127"/>
            <a:chExt cx="3364" cy="3185"/>
          </a:xfrm>
        </p:grpSpPr>
        <p:sp>
          <p:nvSpPr>
            <p:cNvPr id="27651" name="Rectangle 3">
              <a:extLst>
                <a:ext uri="{FF2B5EF4-FFF2-40B4-BE49-F238E27FC236}">
                  <a16:creationId xmlns:a16="http://schemas.microsoft.com/office/drawing/2014/main" id="{38EE1B52-1EE8-4844-BA55-7D6E16F3FFE2}"/>
                </a:ext>
              </a:extLst>
            </p:cNvPr>
            <p:cNvSpPr>
              <a:spLocks noChangeArrowheads="1"/>
            </p:cNvSpPr>
            <p:nvPr/>
          </p:nvSpPr>
          <p:spPr bwMode="ltGray">
            <a:xfrm>
              <a:off x="4230" y="1365"/>
              <a:ext cx="197" cy="102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27652" name="Oval 4">
              <a:extLst>
                <a:ext uri="{FF2B5EF4-FFF2-40B4-BE49-F238E27FC236}">
                  <a16:creationId xmlns:a16="http://schemas.microsoft.com/office/drawing/2014/main" id="{43BA8C28-4C88-4466-9174-F3C533147093}"/>
                </a:ext>
              </a:extLst>
            </p:cNvPr>
            <p:cNvSpPr>
              <a:spLocks noChangeArrowheads="1"/>
            </p:cNvSpPr>
            <p:nvPr/>
          </p:nvSpPr>
          <p:spPr bwMode="ltGray">
            <a:xfrm>
              <a:off x="4299" y="1185"/>
              <a:ext cx="47" cy="47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27653" name="Rectangle 5">
              <a:extLst>
                <a:ext uri="{FF2B5EF4-FFF2-40B4-BE49-F238E27FC236}">
                  <a16:creationId xmlns:a16="http://schemas.microsoft.com/office/drawing/2014/main" id="{710BBC16-62DE-4B13-8973-A9FF140586EC}"/>
                </a:ext>
              </a:extLst>
            </p:cNvPr>
            <p:cNvSpPr>
              <a:spLocks noChangeArrowheads="1"/>
            </p:cNvSpPr>
            <p:nvPr/>
          </p:nvSpPr>
          <p:spPr bwMode="ltGray">
            <a:xfrm rot="995337">
              <a:off x="5205" y="1495"/>
              <a:ext cx="6" cy="20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27654" name="Freeform 6">
              <a:extLst>
                <a:ext uri="{FF2B5EF4-FFF2-40B4-BE49-F238E27FC236}">
                  <a16:creationId xmlns:a16="http://schemas.microsoft.com/office/drawing/2014/main" id="{E23BC98A-3D15-490E-A277-D0E780759632}"/>
                </a:ext>
              </a:extLst>
            </p:cNvPr>
            <p:cNvSpPr>
              <a:spLocks noEditPoints="1"/>
            </p:cNvSpPr>
            <p:nvPr/>
          </p:nvSpPr>
          <p:spPr bwMode="ltGray">
            <a:xfrm>
              <a:off x="4871" y="3508"/>
              <a:ext cx="66" cy="96"/>
            </a:xfrm>
            <a:custGeom>
              <a:avLst/>
              <a:gdLst>
                <a:gd name="T0" fmla="*/ 18 w 66"/>
                <a:gd name="T1" fmla="*/ 96 h 96"/>
                <a:gd name="T2" fmla="*/ 42 w 66"/>
                <a:gd name="T3" fmla="*/ 78 h 96"/>
                <a:gd name="T4" fmla="*/ 60 w 66"/>
                <a:gd name="T5" fmla="*/ 60 h 96"/>
                <a:gd name="T6" fmla="*/ 66 w 66"/>
                <a:gd name="T7" fmla="*/ 36 h 96"/>
                <a:gd name="T8" fmla="*/ 60 w 66"/>
                <a:gd name="T9" fmla="*/ 12 h 96"/>
                <a:gd name="T10" fmla="*/ 36 w 66"/>
                <a:gd name="T11" fmla="*/ 0 h 96"/>
                <a:gd name="T12" fmla="*/ 24 w 66"/>
                <a:gd name="T13" fmla="*/ 6 h 96"/>
                <a:gd name="T14" fmla="*/ 12 w 66"/>
                <a:gd name="T15" fmla="*/ 12 h 96"/>
                <a:gd name="T16" fmla="*/ 0 w 66"/>
                <a:gd name="T17" fmla="*/ 36 h 96"/>
                <a:gd name="T18" fmla="*/ 0 w 66"/>
                <a:gd name="T19" fmla="*/ 60 h 96"/>
                <a:gd name="T20" fmla="*/ 12 w 66"/>
                <a:gd name="T21" fmla="*/ 84 h 96"/>
                <a:gd name="T22" fmla="*/ 18 w 66"/>
                <a:gd name="T23" fmla="*/ 96 h 96"/>
                <a:gd name="T24" fmla="*/ 18 w 66"/>
                <a:gd name="T25" fmla="*/ 96 h 96"/>
                <a:gd name="T26" fmla="*/ 42 w 66"/>
                <a:gd name="T27" fmla="*/ 18 h 96"/>
                <a:gd name="T28" fmla="*/ 54 w 66"/>
                <a:gd name="T29" fmla="*/ 24 h 96"/>
                <a:gd name="T30" fmla="*/ 60 w 66"/>
                <a:gd name="T31" fmla="*/ 36 h 96"/>
                <a:gd name="T32" fmla="*/ 60 w 66"/>
                <a:gd name="T33" fmla="*/ 48 h 96"/>
                <a:gd name="T34" fmla="*/ 54 w 66"/>
                <a:gd name="T35" fmla="*/ 54 h 96"/>
                <a:gd name="T36" fmla="*/ 36 w 66"/>
                <a:gd name="T37" fmla="*/ 72 h 96"/>
                <a:gd name="T38" fmla="*/ 24 w 66"/>
                <a:gd name="T39" fmla="*/ 78 h 96"/>
                <a:gd name="T40" fmla="*/ 24 w 66"/>
                <a:gd name="T41" fmla="*/ 78 h 96"/>
                <a:gd name="T42" fmla="*/ 12 w 66"/>
                <a:gd name="T43" fmla="*/ 48 h 96"/>
                <a:gd name="T44" fmla="*/ 18 w 66"/>
                <a:gd name="T45" fmla="*/ 24 h 96"/>
                <a:gd name="T46" fmla="*/ 30 w 66"/>
                <a:gd name="T47" fmla="*/ 18 h 96"/>
                <a:gd name="T48" fmla="*/ 42 w 66"/>
                <a:gd name="T49" fmla="*/ 18 h 96"/>
                <a:gd name="T50" fmla="*/ 42 w 66"/>
                <a:gd name="T51" fmla="*/ 18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66" h="96">
                  <a:moveTo>
                    <a:pt x="18" y="96"/>
                  </a:moveTo>
                  <a:lnTo>
                    <a:pt x="42" y="78"/>
                  </a:lnTo>
                  <a:lnTo>
                    <a:pt x="60" y="60"/>
                  </a:lnTo>
                  <a:lnTo>
                    <a:pt x="66" y="36"/>
                  </a:lnTo>
                  <a:lnTo>
                    <a:pt x="60" y="12"/>
                  </a:lnTo>
                  <a:lnTo>
                    <a:pt x="36" y="0"/>
                  </a:lnTo>
                  <a:lnTo>
                    <a:pt x="24" y="6"/>
                  </a:lnTo>
                  <a:lnTo>
                    <a:pt x="12" y="12"/>
                  </a:lnTo>
                  <a:lnTo>
                    <a:pt x="0" y="36"/>
                  </a:lnTo>
                  <a:lnTo>
                    <a:pt x="0" y="60"/>
                  </a:lnTo>
                  <a:lnTo>
                    <a:pt x="12" y="84"/>
                  </a:lnTo>
                  <a:lnTo>
                    <a:pt x="18" y="96"/>
                  </a:lnTo>
                  <a:lnTo>
                    <a:pt x="18" y="96"/>
                  </a:lnTo>
                  <a:close/>
                  <a:moveTo>
                    <a:pt x="42" y="18"/>
                  </a:moveTo>
                  <a:lnTo>
                    <a:pt x="54" y="24"/>
                  </a:lnTo>
                  <a:lnTo>
                    <a:pt x="60" y="36"/>
                  </a:lnTo>
                  <a:lnTo>
                    <a:pt x="60" y="48"/>
                  </a:lnTo>
                  <a:lnTo>
                    <a:pt x="54" y="54"/>
                  </a:lnTo>
                  <a:lnTo>
                    <a:pt x="36" y="72"/>
                  </a:lnTo>
                  <a:lnTo>
                    <a:pt x="24" y="78"/>
                  </a:lnTo>
                  <a:lnTo>
                    <a:pt x="24" y="78"/>
                  </a:lnTo>
                  <a:lnTo>
                    <a:pt x="12" y="48"/>
                  </a:lnTo>
                  <a:lnTo>
                    <a:pt x="18" y="24"/>
                  </a:lnTo>
                  <a:lnTo>
                    <a:pt x="30" y="18"/>
                  </a:lnTo>
                  <a:lnTo>
                    <a:pt x="42" y="18"/>
                  </a:lnTo>
                  <a:lnTo>
                    <a:pt x="42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27655" name="Rectangle 7">
              <a:extLst>
                <a:ext uri="{FF2B5EF4-FFF2-40B4-BE49-F238E27FC236}">
                  <a16:creationId xmlns:a16="http://schemas.microsoft.com/office/drawing/2014/main" id="{87E684A7-49AE-4BB6-855F-96F130CD93A1}"/>
                </a:ext>
              </a:extLst>
            </p:cNvPr>
            <p:cNvSpPr>
              <a:spLocks noChangeArrowheads="1"/>
            </p:cNvSpPr>
            <p:nvPr/>
          </p:nvSpPr>
          <p:spPr bwMode="ltGray">
            <a:xfrm rot="91736">
              <a:off x="5487" y="1535"/>
              <a:ext cx="6" cy="1998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27656" name="Rectangle 8">
              <a:extLst>
                <a:ext uri="{FF2B5EF4-FFF2-40B4-BE49-F238E27FC236}">
                  <a16:creationId xmlns:a16="http://schemas.microsoft.com/office/drawing/2014/main" id="{E9AE9CF9-112E-4961-8D0D-52976C4F93FB}"/>
                </a:ext>
              </a:extLst>
            </p:cNvPr>
            <p:cNvSpPr>
              <a:spLocks noChangeArrowheads="1"/>
            </p:cNvSpPr>
            <p:nvPr/>
          </p:nvSpPr>
          <p:spPr bwMode="ltGray">
            <a:xfrm rot="-926223">
              <a:off x="5640" y="1521"/>
              <a:ext cx="6" cy="881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27657" name="Rectangle 9">
              <a:extLst>
                <a:ext uri="{FF2B5EF4-FFF2-40B4-BE49-F238E27FC236}">
                  <a16:creationId xmlns:a16="http://schemas.microsoft.com/office/drawing/2014/main" id="{5DFCFAFB-9264-4C0D-B80F-8B4C976342E2}"/>
                </a:ext>
              </a:extLst>
            </p:cNvPr>
            <p:cNvSpPr>
              <a:spLocks noChangeArrowheads="1"/>
            </p:cNvSpPr>
            <p:nvPr/>
          </p:nvSpPr>
          <p:spPr bwMode="ltGray">
            <a:xfrm rot="-1140313">
              <a:off x="3444" y="1816"/>
              <a:ext cx="6" cy="203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27658" name="Rectangle 10">
              <a:extLst>
                <a:ext uri="{FF2B5EF4-FFF2-40B4-BE49-F238E27FC236}">
                  <a16:creationId xmlns:a16="http://schemas.microsoft.com/office/drawing/2014/main" id="{7B78F985-B05C-47F6-B2D9-32D2AC557228}"/>
                </a:ext>
              </a:extLst>
            </p:cNvPr>
            <p:cNvSpPr>
              <a:spLocks noChangeArrowheads="1"/>
            </p:cNvSpPr>
            <p:nvPr/>
          </p:nvSpPr>
          <p:spPr bwMode="ltGray">
            <a:xfrm rot="1114412">
              <a:off x="2757" y="1821"/>
              <a:ext cx="6" cy="2119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27659" name="Rectangle 11">
              <a:extLst>
                <a:ext uri="{FF2B5EF4-FFF2-40B4-BE49-F238E27FC236}">
                  <a16:creationId xmlns:a16="http://schemas.microsoft.com/office/drawing/2014/main" id="{DA5E4D18-6F91-4A5E-9F7E-D3DA268F510E}"/>
                </a:ext>
              </a:extLst>
            </p:cNvPr>
            <p:cNvSpPr>
              <a:spLocks noChangeArrowheads="1"/>
            </p:cNvSpPr>
            <p:nvPr/>
          </p:nvSpPr>
          <p:spPr bwMode="ltGray">
            <a:xfrm rot="254676">
              <a:off x="3035" y="1870"/>
              <a:ext cx="6" cy="1906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27660" name="Freeform 12">
              <a:extLst>
                <a:ext uri="{FF2B5EF4-FFF2-40B4-BE49-F238E27FC236}">
                  <a16:creationId xmlns:a16="http://schemas.microsoft.com/office/drawing/2014/main" id="{E16C2DEF-8C77-48F5-AB22-DA3EA7252DE3}"/>
                </a:ext>
              </a:extLst>
            </p:cNvPr>
            <p:cNvSpPr>
              <a:spLocks/>
            </p:cNvSpPr>
            <p:nvPr/>
          </p:nvSpPr>
          <p:spPr bwMode="ltGray">
            <a:xfrm>
              <a:off x="4007" y="3021"/>
              <a:ext cx="623" cy="156"/>
            </a:xfrm>
            <a:custGeom>
              <a:avLst/>
              <a:gdLst>
                <a:gd name="T0" fmla="*/ 6 w 623"/>
                <a:gd name="T1" fmla="*/ 18 h 156"/>
                <a:gd name="T2" fmla="*/ 162 w 623"/>
                <a:gd name="T3" fmla="*/ 36 h 156"/>
                <a:gd name="T4" fmla="*/ 251 w 623"/>
                <a:gd name="T5" fmla="*/ 36 h 156"/>
                <a:gd name="T6" fmla="*/ 354 w 623"/>
                <a:gd name="T7" fmla="*/ 30 h 156"/>
                <a:gd name="T8" fmla="*/ 473 w 623"/>
                <a:gd name="T9" fmla="*/ 18 h 156"/>
                <a:gd name="T10" fmla="*/ 611 w 623"/>
                <a:gd name="T11" fmla="*/ 0 h 156"/>
                <a:gd name="T12" fmla="*/ 623 w 623"/>
                <a:gd name="T13" fmla="*/ 114 h 156"/>
                <a:gd name="T14" fmla="*/ 497 w 623"/>
                <a:gd name="T15" fmla="*/ 138 h 156"/>
                <a:gd name="T16" fmla="*/ 414 w 623"/>
                <a:gd name="T17" fmla="*/ 150 h 156"/>
                <a:gd name="T18" fmla="*/ 318 w 623"/>
                <a:gd name="T19" fmla="*/ 156 h 156"/>
                <a:gd name="T20" fmla="*/ 215 w 623"/>
                <a:gd name="T21" fmla="*/ 156 h 156"/>
                <a:gd name="T22" fmla="*/ 108 w 623"/>
                <a:gd name="T23" fmla="*/ 150 h 156"/>
                <a:gd name="T24" fmla="*/ 0 w 623"/>
                <a:gd name="T25" fmla="*/ 132 h 156"/>
                <a:gd name="T26" fmla="*/ 6 w 623"/>
                <a:gd name="T27" fmla="*/ 18 h 156"/>
                <a:gd name="T28" fmla="*/ 6 w 623"/>
                <a:gd name="T29" fmla="*/ 18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623" h="156">
                  <a:moveTo>
                    <a:pt x="6" y="18"/>
                  </a:moveTo>
                  <a:lnTo>
                    <a:pt x="162" y="36"/>
                  </a:lnTo>
                  <a:lnTo>
                    <a:pt x="251" y="36"/>
                  </a:lnTo>
                  <a:lnTo>
                    <a:pt x="354" y="30"/>
                  </a:lnTo>
                  <a:lnTo>
                    <a:pt x="473" y="18"/>
                  </a:lnTo>
                  <a:lnTo>
                    <a:pt x="611" y="0"/>
                  </a:lnTo>
                  <a:lnTo>
                    <a:pt x="623" y="114"/>
                  </a:lnTo>
                  <a:lnTo>
                    <a:pt x="497" y="138"/>
                  </a:lnTo>
                  <a:lnTo>
                    <a:pt x="414" y="150"/>
                  </a:lnTo>
                  <a:lnTo>
                    <a:pt x="318" y="156"/>
                  </a:lnTo>
                  <a:lnTo>
                    <a:pt x="215" y="156"/>
                  </a:lnTo>
                  <a:lnTo>
                    <a:pt x="108" y="150"/>
                  </a:lnTo>
                  <a:lnTo>
                    <a:pt x="0" y="132"/>
                  </a:lnTo>
                  <a:lnTo>
                    <a:pt x="6" y="18"/>
                  </a:lnTo>
                  <a:lnTo>
                    <a:pt x="6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27661" name="Freeform 13">
              <a:extLst>
                <a:ext uri="{FF2B5EF4-FFF2-40B4-BE49-F238E27FC236}">
                  <a16:creationId xmlns:a16="http://schemas.microsoft.com/office/drawing/2014/main" id="{DF0E09C3-612D-41D5-AB0F-E765DD337B3D}"/>
                </a:ext>
              </a:extLst>
            </p:cNvPr>
            <p:cNvSpPr>
              <a:spLocks/>
            </p:cNvSpPr>
            <p:nvPr/>
          </p:nvSpPr>
          <p:spPr bwMode="ltGray">
            <a:xfrm>
              <a:off x="4762" y="3591"/>
              <a:ext cx="996" cy="126"/>
            </a:xfrm>
            <a:custGeom>
              <a:avLst/>
              <a:gdLst>
                <a:gd name="T0" fmla="*/ 754 w 993"/>
                <a:gd name="T1" fmla="*/ 6 h 126"/>
                <a:gd name="T2" fmla="*/ 652 w 993"/>
                <a:gd name="T3" fmla="*/ 6 h 126"/>
                <a:gd name="T4" fmla="*/ 563 w 993"/>
                <a:gd name="T5" fmla="*/ 6 h 126"/>
                <a:gd name="T6" fmla="*/ 479 w 993"/>
                <a:gd name="T7" fmla="*/ 6 h 126"/>
                <a:gd name="T8" fmla="*/ 401 w 993"/>
                <a:gd name="T9" fmla="*/ 6 h 126"/>
                <a:gd name="T10" fmla="*/ 335 w 993"/>
                <a:gd name="T11" fmla="*/ 0 h 126"/>
                <a:gd name="T12" fmla="*/ 276 w 993"/>
                <a:gd name="T13" fmla="*/ 0 h 126"/>
                <a:gd name="T14" fmla="*/ 222 w 993"/>
                <a:gd name="T15" fmla="*/ 0 h 126"/>
                <a:gd name="T16" fmla="*/ 180 w 993"/>
                <a:gd name="T17" fmla="*/ 6 h 126"/>
                <a:gd name="T18" fmla="*/ 138 w 993"/>
                <a:gd name="T19" fmla="*/ 6 h 126"/>
                <a:gd name="T20" fmla="*/ 108 w 993"/>
                <a:gd name="T21" fmla="*/ 6 h 126"/>
                <a:gd name="T22" fmla="*/ 54 w 993"/>
                <a:gd name="T23" fmla="*/ 6 h 126"/>
                <a:gd name="T24" fmla="*/ 24 w 993"/>
                <a:gd name="T25" fmla="*/ 12 h 126"/>
                <a:gd name="T26" fmla="*/ 6 w 993"/>
                <a:gd name="T27" fmla="*/ 18 h 126"/>
                <a:gd name="T28" fmla="*/ 0 w 993"/>
                <a:gd name="T29" fmla="*/ 24 h 126"/>
                <a:gd name="T30" fmla="*/ 12 w 993"/>
                <a:gd name="T31" fmla="*/ 42 h 126"/>
                <a:gd name="T32" fmla="*/ 18 w 993"/>
                <a:gd name="T33" fmla="*/ 48 h 126"/>
                <a:gd name="T34" fmla="*/ 30 w 993"/>
                <a:gd name="T35" fmla="*/ 54 h 126"/>
                <a:gd name="T36" fmla="*/ 60 w 993"/>
                <a:gd name="T37" fmla="*/ 60 h 126"/>
                <a:gd name="T38" fmla="*/ 90 w 993"/>
                <a:gd name="T39" fmla="*/ 72 h 126"/>
                <a:gd name="T40" fmla="*/ 144 w 993"/>
                <a:gd name="T41" fmla="*/ 84 h 126"/>
                <a:gd name="T42" fmla="*/ 210 w 993"/>
                <a:gd name="T43" fmla="*/ 90 h 126"/>
                <a:gd name="T44" fmla="*/ 293 w 993"/>
                <a:gd name="T45" fmla="*/ 102 h 126"/>
                <a:gd name="T46" fmla="*/ 389 w 993"/>
                <a:gd name="T47" fmla="*/ 108 h 126"/>
                <a:gd name="T48" fmla="*/ 503 w 993"/>
                <a:gd name="T49" fmla="*/ 120 h 126"/>
                <a:gd name="T50" fmla="*/ 622 w 993"/>
                <a:gd name="T51" fmla="*/ 120 h 126"/>
                <a:gd name="T52" fmla="*/ 754 w 993"/>
                <a:gd name="T53" fmla="*/ 126 h 126"/>
                <a:gd name="T54" fmla="*/ 873 w 993"/>
                <a:gd name="T55" fmla="*/ 126 h 126"/>
                <a:gd name="T56" fmla="*/ 993 w 993"/>
                <a:gd name="T57" fmla="*/ 126 h 126"/>
                <a:gd name="T58" fmla="*/ 993 w 993"/>
                <a:gd name="T59" fmla="*/ 12 h 126"/>
                <a:gd name="T60" fmla="*/ 879 w 993"/>
                <a:gd name="T61" fmla="*/ 12 h 126"/>
                <a:gd name="T62" fmla="*/ 754 w 993"/>
                <a:gd name="T63" fmla="*/ 6 h 126"/>
                <a:gd name="T64" fmla="*/ 754 w 993"/>
                <a:gd name="T65" fmla="*/ 6 h 1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993" h="126">
                  <a:moveTo>
                    <a:pt x="754" y="6"/>
                  </a:moveTo>
                  <a:lnTo>
                    <a:pt x="652" y="6"/>
                  </a:lnTo>
                  <a:lnTo>
                    <a:pt x="563" y="6"/>
                  </a:lnTo>
                  <a:lnTo>
                    <a:pt x="479" y="6"/>
                  </a:lnTo>
                  <a:lnTo>
                    <a:pt x="401" y="6"/>
                  </a:lnTo>
                  <a:lnTo>
                    <a:pt x="335" y="0"/>
                  </a:lnTo>
                  <a:lnTo>
                    <a:pt x="276" y="0"/>
                  </a:lnTo>
                  <a:lnTo>
                    <a:pt x="222" y="0"/>
                  </a:lnTo>
                  <a:lnTo>
                    <a:pt x="180" y="6"/>
                  </a:lnTo>
                  <a:lnTo>
                    <a:pt x="138" y="6"/>
                  </a:lnTo>
                  <a:lnTo>
                    <a:pt x="108" y="6"/>
                  </a:lnTo>
                  <a:lnTo>
                    <a:pt x="54" y="6"/>
                  </a:lnTo>
                  <a:lnTo>
                    <a:pt x="24" y="12"/>
                  </a:lnTo>
                  <a:lnTo>
                    <a:pt x="6" y="18"/>
                  </a:lnTo>
                  <a:lnTo>
                    <a:pt x="0" y="24"/>
                  </a:lnTo>
                  <a:lnTo>
                    <a:pt x="12" y="42"/>
                  </a:lnTo>
                  <a:lnTo>
                    <a:pt x="18" y="48"/>
                  </a:lnTo>
                  <a:lnTo>
                    <a:pt x="30" y="54"/>
                  </a:lnTo>
                  <a:lnTo>
                    <a:pt x="60" y="60"/>
                  </a:lnTo>
                  <a:lnTo>
                    <a:pt x="90" y="72"/>
                  </a:lnTo>
                  <a:lnTo>
                    <a:pt x="144" y="84"/>
                  </a:lnTo>
                  <a:lnTo>
                    <a:pt x="210" y="90"/>
                  </a:lnTo>
                  <a:lnTo>
                    <a:pt x="293" y="102"/>
                  </a:lnTo>
                  <a:lnTo>
                    <a:pt x="389" y="108"/>
                  </a:lnTo>
                  <a:lnTo>
                    <a:pt x="503" y="120"/>
                  </a:lnTo>
                  <a:lnTo>
                    <a:pt x="622" y="120"/>
                  </a:lnTo>
                  <a:lnTo>
                    <a:pt x="754" y="126"/>
                  </a:lnTo>
                  <a:lnTo>
                    <a:pt x="873" y="126"/>
                  </a:lnTo>
                  <a:lnTo>
                    <a:pt x="993" y="126"/>
                  </a:lnTo>
                  <a:lnTo>
                    <a:pt x="993" y="12"/>
                  </a:lnTo>
                  <a:lnTo>
                    <a:pt x="879" y="12"/>
                  </a:lnTo>
                  <a:lnTo>
                    <a:pt x="754" y="6"/>
                  </a:lnTo>
                  <a:lnTo>
                    <a:pt x="754" y="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27662" name="Freeform 14">
              <a:extLst>
                <a:ext uri="{FF2B5EF4-FFF2-40B4-BE49-F238E27FC236}">
                  <a16:creationId xmlns:a16="http://schemas.microsoft.com/office/drawing/2014/main" id="{CF11F389-9160-4052-ADC9-6DEA1B9BA85B}"/>
                </a:ext>
              </a:extLst>
            </p:cNvPr>
            <p:cNvSpPr>
              <a:spLocks/>
            </p:cNvSpPr>
            <p:nvPr/>
          </p:nvSpPr>
          <p:spPr bwMode="ltGray">
            <a:xfrm>
              <a:off x="4786" y="3645"/>
              <a:ext cx="972" cy="245"/>
            </a:xfrm>
            <a:custGeom>
              <a:avLst/>
              <a:gdLst>
                <a:gd name="T0" fmla="*/ 0 w 969"/>
                <a:gd name="T1" fmla="*/ 0 h 245"/>
                <a:gd name="T2" fmla="*/ 24 w 969"/>
                <a:gd name="T3" fmla="*/ 54 h 245"/>
                <a:gd name="T4" fmla="*/ 66 w 969"/>
                <a:gd name="T5" fmla="*/ 96 h 245"/>
                <a:gd name="T6" fmla="*/ 120 w 969"/>
                <a:gd name="T7" fmla="*/ 137 h 245"/>
                <a:gd name="T8" fmla="*/ 198 w 969"/>
                <a:gd name="T9" fmla="*/ 173 h 245"/>
                <a:gd name="T10" fmla="*/ 293 w 969"/>
                <a:gd name="T11" fmla="*/ 203 h 245"/>
                <a:gd name="T12" fmla="*/ 353 w 969"/>
                <a:gd name="T13" fmla="*/ 215 h 245"/>
                <a:gd name="T14" fmla="*/ 413 w 969"/>
                <a:gd name="T15" fmla="*/ 227 h 245"/>
                <a:gd name="T16" fmla="*/ 479 w 969"/>
                <a:gd name="T17" fmla="*/ 233 h 245"/>
                <a:gd name="T18" fmla="*/ 556 w 969"/>
                <a:gd name="T19" fmla="*/ 239 h 245"/>
                <a:gd name="T20" fmla="*/ 634 w 969"/>
                <a:gd name="T21" fmla="*/ 245 h 245"/>
                <a:gd name="T22" fmla="*/ 724 w 969"/>
                <a:gd name="T23" fmla="*/ 245 h 245"/>
                <a:gd name="T24" fmla="*/ 855 w 969"/>
                <a:gd name="T25" fmla="*/ 245 h 245"/>
                <a:gd name="T26" fmla="*/ 969 w 969"/>
                <a:gd name="T27" fmla="*/ 239 h 245"/>
                <a:gd name="T28" fmla="*/ 969 w 969"/>
                <a:gd name="T29" fmla="*/ 60 h 245"/>
                <a:gd name="T30" fmla="*/ 700 w 969"/>
                <a:gd name="T31" fmla="*/ 60 h 245"/>
                <a:gd name="T32" fmla="*/ 503 w 969"/>
                <a:gd name="T33" fmla="*/ 54 h 245"/>
                <a:gd name="T34" fmla="*/ 317 w 969"/>
                <a:gd name="T35" fmla="*/ 42 h 245"/>
                <a:gd name="T36" fmla="*/ 150 w 969"/>
                <a:gd name="T37" fmla="*/ 24 h 245"/>
                <a:gd name="T38" fmla="*/ 72 w 969"/>
                <a:gd name="T39" fmla="*/ 12 h 245"/>
                <a:gd name="T40" fmla="*/ 0 w 969"/>
                <a:gd name="T41" fmla="*/ 0 h 245"/>
                <a:gd name="T42" fmla="*/ 0 w 969"/>
                <a:gd name="T43" fmla="*/ 0 h 2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969" h="245">
                  <a:moveTo>
                    <a:pt x="0" y="0"/>
                  </a:moveTo>
                  <a:lnTo>
                    <a:pt x="24" y="54"/>
                  </a:lnTo>
                  <a:lnTo>
                    <a:pt x="66" y="96"/>
                  </a:lnTo>
                  <a:lnTo>
                    <a:pt x="120" y="137"/>
                  </a:lnTo>
                  <a:lnTo>
                    <a:pt x="198" y="173"/>
                  </a:lnTo>
                  <a:lnTo>
                    <a:pt x="293" y="203"/>
                  </a:lnTo>
                  <a:lnTo>
                    <a:pt x="353" y="215"/>
                  </a:lnTo>
                  <a:lnTo>
                    <a:pt x="413" y="227"/>
                  </a:lnTo>
                  <a:lnTo>
                    <a:pt x="479" y="233"/>
                  </a:lnTo>
                  <a:lnTo>
                    <a:pt x="556" y="239"/>
                  </a:lnTo>
                  <a:lnTo>
                    <a:pt x="634" y="245"/>
                  </a:lnTo>
                  <a:lnTo>
                    <a:pt x="724" y="245"/>
                  </a:lnTo>
                  <a:lnTo>
                    <a:pt x="855" y="245"/>
                  </a:lnTo>
                  <a:lnTo>
                    <a:pt x="969" y="239"/>
                  </a:lnTo>
                  <a:lnTo>
                    <a:pt x="969" y="60"/>
                  </a:lnTo>
                  <a:lnTo>
                    <a:pt x="700" y="60"/>
                  </a:lnTo>
                  <a:lnTo>
                    <a:pt x="503" y="54"/>
                  </a:lnTo>
                  <a:lnTo>
                    <a:pt x="317" y="42"/>
                  </a:lnTo>
                  <a:lnTo>
                    <a:pt x="150" y="24"/>
                  </a:lnTo>
                  <a:lnTo>
                    <a:pt x="72" y="1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27663" name="Freeform 15">
              <a:extLst>
                <a:ext uri="{FF2B5EF4-FFF2-40B4-BE49-F238E27FC236}">
                  <a16:creationId xmlns:a16="http://schemas.microsoft.com/office/drawing/2014/main" id="{6B36E39F-8E62-4F3C-B17D-FEC58553CB93}"/>
                </a:ext>
              </a:extLst>
            </p:cNvPr>
            <p:cNvSpPr>
              <a:spLocks/>
            </p:cNvSpPr>
            <p:nvPr/>
          </p:nvSpPr>
          <p:spPr bwMode="ltGray">
            <a:xfrm>
              <a:off x="4804" y="3591"/>
              <a:ext cx="954" cy="90"/>
            </a:xfrm>
            <a:custGeom>
              <a:avLst/>
              <a:gdLst>
                <a:gd name="T0" fmla="*/ 700 w 951"/>
                <a:gd name="T1" fmla="*/ 0 h 90"/>
                <a:gd name="T2" fmla="*/ 598 w 951"/>
                <a:gd name="T3" fmla="*/ 0 h 90"/>
                <a:gd name="T4" fmla="*/ 515 w 951"/>
                <a:gd name="T5" fmla="*/ 0 h 90"/>
                <a:gd name="T6" fmla="*/ 431 w 951"/>
                <a:gd name="T7" fmla="*/ 0 h 90"/>
                <a:gd name="T8" fmla="*/ 365 w 951"/>
                <a:gd name="T9" fmla="*/ 0 h 90"/>
                <a:gd name="T10" fmla="*/ 299 w 951"/>
                <a:gd name="T11" fmla="*/ 0 h 90"/>
                <a:gd name="T12" fmla="*/ 245 w 951"/>
                <a:gd name="T13" fmla="*/ 0 h 90"/>
                <a:gd name="T14" fmla="*/ 198 w 951"/>
                <a:gd name="T15" fmla="*/ 0 h 90"/>
                <a:gd name="T16" fmla="*/ 162 w 951"/>
                <a:gd name="T17" fmla="*/ 0 h 90"/>
                <a:gd name="T18" fmla="*/ 126 w 951"/>
                <a:gd name="T19" fmla="*/ 6 h 90"/>
                <a:gd name="T20" fmla="*/ 96 w 951"/>
                <a:gd name="T21" fmla="*/ 6 h 90"/>
                <a:gd name="T22" fmla="*/ 54 w 951"/>
                <a:gd name="T23" fmla="*/ 12 h 90"/>
                <a:gd name="T24" fmla="*/ 30 w 951"/>
                <a:gd name="T25" fmla="*/ 12 h 90"/>
                <a:gd name="T26" fmla="*/ 12 w 951"/>
                <a:gd name="T27" fmla="*/ 18 h 90"/>
                <a:gd name="T28" fmla="*/ 6 w 951"/>
                <a:gd name="T29" fmla="*/ 18 h 90"/>
                <a:gd name="T30" fmla="*/ 0 w 951"/>
                <a:gd name="T31" fmla="*/ 24 h 90"/>
                <a:gd name="T32" fmla="*/ 6 w 951"/>
                <a:gd name="T33" fmla="*/ 30 h 90"/>
                <a:gd name="T34" fmla="*/ 24 w 951"/>
                <a:gd name="T35" fmla="*/ 36 h 90"/>
                <a:gd name="T36" fmla="*/ 54 w 951"/>
                <a:gd name="T37" fmla="*/ 42 h 90"/>
                <a:gd name="T38" fmla="*/ 102 w 951"/>
                <a:gd name="T39" fmla="*/ 54 h 90"/>
                <a:gd name="T40" fmla="*/ 168 w 951"/>
                <a:gd name="T41" fmla="*/ 60 h 90"/>
                <a:gd name="T42" fmla="*/ 251 w 951"/>
                <a:gd name="T43" fmla="*/ 66 h 90"/>
                <a:gd name="T44" fmla="*/ 341 w 951"/>
                <a:gd name="T45" fmla="*/ 78 h 90"/>
                <a:gd name="T46" fmla="*/ 449 w 951"/>
                <a:gd name="T47" fmla="*/ 84 h 90"/>
                <a:gd name="T48" fmla="*/ 568 w 951"/>
                <a:gd name="T49" fmla="*/ 84 h 90"/>
                <a:gd name="T50" fmla="*/ 694 w 951"/>
                <a:gd name="T51" fmla="*/ 90 h 90"/>
                <a:gd name="T52" fmla="*/ 825 w 951"/>
                <a:gd name="T53" fmla="*/ 90 h 90"/>
                <a:gd name="T54" fmla="*/ 951 w 951"/>
                <a:gd name="T55" fmla="*/ 90 h 90"/>
                <a:gd name="T56" fmla="*/ 951 w 951"/>
                <a:gd name="T57" fmla="*/ 6 h 90"/>
                <a:gd name="T58" fmla="*/ 831 w 951"/>
                <a:gd name="T59" fmla="*/ 6 h 90"/>
                <a:gd name="T60" fmla="*/ 772 w 951"/>
                <a:gd name="T61" fmla="*/ 6 h 90"/>
                <a:gd name="T62" fmla="*/ 700 w 951"/>
                <a:gd name="T63" fmla="*/ 0 h 90"/>
                <a:gd name="T64" fmla="*/ 700 w 951"/>
                <a:gd name="T65" fmla="*/ 0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951" h="90">
                  <a:moveTo>
                    <a:pt x="700" y="0"/>
                  </a:moveTo>
                  <a:lnTo>
                    <a:pt x="598" y="0"/>
                  </a:lnTo>
                  <a:lnTo>
                    <a:pt x="515" y="0"/>
                  </a:lnTo>
                  <a:lnTo>
                    <a:pt x="431" y="0"/>
                  </a:lnTo>
                  <a:lnTo>
                    <a:pt x="365" y="0"/>
                  </a:lnTo>
                  <a:lnTo>
                    <a:pt x="299" y="0"/>
                  </a:lnTo>
                  <a:lnTo>
                    <a:pt x="245" y="0"/>
                  </a:lnTo>
                  <a:lnTo>
                    <a:pt x="198" y="0"/>
                  </a:lnTo>
                  <a:lnTo>
                    <a:pt x="162" y="0"/>
                  </a:lnTo>
                  <a:lnTo>
                    <a:pt x="126" y="6"/>
                  </a:lnTo>
                  <a:lnTo>
                    <a:pt x="96" y="6"/>
                  </a:lnTo>
                  <a:lnTo>
                    <a:pt x="54" y="12"/>
                  </a:lnTo>
                  <a:lnTo>
                    <a:pt x="30" y="12"/>
                  </a:lnTo>
                  <a:lnTo>
                    <a:pt x="12" y="18"/>
                  </a:lnTo>
                  <a:lnTo>
                    <a:pt x="6" y="18"/>
                  </a:lnTo>
                  <a:lnTo>
                    <a:pt x="0" y="24"/>
                  </a:lnTo>
                  <a:lnTo>
                    <a:pt x="6" y="30"/>
                  </a:lnTo>
                  <a:lnTo>
                    <a:pt x="24" y="36"/>
                  </a:lnTo>
                  <a:lnTo>
                    <a:pt x="54" y="42"/>
                  </a:lnTo>
                  <a:lnTo>
                    <a:pt x="102" y="54"/>
                  </a:lnTo>
                  <a:lnTo>
                    <a:pt x="168" y="60"/>
                  </a:lnTo>
                  <a:lnTo>
                    <a:pt x="251" y="66"/>
                  </a:lnTo>
                  <a:lnTo>
                    <a:pt x="341" y="78"/>
                  </a:lnTo>
                  <a:lnTo>
                    <a:pt x="449" y="84"/>
                  </a:lnTo>
                  <a:lnTo>
                    <a:pt x="568" y="84"/>
                  </a:lnTo>
                  <a:lnTo>
                    <a:pt x="694" y="90"/>
                  </a:lnTo>
                  <a:lnTo>
                    <a:pt x="825" y="90"/>
                  </a:lnTo>
                  <a:lnTo>
                    <a:pt x="951" y="90"/>
                  </a:lnTo>
                  <a:lnTo>
                    <a:pt x="951" y="6"/>
                  </a:lnTo>
                  <a:lnTo>
                    <a:pt x="831" y="6"/>
                  </a:lnTo>
                  <a:lnTo>
                    <a:pt x="772" y="6"/>
                  </a:lnTo>
                  <a:lnTo>
                    <a:pt x="700" y="0"/>
                  </a:lnTo>
                  <a:lnTo>
                    <a:pt x="70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27664" name="Freeform 16">
              <a:extLst>
                <a:ext uri="{FF2B5EF4-FFF2-40B4-BE49-F238E27FC236}">
                  <a16:creationId xmlns:a16="http://schemas.microsoft.com/office/drawing/2014/main" id="{A44F979D-F113-483B-B049-FE7586704EB6}"/>
                </a:ext>
              </a:extLst>
            </p:cNvPr>
            <p:cNvSpPr>
              <a:spLocks/>
            </p:cNvSpPr>
            <p:nvPr/>
          </p:nvSpPr>
          <p:spPr bwMode="ltGray">
            <a:xfrm>
              <a:off x="3059" y="1541"/>
              <a:ext cx="102" cy="155"/>
            </a:xfrm>
            <a:custGeom>
              <a:avLst/>
              <a:gdLst>
                <a:gd name="T0" fmla="*/ 102 w 102"/>
                <a:gd name="T1" fmla="*/ 0 h 155"/>
                <a:gd name="T2" fmla="*/ 0 w 102"/>
                <a:gd name="T3" fmla="*/ 12 h 155"/>
                <a:gd name="T4" fmla="*/ 30 w 102"/>
                <a:gd name="T5" fmla="*/ 72 h 155"/>
                <a:gd name="T6" fmla="*/ 30 w 102"/>
                <a:gd name="T7" fmla="*/ 155 h 155"/>
                <a:gd name="T8" fmla="*/ 72 w 102"/>
                <a:gd name="T9" fmla="*/ 155 h 155"/>
                <a:gd name="T10" fmla="*/ 72 w 102"/>
                <a:gd name="T11" fmla="*/ 66 h 155"/>
                <a:gd name="T12" fmla="*/ 102 w 102"/>
                <a:gd name="T13" fmla="*/ 0 h 155"/>
                <a:gd name="T14" fmla="*/ 102 w 102"/>
                <a:gd name="T15" fmla="*/ 0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2" h="155">
                  <a:moveTo>
                    <a:pt x="102" y="0"/>
                  </a:moveTo>
                  <a:lnTo>
                    <a:pt x="0" y="12"/>
                  </a:lnTo>
                  <a:lnTo>
                    <a:pt x="30" y="72"/>
                  </a:lnTo>
                  <a:lnTo>
                    <a:pt x="30" y="155"/>
                  </a:lnTo>
                  <a:lnTo>
                    <a:pt x="72" y="155"/>
                  </a:lnTo>
                  <a:lnTo>
                    <a:pt x="72" y="66"/>
                  </a:lnTo>
                  <a:lnTo>
                    <a:pt x="102" y="0"/>
                  </a:lnTo>
                  <a:lnTo>
                    <a:pt x="102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27665" name="Freeform 17">
              <a:extLst>
                <a:ext uri="{FF2B5EF4-FFF2-40B4-BE49-F238E27FC236}">
                  <a16:creationId xmlns:a16="http://schemas.microsoft.com/office/drawing/2014/main" id="{003EAF17-BA1F-42CA-8EA9-E7709DC3A1D0}"/>
                </a:ext>
              </a:extLst>
            </p:cNvPr>
            <p:cNvSpPr>
              <a:spLocks noEditPoints="1"/>
            </p:cNvSpPr>
            <p:nvPr/>
          </p:nvSpPr>
          <p:spPr bwMode="ltGray">
            <a:xfrm>
              <a:off x="3059" y="1690"/>
              <a:ext cx="90" cy="96"/>
            </a:xfrm>
            <a:custGeom>
              <a:avLst/>
              <a:gdLst>
                <a:gd name="T0" fmla="*/ 48 w 90"/>
                <a:gd name="T1" fmla="*/ 96 h 96"/>
                <a:gd name="T2" fmla="*/ 72 w 90"/>
                <a:gd name="T3" fmla="*/ 72 h 96"/>
                <a:gd name="T4" fmla="*/ 84 w 90"/>
                <a:gd name="T5" fmla="*/ 48 h 96"/>
                <a:gd name="T6" fmla="*/ 90 w 90"/>
                <a:gd name="T7" fmla="*/ 36 h 96"/>
                <a:gd name="T8" fmla="*/ 84 w 90"/>
                <a:gd name="T9" fmla="*/ 24 h 96"/>
                <a:gd name="T10" fmla="*/ 66 w 90"/>
                <a:gd name="T11" fmla="*/ 6 h 96"/>
                <a:gd name="T12" fmla="*/ 42 w 90"/>
                <a:gd name="T13" fmla="*/ 0 h 96"/>
                <a:gd name="T14" fmla="*/ 24 w 90"/>
                <a:gd name="T15" fmla="*/ 0 h 96"/>
                <a:gd name="T16" fmla="*/ 12 w 90"/>
                <a:gd name="T17" fmla="*/ 12 h 96"/>
                <a:gd name="T18" fmla="*/ 6 w 90"/>
                <a:gd name="T19" fmla="*/ 24 h 96"/>
                <a:gd name="T20" fmla="*/ 0 w 90"/>
                <a:gd name="T21" fmla="*/ 36 h 96"/>
                <a:gd name="T22" fmla="*/ 12 w 90"/>
                <a:gd name="T23" fmla="*/ 66 h 96"/>
                <a:gd name="T24" fmla="*/ 30 w 90"/>
                <a:gd name="T25" fmla="*/ 84 h 96"/>
                <a:gd name="T26" fmla="*/ 48 w 90"/>
                <a:gd name="T27" fmla="*/ 96 h 96"/>
                <a:gd name="T28" fmla="*/ 48 w 90"/>
                <a:gd name="T29" fmla="*/ 96 h 96"/>
                <a:gd name="T30" fmla="*/ 48 w 90"/>
                <a:gd name="T31" fmla="*/ 12 h 96"/>
                <a:gd name="T32" fmla="*/ 66 w 90"/>
                <a:gd name="T33" fmla="*/ 18 h 96"/>
                <a:gd name="T34" fmla="*/ 72 w 90"/>
                <a:gd name="T35" fmla="*/ 24 h 96"/>
                <a:gd name="T36" fmla="*/ 72 w 90"/>
                <a:gd name="T37" fmla="*/ 36 h 96"/>
                <a:gd name="T38" fmla="*/ 72 w 90"/>
                <a:gd name="T39" fmla="*/ 48 h 96"/>
                <a:gd name="T40" fmla="*/ 54 w 90"/>
                <a:gd name="T41" fmla="*/ 66 h 96"/>
                <a:gd name="T42" fmla="*/ 48 w 90"/>
                <a:gd name="T43" fmla="*/ 78 h 96"/>
                <a:gd name="T44" fmla="*/ 30 w 90"/>
                <a:gd name="T45" fmla="*/ 66 h 96"/>
                <a:gd name="T46" fmla="*/ 24 w 90"/>
                <a:gd name="T47" fmla="*/ 48 h 96"/>
                <a:gd name="T48" fmla="*/ 18 w 90"/>
                <a:gd name="T49" fmla="*/ 30 h 96"/>
                <a:gd name="T50" fmla="*/ 30 w 90"/>
                <a:gd name="T51" fmla="*/ 12 h 96"/>
                <a:gd name="T52" fmla="*/ 48 w 90"/>
                <a:gd name="T53" fmla="*/ 12 h 96"/>
                <a:gd name="T54" fmla="*/ 48 w 90"/>
                <a:gd name="T55" fmla="*/ 12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90" h="96">
                  <a:moveTo>
                    <a:pt x="48" y="96"/>
                  </a:moveTo>
                  <a:lnTo>
                    <a:pt x="72" y="72"/>
                  </a:lnTo>
                  <a:lnTo>
                    <a:pt x="84" y="48"/>
                  </a:lnTo>
                  <a:lnTo>
                    <a:pt x="90" y="36"/>
                  </a:lnTo>
                  <a:lnTo>
                    <a:pt x="84" y="24"/>
                  </a:lnTo>
                  <a:lnTo>
                    <a:pt x="66" y="6"/>
                  </a:lnTo>
                  <a:lnTo>
                    <a:pt x="42" y="0"/>
                  </a:lnTo>
                  <a:lnTo>
                    <a:pt x="24" y="0"/>
                  </a:lnTo>
                  <a:lnTo>
                    <a:pt x="12" y="12"/>
                  </a:lnTo>
                  <a:lnTo>
                    <a:pt x="6" y="24"/>
                  </a:lnTo>
                  <a:lnTo>
                    <a:pt x="0" y="36"/>
                  </a:lnTo>
                  <a:lnTo>
                    <a:pt x="12" y="66"/>
                  </a:lnTo>
                  <a:lnTo>
                    <a:pt x="30" y="84"/>
                  </a:lnTo>
                  <a:lnTo>
                    <a:pt x="48" y="96"/>
                  </a:lnTo>
                  <a:lnTo>
                    <a:pt x="48" y="96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24"/>
                  </a:lnTo>
                  <a:lnTo>
                    <a:pt x="72" y="36"/>
                  </a:lnTo>
                  <a:lnTo>
                    <a:pt x="72" y="48"/>
                  </a:lnTo>
                  <a:lnTo>
                    <a:pt x="54" y="66"/>
                  </a:lnTo>
                  <a:lnTo>
                    <a:pt x="48" y="78"/>
                  </a:lnTo>
                  <a:lnTo>
                    <a:pt x="30" y="66"/>
                  </a:lnTo>
                  <a:lnTo>
                    <a:pt x="24" y="48"/>
                  </a:lnTo>
                  <a:lnTo>
                    <a:pt x="18" y="30"/>
                  </a:lnTo>
                  <a:lnTo>
                    <a:pt x="30" y="12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27666" name="Freeform 18">
              <a:extLst>
                <a:ext uri="{FF2B5EF4-FFF2-40B4-BE49-F238E27FC236}">
                  <a16:creationId xmlns:a16="http://schemas.microsoft.com/office/drawing/2014/main" id="{2E4A4E3A-8DCE-4189-AECB-7FB52A196D82}"/>
                </a:ext>
              </a:extLst>
            </p:cNvPr>
            <p:cNvSpPr>
              <a:spLocks noEditPoints="1"/>
            </p:cNvSpPr>
            <p:nvPr/>
          </p:nvSpPr>
          <p:spPr bwMode="ltGray">
            <a:xfrm>
              <a:off x="3059" y="1768"/>
              <a:ext cx="90" cy="108"/>
            </a:xfrm>
            <a:custGeom>
              <a:avLst/>
              <a:gdLst>
                <a:gd name="T0" fmla="*/ 0 w 90"/>
                <a:gd name="T1" fmla="*/ 90 h 108"/>
                <a:gd name="T2" fmla="*/ 12 w 90"/>
                <a:gd name="T3" fmla="*/ 102 h 108"/>
                <a:gd name="T4" fmla="*/ 24 w 90"/>
                <a:gd name="T5" fmla="*/ 108 h 108"/>
                <a:gd name="T6" fmla="*/ 54 w 90"/>
                <a:gd name="T7" fmla="*/ 108 h 108"/>
                <a:gd name="T8" fmla="*/ 78 w 90"/>
                <a:gd name="T9" fmla="*/ 96 h 108"/>
                <a:gd name="T10" fmla="*/ 90 w 90"/>
                <a:gd name="T11" fmla="*/ 72 h 108"/>
                <a:gd name="T12" fmla="*/ 84 w 90"/>
                <a:gd name="T13" fmla="*/ 42 h 108"/>
                <a:gd name="T14" fmla="*/ 66 w 90"/>
                <a:gd name="T15" fmla="*/ 24 h 108"/>
                <a:gd name="T16" fmla="*/ 54 w 90"/>
                <a:gd name="T17" fmla="*/ 12 h 108"/>
                <a:gd name="T18" fmla="*/ 48 w 90"/>
                <a:gd name="T19" fmla="*/ 6 h 108"/>
                <a:gd name="T20" fmla="*/ 48 w 90"/>
                <a:gd name="T21" fmla="*/ 6 h 108"/>
                <a:gd name="T22" fmla="*/ 48 w 90"/>
                <a:gd name="T23" fmla="*/ 0 h 108"/>
                <a:gd name="T24" fmla="*/ 24 w 90"/>
                <a:gd name="T25" fmla="*/ 24 h 108"/>
                <a:gd name="T26" fmla="*/ 6 w 90"/>
                <a:gd name="T27" fmla="*/ 48 h 108"/>
                <a:gd name="T28" fmla="*/ 0 w 90"/>
                <a:gd name="T29" fmla="*/ 66 h 108"/>
                <a:gd name="T30" fmla="*/ 0 w 90"/>
                <a:gd name="T31" fmla="*/ 90 h 108"/>
                <a:gd name="T32" fmla="*/ 0 w 90"/>
                <a:gd name="T33" fmla="*/ 90 h 108"/>
                <a:gd name="T34" fmla="*/ 12 w 90"/>
                <a:gd name="T35" fmla="*/ 66 h 108"/>
                <a:gd name="T36" fmla="*/ 18 w 90"/>
                <a:gd name="T37" fmla="*/ 48 h 108"/>
                <a:gd name="T38" fmla="*/ 30 w 90"/>
                <a:gd name="T39" fmla="*/ 36 h 108"/>
                <a:gd name="T40" fmla="*/ 42 w 90"/>
                <a:gd name="T41" fmla="*/ 24 h 108"/>
                <a:gd name="T42" fmla="*/ 48 w 90"/>
                <a:gd name="T43" fmla="*/ 18 h 108"/>
                <a:gd name="T44" fmla="*/ 66 w 90"/>
                <a:gd name="T45" fmla="*/ 30 h 108"/>
                <a:gd name="T46" fmla="*/ 72 w 90"/>
                <a:gd name="T47" fmla="*/ 48 h 108"/>
                <a:gd name="T48" fmla="*/ 78 w 90"/>
                <a:gd name="T49" fmla="*/ 72 h 108"/>
                <a:gd name="T50" fmla="*/ 78 w 90"/>
                <a:gd name="T51" fmla="*/ 84 h 108"/>
                <a:gd name="T52" fmla="*/ 66 w 90"/>
                <a:gd name="T53" fmla="*/ 96 h 108"/>
                <a:gd name="T54" fmla="*/ 42 w 90"/>
                <a:gd name="T55" fmla="*/ 102 h 108"/>
                <a:gd name="T56" fmla="*/ 30 w 90"/>
                <a:gd name="T57" fmla="*/ 96 h 108"/>
                <a:gd name="T58" fmla="*/ 18 w 90"/>
                <a:gd name="T59" fmla="*/ 90 h 108"/>
                <a:gd name="T60" fmla="*/ 12 w 90"/>
                <a:gd name="T61" fmla="*/ 78 h 108"/>
                <a:gd name="T62" fmla="*/ 12 w 90"/>
                <a:gd name="T63" fmla="*/ 66 h 108"/>
                <a:gd name="T64" fmla="*/ 12 w 90"/>
                <a:gd name="T65" fmla="*/ 66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90" h="108">
                  <a:moveTo>
                    <a:pt x="0" y="90"/>
                  </a:moveTo>
                  <a:lnTo>
                    <a:pt x="12" y="102"/>
                  </a:lnTo>
                  <a:lnTo>
                    <a:pt x="24" y="108"/>
                  </a:lnTo>
                  <a:lnTo>
                    <a:pt x="54" y="108"/>
                  </a:lnTo>
                  <a:lnTo>
                    <a:pt x="78" y="96"/>
                  </a:lnTo>
                  <a:lnTo>
                    <a:pt x="90" y="72"/>
                  </a:lnTo>
                  <a:lnTo>
                    <a:pt x="84" y="42"/>
                  </a:lnTo>
                  <a:lnTo>
                    <a:pt x="66" y="24"/>
                  </a:lnTo>
                  <a:lnTo>
                    <a:pt x="54" y="12"/>
                  </a:lnTo>
                  <a:lnTo>
                    <a:pt x="48" y="6"/>
                  </a:lnTo>
                  <a:lnTo>
                    <a:pt x="48" y="6"/>
                  </a:lnTo>
                  <a:lnTo>
                    <a:pt x="48" y="0"/>
                  </a:lnTo>
                  <a:lnTo>
                    <a:pt x="24" y="24"/>
                  </a:lnTo>
                  <a:lnTo>
                    <a:pt x="6" y="48"/>
                  </a:lnTo>
                  <a:lnTo>
                    <a:pt x="0" y="66"/>
                  </a:lnTo>
                  <a:lnTo>
                    <a:pt x="0" y="90"/>
                  </a:lnTo>
                  <a:lnTo>
                    <a:pt x="0" y="90"/>
                  </a:lnTo>
                  <a:close/>
                  <a:moveTo>
                    <a:pt x="12" y="66"/>
                  </a:moveTo>
                  <a:lnTo>
                    <a:pt x="18" y="48"/>
                  </a:lnTo>
                  <a:lnTo>
                    <a:pt x="30" y="36"/>
                  </a:lnTo>
                  <a:lnTo>
                    <a:pt x="42" y="24"/>
                  </a:lnTo>
                  <a:lnTo>
                    <a:pt x="48" y="18"/>
                  </a:lnTo>
                  <a:lnTo>
                    <a:pt x="66" y="30"/>
                  </a:lnTo>
                  <a:lnTo>
                    <a:pt x="72" y="48"/>
                  </a:lnTo>
                  <a:lnTo>
                    <a:pt x="78" y="72"/>
                  </a:lnTo>
                  <a:lnTo>
                    <a:pt x="78" y="84"/>
                  </a:lnTo>
                  <a:lnTo>
                    <a:pt x="66" y="96"/>
                  </a:lnTo>
                  <a:lnTo>
                    <a:pt x="42" y="102"/>
                  </a:lnTo>
                  <a:lnTo>
                    <a:pt x="30" y="96"/>
                  </a:lnTo>
                  <a:lnTo>
                    <a:pt x="18" y="90"/>
                  </a:lnTo>
                  <a:lnTo>
                    <a:pt x="12" y="78"/>
                  </a:lnTo>
                  <a:lnTo>
                    <a:pt x="12" y="66"/>
                  </a:lnTo>
                  <a:lnTo>
                    <a:pt x="1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27667" name="Freeform 19">
              <a:extLst>
                <a:ext uri="{FF2B5EF4-FFF2-40B4-BE49-F238E27FC236}">
                  <a16:creationId xmlns:a16="http://schemas.microsoft.com/office/drawing/2014/main" id="{A35E2AD8-0F60-4049-B0E8-8016C6546750}"/>
                </a:ext>
              </a:extLst>
            </p:cNvPr>
            <p:cNvSpPr>
              <a:spLocks/>
            </p:cNvSpPr>
            <p:nvPr/>
          </p:nvSpPr>
          <p:spPr bwMode="ltGray">
            <a:xfrm>
              <a:off x="5470" y="1205"/>
              <a:ext cx="102" cy="156"/>
            </a:xfrm>
            <a:custGeom>
              <a:avLst/>
              <a:gdLst>
                <a:gd name="T0" fmla="*/ 102 w 102"/>
                <a:gd name="T1" fmla="*/ 0 h 156"/>
                <a:gd name="T2" fmla="*/ 0 w 102"/>
                <a:gd name="T3" fmla="*/ 6 h 156"/>
                <a:gd name="T4" fmla="*/ 30 w 102"/>
                <a:gd name="T5" fmla="*/ 72 h 156"/>
                <a:gd name="T6" fmla="*/ 30 w 102"/>
                <a:gd name="T7" fmla="*/ 156 h 156"/>
                <a:gd name="T8" fmla="*/ 72 w 102"/>
                <a:gd name="T9" fmla="*/ 156 h 156"/>
                <a:gd name="T10" fmla="*/ 72 w 102"/>
                <a:gd name="T11" fmla="*/ 66 h 156"/>
                <a:gd name="T12" fmla="*/ 102 w 102"/>
                <a:gd name="T13" fmla="*/ 0 h 156"/>
                <a:gd name="T14" fmla="*/ 102 w 102"/>
                <a:gd name="T15" fmla="*/ 0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2" h="156">
                  <a:moveTo>
                    <a:pt x="102" y="0"/>
                  </a:moveTo>
                  <a:lnTo>
                    <a:pt x="0" y="6"/>
                  </a:lnTo>
                  <a:lnTo>
                    <a:pt x="30" y="72"/>
                  </a:lnTo>
                  <a:lnTo>
                    <a:pt x="30" y="156"/>
                  </a:lnTo>
                  <a:lnTo>
                    <a:pt x="72" y="156"/>
                  </a:lnTo>
                  <a:lnTo>
                    <a:pt x="72" y="66"/>
                  </a:lnTo>
                  <a:lnTo>
                    <a:pt x="102" y="0"/>
                  </a:lnTo>
                  <a:lnTo>
                    <a:pt x="102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27668" name="Freeform 20">
              <a:extLst>
                <a:ext uri="{FF2B5EF4-FFF2-40B4-BE49-F238E27FC236}">
                  <a16:creationId xmlns:a16="http://schemas.microsoft.com/office/drawing/2014/main" id="{131A7C04-21DE-4AB0-8C64-8A5ABC27872A}"/>
                </a:ext>
              </a:extLst>
            </p:cNvPr>
            <p:cNvSpPr>
              <a:spLocks noEditPoints="1"/>
            </p:cNvSpPr>
            <p:nvPr/>
          </p:nvSpPr>
          <p:spPr bwMode="ltGray">
            <a:xfrm>
              <a:off x="5476" y="1349"/>
              <a:ext cx="84" cy="96"/>
            </a:xfrm>
            <a:custGeom>
              <a:avLst/>
              <a:gdLst>
                <a:gd name="T0" fmla="*/ 42 w 84"/>
                <a:gd name="T1" fmla="*/ 96 h 96"/>
                <a:gd name="T2" fmla="*/ 66 w 84"/>
                <a:gd name="T3" fmla="*/ 78 h 96"/>
                <a:gd name="T4" fmla="*/ 84 w 84"/>
                <a:gd name="T5" fmla="*/ 54 h 96"/>
                <a:gd name="T6" fmla="*/ 84 w 84"/>
                <a:gd name="T7" fmla="*/ 30 h 96"/>
                <a:gd name="T8" fmla="*/ 66 w 84"/>
                <a:gd name="T9" fmla="*/ 6 h 96"/>
                <a:gd name="T10" fmla="*/ 42 w 84"/>
                <a:gd name="T11" fmla="*/ 0 h 96"/>
                <a:gd name="T12" fmla="*/ 24 w 84"/>
                <a:gd name="T13" fmla="*/ 6 h 96"/>
                <a:gd name="T14" fmla="*/ 12 w 84"/>
                <a:gd name="T15" fmla="*/ 18 h 96"/>
                <a:gd name="T16" fmla="*/ 6 w 84"/>
                <a:gd name="T17" fmla="*/ 30 h 96"/>
                <a:gd name="T18" fmla="*/ 0 w 84"/>
                <a:gd name="T19" fmla="*/ 42 h 96"/>
                <a:gd name="T20" fmla="*/ 12 w 84"/>
                <a:gd name="T21" fmla="*/ 66 h 96"/>
                <a:gd name="T22" fmla="*/ 30 w 84"/>
                <a:gd name="T23" fmla="*/ 84 h 96"/>
                <a:gd name="T24" fmla="*/ 42 w 84"/>
                <a:gd name="T25" fmla="*/ 96 h 96"/>
                <a:gd name="T26" fmla="*/ 42 w 84"/>
                <a:gd name="T27" fmla="*/ 96 h 96"/>
                <a:gd name="T28" fmla="*/ 48 w 84"/>
                <a:gd name="T29" fmla="*/ 12 h 96"/>
                <a:gd name="T30" fmla="*/ 66 w 84"/>
                <a:gd name="T31" fmla="*/ 18 h 96"/>
                <a:gd name="T32" fmla="*/ 72 w 84"/>
                <a:gd name="T33" fmla="*/ 30 h 96"/>
                <a:gd name="T34" fmla="*/ 72 w 84"/>
                <a:gd name="T35" fmla="*/ 42 h 96"/>
                <a:gd name="T36" fmla="*/ 66 w 84"/>
                <a:gd name="T37" fmla="*/ 54 h 96"/>
                <a:gd name="T38" fmla="*/ 54 w 84"/>
                <a:gd name="T39" fmla="*/ 72 h 96"/>
                <a:gd name="T40" fmla="*/ 42 w 84"/>
                <a:gd name="T41" fmla="*/ 84 h 96"/>
                <a:gd name="T42" fmla="*/ 42 w 84"/>
                <a:gd name="T43" fmla="*/ 84 h 96"/>
                <a:gd name="T44" fmla="*/ 30 w 84"/>
                <a:gd name="T45" fmla="*/ 72 h 96"/>
                <a:gd name="T46" fmla="*/ 18 w 84"/>
                <a:gd name="T47" fmla="*/ 54 h 96"/>
                <a:gd name="T48" fmla="*/ 18 w 84"/>
                <a:gd name="T49" fmla="*/ 30 h 96"/>
                <a:gd name="T50" fmla="*/ 30 w 84"/>
                <a:gd name="T51" fmla="*/ 18 h 96"/>
                <a:gd name="T52" fmla="*/ 48 w 84"/>
                <a:gd name="T53" fmla="*/ 12 h 96"/>
                <a:gd name="T54" fmla="*/ 48 w 84"/>
                <a:gd name="T55" fmla="*/ 12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84" h="96">
                  <a:moveTo>
                    <a:pt x="42" y="96"/>
                  </a:moveTo>
                  <a:lnTo>
                    <a:pt x="66" y="78"/>
                  </a:lnTo>
                  <a:lnTo>
                    <a:pt x="84" y="54"/>
                  </a:lnTo>
                  <a:lnTo>
                    <a:pt x="84" y="30"/>
                  </a:lnTo>
                  <a:lnTo>
                    <a:pt x="66" y="6"/>
                  </a:lnTo>
                  <a:lnTo>
                    <a:pt x="42" y="0"/>
                  </a:lnTo>
                  <a:lnTo>
                    <a:pt x="24" y="6"/>
                  </a:lnTo>
                  <a:lnTo>
                    <a:pt x="12" y="18"/>
                  </a:lnTo>
                  <a:lnTo>
                    <a:pt x="6" y="30"/>
                  </a:lnTo>
                  <a:lnTo>
                    <a:pt x="0" y="42"/>
                  </a:lnTo>
                  <a:lnTo>
                    <a:pt x="12" y="66"/>
                  </a:lnTo>
                  <a:lnTo>
                    <a:pt x="30" y="84"/>
                  </a:lnTo>
                  <a:lnTo>
                    <a:pt x="42" y="96"/>
                  </a:lnTo>
                  <a:lnTo>
                    <a:pt x="42" y="96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30"/>
                  </a:lnTo>
                  <a:lnTo>
                    <a:pt x="72" y="42"/>
                  </a:lnTo>
                  <a:lnTo>
                    <a:pt x="66" y="54"/>
                  </a:lnTo>
                  <a:lnTo>
                    <a:pt x="54" y="72"/>
                  </a:lnTo>
                  <a:lnTo>
                    <a:pt x="42" y="84"/>
                  </a:lnTo>
                  <a:lnTo>
                    <a:pt x="42" y="84"/>
                  </a:lnTo>
                  <a:lnTo>
                    <a:pt x="30" y="72"/>
                  </a:lnTo>
                  <a:lnTo>
                    <a:pt x="18" y="54"/>
                  </a:lnTo>
                  <a:lnTo>
                    <a:pt x="18" y="30"/>
                  </a:lnTo>
                  <a:lnTo>
                    <a:pt x="30" y="18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27669" name="Freeform 21">
              <a:extLst>
                <a:ext uri="{FF2B5EF4-FFF2-40B4-BE49-F238E27FC236}">
                  <a16:creationId xmlns:a16="http://schemas.microsoft.com/office/drawing/2014/main" id="{0F0E025F-429D-4708-9D00-53D6BC6401CE}"/>
                </a:ext>
              </a:extLst>
            </p:cNvPr>
            <p:cNvSpPr>
              <a:spLocks noEditPoints="1"/>
            </p:cNvSpPr>
            <p:nvPr/>
          </p:nvSpPr>
          <p:spPr bwMode="ltGray">
            <a:xfrm>
              <a:off x="5470" y="1433"/>
              <a:ext cx="90" cy="108"/>
            </a:xfrm>
            <a:custGeom>
              <a:avLst/>
              <a:gdLst>
                <a:gd name="T0" fmla="*/ 6 w 90"/>
                <a:gd name="T1" fmla="*/ 90 h 108"/>
                <a:gd name="T2" fmla="*/ 18 w 90"/>
                <a:gd name="T3" fmla="*/ 102 h 108"/>
                <a:gd name="T4" fmla="*/ 30 w 90"/>
                <a:gd name="T5" fmla="*/ 108 h 108"/>
                <a:gd name="T6" fmla="*/ 60 w 90"/>
                <a:gd name="T7" fmla="*/ 108 h 108"/>
                <a:gd name="T8" fmla="*/ 84 w 90"/>
                <a:gd name="T9" fmla="*/ 96 h 108"/>
                <a:gd name="T10" fmla="*/ 90 w 90"/>
                <a:gd name="T11" fmla="*/ 84 h 108"/>
                <a:gd name="T12" fmla="*/ 90 w 90"/>
                <a:gd name="T13" fmla="*/ 66 h 108"/>
                <a:gd name="T14" fmla="*/ 84 w 90"/>
                <a:gd name="T15" fmla="*/ 36 h 108"/>
                <a:gd name="T16" fmla="*/ 72 w 90"/>
                <a:gd name="T17" fmla="*/ 18 h 108"/>
                <a:gd name="T18" fmla="*/ 60 w 90"/>
                <a:gd name="T19" fmla="*/ 6 h 108"/>
                <a:gd name="T20" fmla="*/ 54 w 90"/>
                <a:gd name="T21" fmla="*/ 0 h 108"/>
                <a:gd name="T22" fmla="*/ 54 w 90"/>
                <a:gd name="T23" fmla="*/ 0 h 108"/>
                <a:gd name="T24" fmla="*/ 48 w 90"/>
                <a:gd name="T25" fmla="*/ 0 h 108"/>
                <a:gd name="T26" fmla="*/ 24 w 90"/>
                <a:gd name="T27" fmla="*/ 24 h 108"/>
                <a:gd name="T28" fmla="*/ 12 w 90"/>
                <a:gd name="T29" fmla="*/ 48 h 108"/>
                <a:gd name="T30" fmla="*/ 0 w 90"/>
                <a:gd name="T31" fmla="*/ 66 h 108"/>
                <a:gd name="T32" fmla="*/ 6 w 90"/>
                <a:gd name="T33" fmla="*/ 90 h 108"/>
                <a:gd name="T34" fmla="*/ 6 w 90"/>
                <a:gd name="T35" fmla="*/ 90 h 108"/>
                <a:gd name="T36" fmla="*/ 18 w 90"/>
                <a:gd name="T37" fmla="*/ 66 h 108"/>
                <a:gd name="T38" fmla="*/ 24 w 90"/>
                <a:gd name="T39" fmla="*/ 48 h 108"/>
                <a:gd name="T40" fmla="*/ 36 w 90"/>
                <a:gd name="T41" fmla="*/ 30 h 108"/>
                <a:gd name="T42" fmla="*/ 42 w 90"/>
                <a:gd name="T43" fmla="*/ 18 h 108"/>
                <a:gd name="T44" fmla="*/ 48 w 90"/>
                <a:gd name="T45" fmla="*/ 12 h 108"/>
                <a:gd name="T46" fmla="*/ 78 w 90"/>
                <a:gd name="T47" fmla="*/ 42 h 108"/>
                <a:gd name="T48" fmla="*/ 84 w 90"/>
                <a:gd name="T49" fmla="*/ 66 h 108"/>
                <a:gd name="T50" fmla="*/ 66 w 90"/>
                <a:gd name="T51" fmla="*/ 90 h 108"/>
                <a:gd name="T52" fmla="*/ 54 w 90"/>
                <a:gd name="T53" fmla="*/ 96 h 108"/>
                <a:gd name="T54" fmla="*/ 42 w 90"/>
                <a:gd name="T55" fmla="*/ 96 h 108"/>
                <a:gd name="T56" fmla="*/ 30 w 90"/>
                <a:gd name="T57" fmla="*/ 96 h 108"/>
                <a:gd name="T58" fmla="*/ 24 w 90"/>
                <a:gd name="T59" fmla="*/ 84 h 108"/>
                <a:gd name="T60" fmla="*/ 18 w 90"/>
                <a:gd name="T61" fmla="*/ 78 h 108"/>
                <a:gd name="T62" fmla="*/ 18 w 90"/>
                <a:gd name="T63" fmla="*/ 66 h 108"/>
                <a:gd name="T64" fmla="*/ 18 w 90"/>
                <a:gd name="T65" fmla="*/ 66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90" h="108">
                  <a:moveTo>
                    <a:pt x="6" y="90"/>
                  </a:moveTo>
                  <a:lnTo>
                    <a:pt x="18" y="102"/>
                  </a:lnTo>
                  <a:lnTo>
                    <a:pt x="30" y="108"/>
                  </a:lnTo>
                  <a:lnTo>
                    <a:pt x="60" y="108"/>
                  </a:lnTo>
                  <a:lnTo>
                    <a:pt x="84" y="96"/>
                  </a:lnTo>
                  <a:lnTo>
                    <a:pt x="90" y="84"/>
                  </a:lnTo>
                  <a:lnTo>
                    <a:pt x="90" y="66"/>
                  </a:lnTo>
                  <a:lnTo>
                    <a:pt x="84" y="36"/>
                  </a:lnTo>
                  <a:lnTo>
                    <a:pt x="72" y="18"/>
                  </a:lnTo>
                  <a:lnTo>
                    <a:pt x="60" y="6"/>
                  </a:lnTo>
                  <a:lnTo>
                    <a:pt x="54" y="0"/>
                  </a:lnTo>
                  <a:lnTo>
                    <a:pt x="54" y="0"/>
                  </a:lnTo>
                  <a:lnTo>
                    <a:pt x="48" y="0"/>
                  </a:lnTo>
                  <a:lnTo>
                    <a:pt x="24" y="24"/>
                  </a:lnTo>
                  <a:lnTo>
                    <a:pt x="12" y="48"/>
                  </a:lnTo>
                  <a:lnTo>
                    <a:pt x="0" y="66"/>
                  </a:lnTo>
                  <a:lnTo>
                    <a:pt x="6" y="90"/>
                  </a:lnTo>
                  <a:lnTo>
                    <a:pt x="6" y="90"/>
                  </a:lnTo>
                  <a:close/>
                  <a:moveTo>
                    <a:pt x="18" y="66"/>
                  </a:moveTo>
                  <a:lnTo>
                    <a:pt x="24" y="48"/>
                  </a:lnTo>
                  <a:lnTo>
                    <a:pt x="36" y="30"/>
                  </a:lnTo>
                  <a:lnTo>
                    <a:pt x="42" y="18"/>
                  </a:lnTo>
                  <a:lnTo>
                    <a:pt x="48" y="12"/>
                  </a:lnTo>
                  <a:lnTo>
                    <a:pt x="78" y="42"/>
                  </a:lnTo>
                  <a:lnTo>
                    <a:pt x="84" y="66"/>
                  </a:lnTo>
                  <a:lnTo>
                    <a:pt x="66" y="90"/>
                  </a:lnTo>
                  <a:lnTo>
                    <a:pt x="54" y="96"/>
                  </a:lnTo>
                  <a:lnTo>
                    <a:pt x="42" y="96"/>
                  </a:lnTo>
                  <a:lnTo>
                    <a:pt x="30" y="96"/>
                  </a:lnTo>
                  <a:lnTo>
                    <a:pt x="24" y="84"/>
                  </a:lnTo>
                  <a:lnTo>
                    <a:pt x="18" y="78"/>
                  </a:lnTo>
                  <a:lnTo>
                    <a:pt x="18" y="66"/>
                  </a:lnTo>
                  <a:lnTo>
                    <a:pt x="18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27670" name="Freeform 22">
              <a:extLst>
                <a:ext uri="{FF2B5EF4-FFF2-40B4-BE49-F238E27FC236}">
                  <a16:creationId xmlns:a16="http://schemas.microsoft.com/office/drawing/2014/main" id="{7DDA3A21-BA3E-4560-9A40-06E27AF7470E}"/>
                </a:ext>
              </a:extLst>
            </p:cNvPr>
            <p:cNvSpPr>
              <a:spLocks noEditPoints="1"/>
            </p:cNvSpPr>
            <p:nvPr/>
          </p:nvSpPr>
          <p:spPr bwMode="ltGray">
            <a:xfrm>
              <a:off x="5428" y="3525"/>
              <a:ext cx="66" cy="96"/>
            </a:xfrm>
            <a:custGeom>
              <a:avLst/>
              <a:gdLst>
                <a:gd name="T0" fmla="*/ 30 w 66"/>
                <a:gd name="T1" fmla="*/ 96 h 96"/>
                <a:gd name="T2" fmla="*/ 54 w 66"/>
                <a:gd name="T3" fmla="*/ 72 h 96"/>
                <a:gd name="T4" fmla="*/ 66 w 66"/>
                <a:gd name="T5" fmla="*/ 48 h 96"/>
                <a:gd name="T6" fmla="*/ 66 w 66"/>
                <a:gd name="T7" fmla="*/ 24 h 96"/>
                <a:gd name="T8" fmla="*/ 54 w 66"/>
                <a:gd name="T9" fmla="*/ 6 h 96"/>
                <a:gd name="T10" fmla="*/ 30 w 66"/>
                <a:gd name="T11" fmla="*/ 0 h 96"/>
                <a:gd name="T12" fmla="*/ 18 w 66"/>
                <a:gd name="T13" fmla="*/ 0 h 96"/>
                <a:gd name="T14" fmla="*/ 6 w 66"/>
                <a:gd name="T15" fmla="*/ 12 h 96"/>
                <a:gd name="T16" fmla="*/ 0 w 66"/>
                <a:gd name="T17" fmla="*/ 36 h 96"/>
                <a:gd name="T18" fmla="*/ 6 w 66"/>
                <a:gd name="T19" fmla="*/ 60 h 96"/>
                <a:gd name="T20" fmla="*/ 18 w 66"/>
                <a:gd name="T21" fmla="*/ 84 h 96"/>
                <a:gd name="T22" fmla="*/ 30 w 66"/>
                <a:gd name="T23" fmla="*/ 96 h 96"/>
                <a:gd name="T24" fmla="*/ 30 w 66"/>
                <a:gd name="T25" fmla="*/ 96 h 96"/>
                <a:gd name="T26" fmla="*/ 30 w 66"/>
                <a:gd name="T27" fmla="*/ 12 h 96"/>
                <a:gd name="T28" fmla="*/ 48 w 66"/>
                <a:gd name="T29" fmla="*/ 18 h 96"/>
                <a:gd name="T30" fmla="*/ 54 w 66"/>
                <a:gd name="T31" fmla="*/ 24 h 96"/>
                <a:gd name="T32" fmla="*/ 54 w 66"/>
                <a:gd name="T33" fmla="*/ 36 h 96"/>
                <a:gd name="T34" fmla="*/ 48 w 66"/>
                <a:gd name="T35" fmla="*/ 48 h 96"/>
                <a:gd name="T36" fmla="*/ 36 w 66"/>
                <a:gd name="T37" fmla="*/ 66 h 96"/>
                <a:gd name="T38" fmla="*/ 30 w 66"/>
                <a:gd name="T39" fmla="*/ 78 h 96"/>
                <a:gd name="T40" fmla="*/ 18 w 66"/>
                <a:gd name="T41" fmla="*/ 66 h 96"/>
                <a:gd name="T42" fmla="*/ 12 w 66"/>
                <a:gd name="T43" fmla="*/ 48 h 96"/>
                <a:gd name="T44" fmla="*/ 6 w 66"/>
                <a:gd name="T45" fmla="*/ 30 h 96"/>
                <a:gd name="T46" fmla="*/ 18 w 66"/>
                <a:gd name="T47" fmla="*/ 12 h 96"/>
                <a:gd name="T48" fmla="*/ 30 w 66"/>
                <a:gd name="T49" fmla="*/ 12 h 96"/>
                <a:gd name="T50" fmla="*/ 30 w 66"/>
                <a:gd name="T51" fmla="*/ 12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66" h="96">
                  <a:moveTo>
                    <a:pt x="30" y="96"/>
                  </a:moveTo>
                  <a:lnTo>
                    <a:pt x="54" y="72"/>
                  </a:lnTo>
                  <a:lnTo>
                    <a:pt x="66" y="48"/>
                  </a:lnTo>
                  <a:lnTo>
                    <a:pt x="66" y="24"/>
                  </a:lnTo>
                  <a:lnTo>
                    <a:pt x="54" y="6"/>
                  </a:lnTo>
                  <a:lnTo>
                    <a:pt x="30" y="0"/>
                  </a:lnTo>
                  <a:lnTo>
                    <a:pt x="18" y="0"/>
                  </a:lnTo>
                  <a:lnTo>
                    <a:pt x="6" y="12"/>
                  </a:lnTo>
                  <a:lnTo>
                    <a:pt x="0" y="36"/>
                  </a:lnTo>
                  <a:lnTo>
                    <a:pt x="6" y="60"/>
                  </a:lnTo>
                  <a:lnTo>
                    <a:pt x="18" y="84"/>
                  </a:lnTo>
                  <a:lnTo>
                    <a:pt x="30" y="96"/>
                  </a:lnTo>
                  <a:lnTo>
                    <a:pt x="30" y="96"/>
                  </a:lnTo>
                  <a:close/>
                  <a:moveTo>
                    <a:pt x="30" y="12"/>
                  </a:moveTo>
                  <a:lnTo>
                    <a:pt x="48" y="18"/>
                  </a:lnTo>
                  <a:lnTo>
                    <a:pt x="54" y="24"/>
                  </a:lnTo>
                  <a:lnTo>
                    <a:pt x="54" y="36"/>
                  </a:lnTo>
                  <a:lnTo>
                    <a:pt x="48" y="48"/>
                  </a:lnTo>
                  <a:lnTo>
                    <a:pt x="36" y="66"/>
                  </a:lnTo>
                  <a:lnTo>
                    <a:pt x="30" y="78"/>
                  </a:lnTo>
                  <a:lnTo>
                    <a:pt x="18" y="66"/>
                  </a:lnTo>
                  <a:lnTo>
                    <a:pt x="12" y="48"/>
                  </a:lnTo>
                  <a:lnTo>
                    <a:pt x="6" y="30"/>
                  </a:lnTo>
                  <a:lnTo>
                    <a:pt x="18" y="12"/>
                  </a:lnTo>
                  <a:lnTo>
                    <a:pt x="30" y="12"/>
                  </a:lnTo>
                  <a:lnTo>
                    <a:pt x="30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27671" name="Freeform 23">
              <a:extLst>
                <a:ext uri="{FF2B5EF4-FFF2-40B4-BE49-F238E27FC236}">
                  <a16:creationId xmlns:a16="http://schemas.microsoft.com/office/drawing/2014/main" id="{A1847FF4-6DCB-4647-AA5C-BE6756028C87}"/>
                </a:ext>
              </a:extLst>
            </p:cNvPr>
            <p:cNvSpPr>
              <a:spLocks/>
            </p:cNvSpPr>
            <p:nvPr/>
          </p:nvSpPr>
          <p:spPr bwMode="ltGray">
            <a:xfrm>
              <a:off x="3017" y="1127"/>
              <a:ext cx="2603" cy="444"/>
            </a:xfrm>
            <a:custGeom>
              <a:avLst/>
              <a:gdLst>
                <a:gd name="T0" fmla="*/ 2577 w 2594"/>
                <a:gd name="T1" fmla="*/ 0 h 444"/>
                <a:gd name="T2" fmla="*/ 2594 w 2594"/>
                <a:gd name="T3" fmla="*/ 72 h 444"/>
                <a:gd name="T4" fmla="*/ 6 w 2594"/>
                <a:gd name="T5" fmla="*/ 444 h 444"/>
                <a:gd name="T6" fmla="*/ 0 w 2594"/>
                <a:gd name="T7" fmla="*/ 396 h 444"/>
                <a:gd name="T8" fmla="*/ 1225 w 2594"/>
                <a:gd name="T9" fmla="*/ 96 h 444"/>
                <a:gd name="T10" fmla="*/ 1351 w 2594"/>
                <a:gd name="T11" fmla="*/ 78 h 444"/>
                <a:gd name="T12" fmla="*/ 2577 w 2594"/>
                <a:gd name="T13" fmla="*/ 0 h 444"/>
                <a:gd name="T14" fmla="*/ 2577 w 2594"/>
                <a:gd name="T15" fmla="*/ 0 h 4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594" h="444">
                  <a:moveTo>
                    <a:pt x="2577" y="0"/>
                  </a:moveTo>
                  <a:lnTo>
                    <a:pt x="2594" y="72"/>
                  </a:lnTo>
                  <a:lnTo>
                    <a:pt x="6" y="444"/>
                  </a:lnTo>
                  <a:lnTo>
                    <a:pt x="0" y="396"/>
                  </a:lnTo>
                  <a:lnTo>
                    <a:pt x="1225" y="96"/>
                  </a:lnTo>
                  <a:lnTo>
                    <a:pt x="1351" y="78"/>
                  </a:lnTo>
                  <a:lnTo>
                    <a:pt x="2577" y="0"/>
                  </a:lnTo>
                  <a:lnTo>
                    <a:pt x="2577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27672" name="Freeform 24">
              <a:extLst>
                <a:ext uri="{FF2B5EF4-FFF2-40B4-BE49-F238E27FC236}">
                  <a16:creationId xmlns:a16="http://schemas.microsoft.com/office/drawing/2014/main" id="{9FB28D24-4B35-4806-9927-5F633F26F5CD}"/>
                </a:ext>
              </a:extLst>
            </p:cNvPr>
            <p:cNvSpPr>
              <a:spLocks noEditPoints="1"/>
            </p:cNvSpPr>
            <p:nvPr/>
          </p:nvSpPr>
          <p:spPr bwMode="ltGray">
            <a:xfrm>
              <a:off x="2934" y="3773"/>
              <a:ext cx="84" cy="95"/>
            </a:xfrm>
            <a:custGeom>
              <a:avLst/>
              <a:gdLst>
                <a:gd name="T0" fmla="*/ 36 w 84"/>
                <a:gd name="T1" fmla="*/ 95 h 95"/>
                <a:gd name="T2" fmla="*/ 60 w 84"/>
                <a:gd name="T3" fmla="*/ 77 h 95"/>
                <a:gd name="T4" fmla="*/ 78 w 84"/>
                <a:gd name="T5" fmla="*/ 53 h 95"/>
                <a:gd name="T6" fmla="*/ 84 w 84"/>
                <a:gd name="T7" fmla="*/ 42 h 95"/>
                <a:gd name="T8" fmla="*/ 84 w 84"/>
                <a:gd name="T9" fmla="*/ 30 h 95"/>
                <a:gd name="T10" fmla="*/ 72 w 84"/>
                <a:gd name="T11" fmla="*/ 6 h 95"/>
                <a:gd name="T12" fmla="*/ 42 w 84"/>
                <a:gd name="T13" fmla="*/ 0 h 95"/>
                <a:gd name="T14" fmla="*/ 30 w 84"/>
                <a:gd name="T15" fmla="*/ 0 h 95"/>
                <a:gd name="T16" fmla="*/ 12 w 84"/>
                <a:gd name="T17" fmla="*/ 12 h 95"/>
                <a:gd name="T18" fmla="*/ 0 w 84"/>
                <a:gd name="T19" fmla="*/ 24 h 95"/>
                <a:gd name="T20" fmla="*/ 0 w 84"/>
                <a:gd name="T21" fmla="*/ 36 h 95"/>
                <a:gd name="T22" fmla="*/ 6 w 84"/>
                <a:gd name="T23" fmla="*/ 59 h 95"/>
                <a:gd name="T24" fmla="*/ 24 w 84"/>
                <a:gd name="T25" fmla="*/ 83 h 95"/>
                <a:gd name="T26" fmla="*/ 36 w 84"/>
                <a:gd name="T27" fmla="*/ 95 h 95"/>
                <a:gd name="T28" fmla="*/ 36 w 84"/>
                <a:gd name="T29" fmla="*/ 95 h 95"/>
                <a:gd name="T30" fmla="*/ 48 w 84"/>
                <a:gd name="T31" fmla="*/ 12 h 95"/>
                <a:gd name="T32" fmla="*/ 66 w 84"/>
                <a:gd name="T33" fmla="*/ 18 h 95"/>
                <a:gd name="T34" fmla="*/ 72 w 84"/>
                <a:gd name="T35" fmla="*/ 30 h 95"/>
                <a:gd name="T36" fmla="*/ 72 w 84"/>
                <a:gd name="T37" fmla="*/ 42 h 95"/>
                <a:gd name="T38" fmla="*/ 66 w 84"/>
                <a:gd name="T39" fmla="*/ 53 h 95"/>
                <a:gd name="T40" fmla="*/ 48 w 84"/>
                <a:gd name="T41" fmla="*/ 71 h 95"/>
                <a:gd name="T42" fmla="*/ 42 w 84"/>
                <a:gd name="T43" fmla="*/ 77 h 95"/>
                <a:gd name="T44" fmla="*/ 36 w 84"/>
                <a:gd name="T45" fmla="*/ 77 h 95"/>
                <a:gd name="T46" fmla="*/ 24 w 84"/>
                <a:gd name="T47" fmla="*/ 65 h 95"/>
                <a:gd name="T48" fmla="*/ 18 w 84"/>
                <a:gd name="T49" fmla="*/ 48 h 95"/>
                <a:gd name="T50" fmla="*/ 18 w 84"/>
                <a:gd name="T51" fmla="*/ 30 h 95"/>
                <a:gd name="T52" fmla="*/ 30 w 84"/>
                <a:gd name="T53" fmla="*/ 12 h 95"/>
                <a:gd name="T54" fmla="*/ 48 w 84"/>
                <a:gd name="T55" fmla="*/ 12 h 95"/>
                <a:gd name="T56" fmla="*/ 48 w 84"/>
                <a:gd name="T57" fmla="*/ 12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84" h="95">
                  <a:moveTo>
                    <a:pt x="36" y="95"/>
                  </a:moveTo>
                  <a:lnTo>
                    <a:pt x="60" y="77"/>
                  </a:lnTo>
                  <a:lnTo>
                    <a:pt x="78" y="53"/>
                  </a:lnTo>
                  <a:lnTo>
                    <a:pt x="84" y="42"/>
                  </a:lnTo>
                  <a:lnTo>
                    <a:pt x="84" y="30"/>
                  </a:lnTo>
                  <a:lnTo>
                    <a:pt x="72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12" y="12"/>
                  </a:lnTo>
                  <a:lnTo>
                    <a:pt x="0" y="24"/>
                  </a:lnTo>
                  <a:lnTo>
                    <a:pt x="0" y="36"/>
                  </a:lnTo>
                  <a:lnTo>
                    <a:pt x="6" y="59"/>
                  </a:lnTo>
                  <a:lnTo>
                    <a:pt x="24" y="83"/>
                  </a:lnTo>
                  <a:lnTo>
                    <a:pt x="36" y="95"/>
                  </a:lnTo>
                  <a:lnTo>
                    <a:pt x="36" y="95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30"/>
                  </a:lnTo>
                  <a:lnTo>
                    <a:pt x="72" y="42"/>
                  </a:lnTo>
                  <a:lnTo>
                    <a:pt x="66" y="53"/>
                  </a:lnTo>
                  <a:lnTo>
                    <a:pt x="48" y="71"/>
                  </a:lnTo>
                  <a:lnTo>
                    <a:pt x="42" y="77"/>
                  </a:lnTo>
                  <a:lnTo>
                    <a:pt x="36" y="77"/>
                  </a:lnTo>
                  <a:lnTo>
                    <a:pt x="24" y="65"/>
                  </a:lnTo>
                  <a:lnTo>
                    <a:pt x="18" y="48"/>
                  </a:lnTo>
                  <a:lnTo>
                    <a:pt x="18" y="30"/>
                  </a:lnTo>
                  <a:lnTo>
                    <a:pt x="30" y="12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27673" name="Freeform 25">
              <a:extLst>
                <a:ext uri="{FF2B5EF4-FFF2-40B4-BE49-F238E27FC236}">
                  <a16:creationId xmlns:a16="http://schemas.microsoft.com/office/drawing/2014/main" id="{72F91056-3311-412F-AE56-F2B23CF2259B}"/>
                </a:ext>
              </a:extLst>
            </p:cNvPr>
            <p:cNvSpPr>
              <a:spLocks noEditPoints="1"/>
            </p:cNvSpPr>
            <p:nvPr/>
          </p:nvSpPr>
          <p:spPr bwMode="ltGray">
            <a:xfrm>
              <a:off x="3779" y="3872"/>
              <a:ext cx="90" cy="108"/>
            </a:xfrm>
            <a:custGeom>
              <a:avLst/>
              <a:gdLst>
                <a:gd name="T0" fmla="*/ 12 w 90"/>
                <a:gd name="T1" fmla="*/ 96 h 108"/>
                <a:gd name="T2" fmla="*/ 24 w 90"/>
                <a:gd name="T3" fmla="*/ 108 h 108"/>
                <a:gd name="T4" fmla="*/ 42 w 90"/>
                <a:gd name="T5" fmla="*/ 108 h 108"/>
                <a:gd name="T6" fmla="*/ 66 w 90"/>
                <a:gd name="T7" fmla="*/ 102 h 108"/>
                <a:gd name="T8" fmla="*/ 84 w 90"/>
                <a:gd name="T9" fmla="*/ 78 h 108"/>
                <a:gd name="T10" fmla="*/ 90 w 90"/>
                <a:gd name="T11" fmla="*/ 66 h 108"/>
                <a:gd name="T12" fmla="*/ 84 w 90"/>
                <a:gd name="T13" fmla="*/ 48 h 108"/>
                <a:gd name="T14" fmla="*/ 66 w 90"/>
                <a:gd name="T15" fmla="*/ 24 h 108"/>
                <a:gd name="T16" fmla="*/ 48 w 90"/>
                <a:gd name="T17" fmla="*/ 12 h 108"/>
                <a:gd name="T18" fmla="*/ 36 w 90"/>
                <a:gd name="T19" fmla="*/ 0 h 108"/>
                <a:gd name="T20" fmla="*/ 30 w 90"/>
                <a:gd name="T21" fmla="*/ 0 h 108"/>
                <a:gd name="T22" fmla="*/ 30 w 90"/>
                <a:gd name="T23" fmla="*/ 0 h 108"/>
                <a:gd name="T24" fmla="*/ 24 w 90"/>
                <a:gd name="T25" fmla="*/ 0 h 108"/>
                <a:gd name="T26" fmla="*/ 12 w 90"/>
                <a:gd name="T27" fmla="*/ 30 h 108"/>
                <a:gd name="T28" fmla="*/ 0 w 90"/>
                <a:gd name="T29" fmla="*/ 54 h 108"/>
                <a:gd name="T30" fmla="*/ 0 w 90"/>
                <a:gd name="T31" fmla="*/ 78 h 108"/>
                <a:gd name="T32" fmla="*/ 12 w 90"/>
                <a:gd name="T33" fmla="*/ 96 h 108"/>
                <a:gd name="T34" fmla="*/ 12 w 90"/>
                <a:gd name="T35" fmla="*/ 96 h 108"/>
                <a:gd name="T36" fmla="*/ 12 w 90"/>
                <a:gd name="T37" fmla="*/ 72 h 108"/>
                <a:gd name="T38" fmla="*/ 18 w 90"/>
                <a:gd name="T39" fmla="*/ 54 h 108"/>
                <a:gd name="T40" fmla="*/ 24 w 90"/>
                <a:gd name="T41" fmla="*/ 36 h 108"/>
                <a:gd name="T42" fmla="*/ 30 w 90"/>
                <a:gd name="T43" fmla="*/ 18 h 108"/>
                <a:gd name="T44" fmla="*/ 30 w 90"/>
                <a:gd name="T45" fmla="*/ 12 h 108"/>
                <a:gd name="T46" fmla="*/ 48 w 90"/>
                <a:gd name="T47" fmla="*/ 24 h 108"/>
                <a:gd name="T48" fmla="*/ 66 w 90"/>
                <a:gd name="T49" fmla="*/ 36 h 108"/>
                <a:gd name="T50" fmla="*/ 78 w 90"/>
                <a:gd name="T51" fmla="*/ 54 h 108"/>
                <a:gd name="T52" fmla="*/ 78 w 90"/>
                <a:gd name="T53" fmla="*/ 72 h 108"/>
                <a:gd name="T54" fmla="*/ 72 w 90"/>
                <a:gd name="T55" fmla="*/ 84 h 108"/>
                <a:gd name="T56" fmla="*/ 48 w 90"/>
                <a:gd name="T57" fmla="*/ 96 h 108"/>
                <a:gd name="T58" fmla="*/ 36 w 90"/>
                <a:gd name="T59" fmla="*/ 96 h 108"/>
                <a:gd name="T60" fmla="*/ 24 w 90"/>
                <a:gd name="T61" fmla="*/ 90 h 108"/>
                <a:gd name="T62" fmla="*/ 18 w 90"/>
                <a:gd name="T63" fmla="*/ 84 h 108"/>
                <a:gd name="T64" fmla="*/ 12 w 90"/>
                <a:gd name="T65" fmla="*/ 72 h 108"/>
                <a:gd name="T66" fmla="*/ 12 w 90"/>
                <a:gd name="T67" fmla="*/ 72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90" h="108">
                  <a:moveTo>
                    <a:pt x="12" y="96"/>
                  </a:moveTo>
                  <a:lnTo>
                    <a:pt x="24" y="108"/>
                  </a:lnTo>
                  <a:lnTo>
                    <a:pt x="42" y="108"/>
                  </a:lnTo>
                  <a:lnTo>
                    <a:pt x="66" y="102"/>
                  </a:lnTo>
                  <a:lnTo>
                    <a:pt x="84" y="78"/>
                  </a:lnTo>
                  <a:lnTo>
                    <a:pt x="90" y="66"/>
                  </a:lnTo>
                  <a:lnTo>
                    <a:pt x="84" y="48"/>
                  </a:lnTo>
                  <a:lnTo>
                    <a:pt x="66" y="24"/>
                  </a:lnTo>
                  <a:lnTo>
                    <a:pt x="48" y="12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30" y="0"/>
                  </a:lnTo>
                  <a:lnTo>
                    <a:pt x="24" y="0"/>
                  </a:lnTo>
                  <a:lnTo>
                    <a:pt x="12" y="30"/>
                  </a:lnTo>
                  <a:lnTo>
                    <a:pt x="0" y="54"/>
                  </a:lnTo>
                  <a:lnTo>
                    <a:pt x="0" y="78"/>
                  </a:lnTo>
                  <a:lnTo>
                    <a:pt x="12" y="96"/>
                  </a:lnTo>
                  <a:lnTo>
                    <a:pt x="12" y="96"/>
                  </a:lnTo>
                  <a:close/>
                  <a:moveTo>
                    <a:pt x="12" y="72"/>
                  </a:moveTo>
                  <a:lnTo>
                    <a:pt x="18" y="54"/>
                  </a:lnTo>
                  <a:lnTo>
                    <a:pt x="24" y="36"/>
                  </a:lnTo>
                  <a:lnTo>
                    <a:pt x="30" y="18"/>
                  </a:lnTo>
                  <a:lnTo>
                    <a:pt x="30" y="12"/>
                  </a:lnTo>
                  <a:lnTo>
                    <a:pt x="48" y="24"/>
                  </a:lnTo>
                  <a:lnTo>
                    <a:pt x="66" y="36"/>
                  </a:lnTo>
                  <a:lnTo>
                    <a:pt x="78" y="54"/>
                  </a:lnTo>
                  <a:lnTo>
                    <a:pt x="78" y="72"/>
                  </a:lnTo>
                  <a:lnTo>
                    <a:pt x="72" y="84"/>
                  </a:lnTo>
                  <a:lnTo>
                    <a:pt x="48" y="96"/>
                  </a:lnTo>
                  <a:lnTo>
                    <a:pt x="36" y="96"/>
                  </a:lnTo>
                  <a:lnTo>
                    <a:pt x="24" y="90"/>
                  </a:lnTo>
                  <a:lnTo>
                    <a:pt x="18" y="84"/>
                  </a:lnTo>
                  <a:lnTo>
                    <a:pt x="12" y="72"/>
                  </a:lnTo>
                  <a:lnTo>
                    <a:pt x="12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27674" name="Freeform 26">
              <a:extLst>
                <a:ext uri="{FF2B5EF4-FFF2-40B4-BE49-F238E27FC236}">
                  <a16:creationId xmlns:a16="http://schemas.microsoft.com/office/drawing/2014/main" id="{1E4E3FC9-3A60-4448-A5F9-5C41149F0A51}"/>
                </a:ext>
              </a:extLst>
            </p:cNvPr>
            <p:cNvSpPr>
              <a:spLocks noEditPoints="1"/>
            </p:cNvSpPr>
            <p:nvPr/>
          </p:nvSpPr>
          <p:spPr bwMode="ltGray">
            <a:xfrm>
              <a:off x="2400" y="3872"/>
              <a:ext cx="72" cy="90"/>
            </a:xfrm>
            <a:custGeom>
              <a:avLst/>
              <a:gdLst>
                <a:gd name="T0" fmla="*/ 71 w 71"/>
                <a:gd name="T1" fmla="*/ 90 h 90"/>
                <a:gd name="T2" fmla="*/ 71 w 71"/>
                <a:gd name="T3" fmla="*/ 60 h 90"/>
                <a:gd name="T4" fmla="*/ 71 w 71"/>
                <a:gd name="T5" fmla="*/ 36 h 90"/>
                <a:gd name="T6" fmla="*/ 60 w 71"/>
                <a:gd name="T7" fmla="*/ 12 h 90"/>
                <a:gd name="T8" fmla="*/ 36 w 71"/>
                <a:gd name="T9" fmla="*/ 0 h 90"/>
                <a:gd name="T10" fmla="*/ 12 w 71"/>
                <a:gd name="T11" fmla="*/ 12 h 90"/>
                <a:gd name="T12" fmla="*/ 0 w 71"/>
                <a:gd name="T13" fmla="*/ 36 h 90"/>
                <a:gd name="T14" fmla="*/ 6 w 71"/>
                <a:gd name="T15" fmla="*/ 60 h 90"/>
                <a:gd name="T16" fmla="*/ 30 w 71"/>
                <a:gd name="T17" fmla="*/ 78 h 90"/>
                <a:gd name="T18" fmla="*/ 54 w 71"/>
                <a:gd name="T19" fmla="*/ 90 h 90"/>
                <a:gd name="T20" fmla="*/ 71 w 71"/>
                <a:gd name="T21" fmla="*/ 90 h 90"/>
                <a:gd name="T22" fmla="*/ 71 w 71"/>
                <a:gd name="T23" fmla="*/ 90 h 90"/>
                <a:gd name="T24" fmla="*/ 24 w 71"/>
                <a:gd name="T25" fmla="*/ 18 h 90"/>
                <a:gd name="T26" fmla="*/ 42 w 71"/>
                <a:gd name="T27" fmla="*/ 18 h 90"/>
                <a:gd name="T28" fmla="*/ 54 w 71"/>
                <a:gd name="T29" fmla="*/ 18 h 90"/>
                <a:gd name="T30" fmla="*/ 60 w 71"/>
                <a:gd name="T31" fmla="*/ 42 h 90"/>
                <a:gd name="T32" fmla="*/ 60 w 71"/>
                <a:gd name="T33" fmla="*/ 66 h 90"/>
                <a:gd name="T34" fmla="*/ 60 w 71"/>
                <a:gd name="T35" fmla="*/ 72 h 90"/>
                <a:gd name="T36" fmla="*/ 60 w 71"/>
                <a:gd name="T37" fmla="*/ 78 h 90"/>
                <a:gd name="T38" fmla="*/ 42 w 71"/>
                <a:gd name="T39" fmla="*/ 72 h 90"/>
                <a:gd name="T40" fmla="*/ 24 w 71"/>
                <a:gd name="T41" fmla="*/ 66 h 90"/>
                <a:gd name="T42" fmla="*/ 12 w 71"/>
                <a:gd name="T43" fmla="*/ 48 h 90"/>
                <a:gd name="T44" fmla="*/ 12 w 71"/>
                <a:gd name="T45" fmla="*/ 30 h 90"/>
                <a:gd name="T46" fmla="*/ 24 w 71"/>
                <a:gd name="T47" fmla="*/ 18 h 90"/>
                <a:gd name="T48" fmla="*/ 24 w 71"/>
                <a:gd name="T49" fmla="*/ 18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71" h="90">
                  <a:moveTo>
                    <a:pt x="71" y="90"/>
                  </a:moveTo>
                  <a:lnTo>
                    <a:pt x="71" y="60"/>
                  </a:lnTo>
                  <a:lnTo>
                    <a:pt x="71" y="36"/>
                  </a:lnTo>
                  <a:lnTo>
                    <a:pt x="60" y="12"/>
                  </a:lnTo>
                  <a:lnTo>
                    <a:pt x="36" y="0"/>
                  </a:lnTo>
                  <a:lnTo>
                    <a:pt x="12" y="12"/>
                  </a:lnTo>
                  <a:lnTo>
                    <a:pt x="0" y="36"/>
                  </a:lnTo>
                  <a:lnTo>
                    <a:pt x="6" y="60"/>
                  </a:lnTo>
                  <a:lnTo>
                    <a:pt x="30" y="78"/>
                  </a:lnTo>
                  <a:lnTo>
                    <a:pt x="54" y="90"/>
                  </a:lnTo>
                  <a:lnTo>
                    <a:pt x="71" y="90"/>
                  </a:lnTo>
                  <a:lnTo>
                    <a:pt x="71" y="90"/>
                  </a:lnTo>
                  <a:close/>
                  <a:moveTo>
                    <a:pt x="24" y="18"/>
                  </a:moveTo>
                  <a:lnTo>
                    <a:pt x="42" y="18"/>
                  </a:lnTo>
                  <a:lnTo>
                    <a:pt x="54" y="18"/>
                  </a:lnTo>
                  <a:lnTo>
                    <a:pt x="60" y="42"/>
                  </a:lnTo>
                  <a:lnTo>
                    <a:pt x="60" y="66"/>
                  </a:lnTo>
                  <a:lnTo>
                    <a:pt x="60" y="72"/>
                  </a:lnTo>
                  <a:lnTo>
                    <a:pt x="60" y="78"/>
                  </a:lnTo>
                  <a:lnTo>
                    <a:pt x="42" y="72"/>
                  </a:lnTo>
                  <a:lnTo>
                    <a:pt x="24" y="66"/>
                  </a:lnTo>
                  <a:lnTo>
                    <a:pt x="12" y="48"/>
                  </a:lnTo>
                  <a:lnTo>
                    <a:pt x="12" y="30"/>
                  </a:lnTo>
                  <a:lnTo>
                    <a:pt x="24" y="18"/>
                  </a:lnTo>
                  <a:lnTo>
                    <a:pt x="24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27675" name="Oval 27">
              <a:extLst>
                <a:ext uri="{FF2B5EF4-FFF2-40B4-BE49-F238E27FC236}">
                  <a16:creationId xmlns:a16="http://schemas.microsoft.com/office/drawing/2014/main" id="{3752A418-8B02-438C-9DD2-68613E5C6BDC}"/>
                </a:ext>
              </a:extLst>
            </p:cNvPr>
            <p:cNvSpPr>
              <a:spLocks noChangeArrowheads="1"/>
            </p:cNvSpPr>
            <p:nvPr/>
          </p:nvSpPr>
          <p:spPr bwMode="ltGray">
            <a:xfrm>
              <a:off x="2444" y="3838"/>
              <a:ext cx="1380" cy="389"/>
            </a:xfrm>
            <a:prstGeom prst="ellipse">
              <a:avLst/>
            </a:pr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27676" name="Oval 28">
              <a:extLst>
                <a:ext uri="{FF2B5EF4-FFF2-40B4-BE49-F238E27FC236}">
                  <a16:creationId xmlns:a16="http://schemas.microsoft.com/office/drawing/2014/main" id="{36C582D4-3D32-4226-BA5E-22827E7F8DD6}"/>
                </a:ext>
              </a:extLst>
            </p:cNvPr>
            <p:cNvSpPr>
              <a:spLocks noChangeArrowheads="1"/>
            </p:cNvSpPr>
            <p:nvPr/>
          </p:nvSpPr>
          <p:spPr bwMode="ltGray">
            <a:xfrm>
              <a:off x="2394" y="3834"/>
              <a:ext cx="1502" cy="288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27677" name="Oval 29">
              <a:extLst>
                <a:ext uri="{FF2B5EF4-FFF2-40B4-BE49-F238E27FC236}">
                  <a16:creationId xmlns:a16="http://schemas.microsoft.com/office/drawing/2014/main" id="{2AD2A35F-BE97-4EEF-9878-4F688B432917}"/>
                </a:ext>
              </a:extLst>
            </p:cNvPr>
            <p:cNvSpPr>
              <a:spLocks noChangeArrowheads="1"/>
            </p:cNvSpPr>
            <p:nvPr/>
          </p:nvSpPr>
          <p:spPr bwMode="ltGray">
            <a:xfrm>
              <a:off x="2441" y="3860"/>
              <a:ext cx="1425" cy="22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27678" name="Freeform 30">
              <a:extLst>
                <a:ext uri="{FF2B5EF4-FFF2-40B4-BE49-F238E27FC236}">
                  <a16:creationId xmlns:a16="http://schemas.microsoft.com/office/drawing/2014/main" id="{5E2816D2-5374-4D1D-B3AC-F5C604F11A34}"/>
                </a:ext>
              </a:extLst>
            </p:cNvPr>
            <p:cNvSpPr>
              <a:spLocks noEditPoints="1"/>
            </p:cNvSpPr>
            <p:nvPr/>
          </p:nvSpPr>
          <p:spPr bwMode="ltGray">
            <a:xfrm>
              <a:off x="3743" y="3788"/>
              <a:ext cx="90" cy="96"/>
            </a:xfrm>
            <a:custGeom>
              <a:avLst/>
              <a:gdLst>
                <a:gd name="T0" fmla="*/ 66 w 90"/>
                <a:gd name="T1" fmla="*/ 96 h 96"/>
                <a:gd name="T2" fmla="*/ 78 w 90"/>
                <a:gd name="T3" fmla="*/ 66 h 96"/>
                <a:gd name="T4" fmla="*/ 90 w 90"/>
                <a:gd name="T5" fmla="*/ 42 h 96"/>
                <a:gd name="T6" fmla="*/ 78 w 90"/>
                <a:gd name="T7" fmla="*/ 18 h 96"/>
                <a:gd name="T8" fmla="*/ 60 w 90"/>
                <a:gd name="T9" fmla="*/ 0 h 96"/>
                <a:gd name="T10" fmla="*/ 30 w 90"/>
                <a:gd name="T11" fmla="*/ 6 h 96"/>
                <a:gd name="T12" fmla="*/ 18 w 90"/>
                <a:gd name="T13" fmla="*/ 18 h 96"/>
                <a:gd name="T14" fmla="*/ 6 w 90"/>
                <a:gd name="T15" fmla="*/ 30 h 96"/>
                <a:gd name="T16" fmla="*/ 0 w 90"/>
                <a:gd name="T17" fmla="*/ 42 h 96"/>
                <a:gd name="T18" fmla="*/ 6 w 90"/>
                <a:gd name="T19" fmla="*/ 60 h 96"/>
                <a:gd name="T20" fmla="*/ 24 w 90"/>
                <a:gd name="T21" fmla="*/ 78 h 96"/>
                <a:gd name="T22" fmla="*/ 48 w 90"/>
                <a:gd name="T23" fmla="*/ 90 h 96"/>
                <a:gd name="T24" fmla="*/ 66 w 90"/>
                <a:gd name="T25" fmla="*/ 96 h 96"/>
                <a:gd name="T26" fmla="*/ 66 w 90"/>
                <a:gd name="T27" fmla="*/ 96 h 96"/>
                <a:gd name="T28" fmla="*/ 42 w 90"/>
                <a:gd name="T29" fmla="*/ 18 h 96"/>
                <a:gd name="T30" fmla="*/ 60 w 90"/>
                <a:gd name="T31" fmla="*/ 18 h 96"/>
                <a:gd name="T32" fmla="*/ 72 w 90"/>
                <a:gd name="T33" fmla="*/ 24 h 96"/>
                <a:gd name="T34" fmla="*/ 72 w 90"/>
                <a:gd name="T35" fmla="*/ 36 h 96"/>
                <a:gd name="T36" fmla="*/ 72 w 90"/>
                <a:gd name="T37" fmla="*/ 48 h 96"/>
                <a:gd name="T38" fmla="*/ 66 w 90"/>
                <a:gd name="T39" fmla="*/ 72 h 96"/>
                <a:gd name="T40" fmla="*/ 60 w 90"/>
                <a:gd name="T41" fmla="*/ 78 h 96"/>
                <a:gd name="T42" fmla="*/ 60 w 90"/>
                <a:gd name="T43" fmla="*/ 84 h 96"/>
                <a:gd name="T44" fmla="*/ 42 w 90"/>
                <a:gd name="T45" fmla="*/ 72 h 96"/>
                <a:gd name="T46" fmla="*/ 30 w 90"/>
                <a:gd name="T47" fmla="*/ 66 h 96"/>
                <a:gd name="T48" fmla="*/ 18 w 90"/>
                <a:gd name="T49" fmla="*/ 42 h 96"/>
                <a:gd name="T50" fmla="*/ 24 w 90"/>
                <a:gd name="T51" fmla="*/ 30 h 96"/>
                <a:gd name="T52" fmla="*/ 42 w 90"/>
                <a:gd name="T53" fmla="*/ 18 h 96"/>
                <a:gd name="T54" fmla="*/ 42 w 90"/>
                <a:gd name="T55" fmla="*/ 18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90" h="96">
                  <a:moveTo>
                    <a:pt x="66" y="96"/>
                  </a:moveTo>
                  <a:lnTo>
                    <a:pt x="78" y="66"/>
                  </a:lnTo>
                  <a:lnTo>
                    <a:pt x="90" y="42"/>
                  </a:lnTo>
                  <a:lnTo>
                    <a:pt x="78" y="18"/>
                  </a:lnTo>
                  <a:lnTo>
                    <a:pt x="60" y="0"/>
                  </a:lnTo>
                  <a:lnTo>
                    <a:pt x="30" y="6"/>
                  </a:lnTo>
                  <a:lnTo>
                    <a:pt x="18" y="18"/>
                  </a:lnTo>
                  <a:lnTo>
                    <a:pt x="6" y="30"/>
                  </a:lnTo>
                  <a:lnTo>
                    <a:pt x="0" y="42"/>
                  </a:lnTo>
                  <a:lnTo>
                    <a:pt x="6" y="60"/>
                  </a:lnTo>
                  <a:lnTo>
                    <a:pt x="24" y="78"/>
                  </a:lnTo>
                  <a:lnTo>
                    <a:pt x="48" y="90"/>
                  </a:lnTo>
                  <a:lnTo>
                    <a:pt x="66" y="96"/>
                  </a:lnTo>
                  <a:lnTo>
                    <a:pt x="66" y="96"/>
                  </a:lnTo>
                  <a:close/>
                  <a:moveTo>
                    <a:pt x="42" y="18"/>
                  </a:moveTo>
                  <a:lnTo>
                    <a:pt x="60" y="18"/>
                  </a:lnTo>
                  <a:lnTo>
                    <a:pt x="72" y="24"/>
                  </a:lnTo>
                  <a:lnTo>
                    <a:pt x="72" y="36"/>
                  </a:lnTo>
                  <a:lnTo>
                    <a:pt x="72" y="48"/>
                  </a:lnTo>
                  <a:lnTo>
                    <a:pt x="66" y="72"/>
                  </a:lnTo>
                  <a:lnTo>
                    <a:pt x="60" y="78"/>
                  </a:lnTo>
                  <a:lnTo>
                    <a:pt x="60" y="84"/>
                  </a:lnTo>
                  <a:lnTo>
                    <a:pt x="42" y="72"/>
                  </a:lnTo>
                  <a:lnTo>
                    <a:pt x="30" y="66"/>
                  </a:lnTo>
                  <a:lnTo>
                    <a:pt x="18" y="42"/>
                  </a:lnTo>
                  <a:lnTo>
                    <a:pt x="24" y="30"/>
                  </a:lnTo>
                  <a:lnTo>
                    <a:pt x="42" y="18"/>
                  </a:lnTo>
                  <a:lnTo>
                    <a:pt x="42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27679" name="Freeform 31">
              <a:extLst>
                <a:ext uri="{FF2B5EF4-FFF2-40B4-BE49-F238E27FC236}">
                  <a16:creationId xmlns:a16="http://schemas.microsoft.com/office/drawing/2014/main" id="{A3FBB46B-8CC1-412A-850F-976A4E873605}"/>
                </a:ext>
              </a:extLst>
            </p:cNvPr>
            <p:cNvSpPr>
              <a:spLocks noEditPoints="1"/>
            </p:cNvSpPr>
            <p:nvPr/>
          </p:nvSpPr>
          <p:spPr bwMode="ltGray">
            <a:xfrm>
              <a:off x="5422" y="3603"/>
              <a:ext cx="72" cy="108"/>
            </a:xfrm>
            <a:custGeom>
              <a:avLst/>
              <a:gdLst>
                <a:gd name="T0" fmla="*/ 0 w 72"/>
                <a:gd name="T1" fmla="*/ 90 h 108"/>
                <a:gd name="T2" fmla="*/ 12 w 72"/>
                <a:gd name="T3" fmla="*/ 102 h 108"/>
                <a:gd name="T4" fmla="*/ 24 w 72"/>
                <a:gd name="T5" fmla="*/ 108 h 108"/>
                <a:gd name="T6" fmla="*/ 48 w 72"/>
                <a:gd name="T7" fmla="*/ 108 h 108"/>
                <a:gd name="T8" fmla="*/ 66 w 72"/>
                <a:gd name="T9" fmla="*/ 96 h 108"/>
                <a:gd name="T10" fmla="*/ 72 w 72"/>
                <a:gd name="T11" fmla="*/ 66 h 108"/>
                <a:gd name="T12" fmla="*/ 66 w 72"/>
                <a:gd name="T13" fmla="*/ 42 h 108"/>
                <a:gd name="T14" fmla="*/ 60 w 72"/>
                <a:gd name="T15" fmla="*/ 18 h 108"/>
                <a:gd name="T16" fmla="*/ 48 w 72"/>
                <a:gd name="T17" fmla="*/ 6 h 108"/>
                <a:gd name="T18" fmla="*/ 42 w 72"/>
                <a:gd name="T19" fmla="*/ 0 h 108"/>
                <a:gd name="T20" fmla="*/ 42 w 72"/>
                <a:gd name="T21" fmla="*/ 0 h 108"/>
                <a:gd name="T22" fmla="*/ 36 w 72"/>
                <a:gd name="T23" fmla="*/ 0 h 108"/>
                <a:gd name="T24" fmla="*/ 18 w 72"/>
                <a:gd name="T25" fmla="*/ 24 h 108"/>
                <a:gd name="T26" fmla="*/ 6 w 72"/>
                <a:gd name="T27" fmla="*/ 48 h 108"/>
                <a:gd name="T28" fmla="*/ 0 w 72"/>
                <a:gd name="T29" fmla="*/ 66 h 108"/>
                <a:gd name="T30" fmla="*/ 0 w 72"/>
                <a:gd name="T31" fmla="*/ 90 h 108"/>
                <a:gd name="T32" fmla="*/ 0 w 72"/>
                <a:gd name="T33" fmla="*/ 90 h 108"/>
                <a:gd name="T34" fmla="*/ 12 w 72"/>
                <a:gd name="T35" fmla="*/ 66 h 108"/>
                <a:gd name="T36" fmla="*/ 18 w 72"/>
                <a:gd name="T37" fmla="*/ 48 h 108"/>
                <a:gd name="T38" fmla="*/ 24 w 72"/>
                <a:gd name="T39" fmla="*/ 36 h 108"/>
                <a:gd name="T40" fmla="*/ 30 w 72"/>
                <a:gd name="T41" fmla="*/ 24 h 108"/>
                <a:gd name="T42" fmla="*/ 36 w 72"/>
                <a:gd name="T43" fmla="*/ 18 h 108"/>
                <a:gd name="T44" fmla="*/ 54 w 72"/>
                <a:gd name="T45" fmla="*/ 30 h 108"/>
                <a:gd name="T46" fmla="*/ 60 w 72"/>
                <a:gd name="T47" fmla="*/ 48 h 108"/>
                <a:gd name="T48" fmla="*/ 66 w 72"/>
                <a:gd name="T49" fmla="*/ 72 h 108"/>
                <a:gd name="T50" fmla="*/ 66 w 72"/>
                <a:gd name="T51" fmla="*/ 84 h 108"/>
                <a:gd name="T52" fmla="*/ 54 w 72"/>
                <a:gd name="T53" fmla="*/ 96 h 108"/>
                <a:gd name="T54" fmla="*/ 30 w 72"/>
                <a:gd name="T55" fmla="*/ 102 h 108"/>
                <a:gd name="T56" fmla="*/ 24 w 72"/>
                <a:gd name="T57" fmla="*/ 96 h 108"/>
                <a:gd name="T58" fmla="*/ 12 w 72"/>
                <a:gd name="T59" fmla="*/ 90 h 108"/>
                <a:gd name="T60" fmla="*/ 12 w 72"/>
                <a:gd name="T61" fmla="*/ 78 h 108"/>
                <a:gd name="T62" fmla="*/ 12 w 72"/>
                <a:gd name="T63" fmla="*/ 66 h 108"/>
                <a:gd name="T64" fmla="*/ 12 w 72"/>
                <a:gd name="T65" fmla="*/ 66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2" h="108">
                  <a:moveTo>
                    <a:pt x="0" y="90"/>
                  </a:moveTo>
                  <a:lnTo>
                    <a:pt x="12" y="102"/>
                  </a:lnTo>
                  <a:lnTo>
                    <a:pt x="24" y="108"/>
                  </a:lnTo>
                  <a:lnTo>
                    <a:pt x="48" y="108"/>
                  </a:lnTo>
                  <a:lnTo>
                    <a:pt x="66" y="96"/>
                  </a:lnTo>
                  <a:lnTo>
                    <a:pt x="72" y="66"/>
                  </a:lnTo>
                  <a:lnTo>
                    <a:pt x="66" y="42"/>
                  </a:lnTo>
                  <a:lnTo>
                    <a:pt x="60" y="18"/>
                  </a:lnTo>
                  <a:lnTo>
                    <a:pt x="48" y="6"/>
                  </a:lnTo>
                  <a:lnTo>
                    <a:pt x="42" y="0"/>
                  </a:lnTo>
                  <a:lnTo>
                    <a:pt x="42" y="0"/>
                  </a:lnTo>
                  <a:lnTo>
                    <a:pt x="36" y="0"/>
                  </a:lnTo>
                  <a:lnTo>
                    <a:pt x="18" y="24"/>
                  </a:lnTo>
                  <a:lnTo>
                    <a:pt x="6" y="48"/>
                  </a:lnTo>
                  <a:lnTo>
                    <a:pt x="0" y="66"/>
                  </a:lnTo>
                  <a:lnTo>
                    <a:pt x="0" y="90"/>
                  </a:lnTo>
                  <a:lnTo>
                    <a:pt x="0" y="90"/>
                  </a:lnTo>
                  <a:close/>
                  <a:moveTo>
                    <a:pt x="12" y="66"/>
                  </a:moveTo>
                  <a:lnTo>
                    <a:pt x="18" y="48"/>
                  </a:lnTo>
                  <a:lnTo>
                    <a:pt x="24" y="36"/>
                  </a:lnTo>
                  <a:lnTo>
                    <a:pt x="30" y="24"/>
                  </a:lnTo>
                  <a:lnTo>
                    <a:pt x="36" y="18"/>
                  </a:lnTo>
                  <a:lnTo>
                    <a:pt x="54" y="30"/>
                  </a:lnTo>
                  <a:lnTo>
                    <a:pt x="60" y="48"/>
                  </a:lnTo>
                  <a:lnTo>
                    <a:pt x="66" y="72"/>
                  </a:lnTo>
                  <a:lnTo>
                    <a:pt x="66" y="84"/>
                  </a:lnTo>
                  <a:lnTo>
                    <a:pt x="54" y="96"/>
                  </a:lnTo>
                  <a:lnTo>
                    <a:pt x="30" y="102"/>
                  </a:lnTo>
                  <a:lnTo>
                    <a:pt x="24" y="96"/>
                  </a:lnTo>
                  <a:lnTo>
                    <a:pt x="12" y="90"/>
                  </a:lnTo>
                  <a:lnTo>
                    <a:pt x="12" y="78"/>
                  </a:lnTo>
                  <a:lnTo>
                    <a:pt x="12" y="66"/>
                  </a:lnTo>
                  <a:lnTo>
                    <a:pt x="1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27680" name="Rectangle 32">
              <a:extLst>
                <a:ext uri="{FF2B5EF4-FFF2-40B4-BE49-F238E27FC236}">
                  <a16:creationId xmlns:a16="http://schemas.microsoft.com/office/drawing/2014/main" id="{5A4B2C9A-4FCA-430F-9081-2501B865E49F}"/>
                </a:ext>
              </a:extLst>
            </p:cNvPr>
            <p:cNvSpPr>
              <a:spLocks noChangeArrowheads="1"/>
            </p:cNvSpPr>
            <p:nvPr/>
          </p:nvSpPr>
          <p:spPr bwMode="ltGray">
            <a:xfrm>
              <a:off x="4238" y="1773"/>
              <a:ext cx="173" cy="2539"/>
            </a:xfrm>
            <a:prstGeom prst="rect">
              <a:avLst/>
            </a:pr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27681" name="Rectangle 33">
              <a:extLst>
                <a:ext uri="{FF2B5EF4-FFF2-40B4-BE49-F238E27FC236}">
                  <a16:creationId xmlns:a16="http://schemas.microsoft.com/office/drawing/2014/main" id="{83D3AC58-A447-451C-9CC6-65D095A2B060}"/>
                </a:ext>
              </a:extLst>
            </p:cNvPr>
            <p:cNvSpPr>
              <a:spLocks noChangeArrowheads="1"/>
            </p:cNvSpPr>
            <p:nvPr/>
          </p:nvSpPr>
          <p:spPr bwMode="ltGray">
            <a:xfrm>
              <a:off x="4288" y="1545"/>
              <a:ext cx="76" cy="24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27682" name="AutoShape 34">
              <a:extLst>
                <a:ext uri="{FF2B5EF4-FFF2-40B4-BE49-F238E27FC236}">
                  <a16:creationId xmlns:a16="http://schemas.microsoft.com/office/drawing/2014/main" id="{CC3A3DE8-6DF2-47BF-9C43-3A7C339051B4}"/>
                </a:ext>
              </a:extLst>
            </p:cNvPr>
            <p:cNvSpPr>
              <a:spLocks noChangeArrowheads="1"/>
            </p:cNvSpPr>
            <p:nvPr/>
          </p:nvSpPr>
          <p:spPr bwMode="ltGray">
            <a:xfrm>
              <a:off x="4220" y="1743"/>
              <a:ext cx="205" cy="5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27683" name="Freeform 35">
              <a:extLst>
                <a:ext uri="{FF2B5EF4-FFF2-40B4-BE49-F238E27FC236}">
                  <a16:creationId xmlns:a16="http://schemas.microsoft.com/office/drawing/2014/main" id="{8920FEE8-52B0-49CF-8851-30B8577EEAB2}"/>
                </a:ext>
              </a:extLst>
            </p:cNvPr>
            <p:cNvSpPr>
              <a:spLocks/>
            </p:cNvSpPr>
            <p:nvPr/>
          </p:nvSpPr>
          <p:spPr bwMode="ltGray">
            <a:xfrm>
              <a:off x="4306" y="1529"/>
              <a:ext cx="252" cy="1576"/>
            </a:xfrm>
            <a:custGeom>
              <a:avLst/>
              <a:gdLst>
                <a:gd name="T0" fmla="*/ 252 w 252"/>
                <a:gd name="T1" fmla="*/ 1576 h 1576"/>
                <a:gd name="T2" fmla="*/ 12 w 252"/>
                <a:gd name="T3" fmla="*/ 84 h 1576"/>
                <a:gd name="T4" fmla="*/ 12 w 252"/>
                <a:gd name="T5" fmla="*/ 60 h 1576"/>
                <a:gd name="T6" fmla="*/ 0 w 252"/>
                <a:gd name="T7" fmla="*/ 12 h 1576"/>
                <a:gd name="T8" fmla="*/ 72 w 252"/>
                <a:gd name="T9" fmla="*/ 0 h 1576"/>
                <a:gd name="T10" fmla="*/ 72 w 252"/>
                <a:gd name="T11" fmla="*/ 0 h 1576"/>
                <a:gd name="T12" fmla="*/ 78 w 252"/>
                <a:gd name="T13" fmla="*/ 48 h 1576"/>
                <a:gd name="T14" fmla="*/ 88 w 252"/>
                <a:gd name="T15" fmla="*/ 66 h 15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52" h="1576">
                  <a:moveTo>
                    <a:pt x="252" y="1576"/>
                  </a:moveTo>
                  <a:lnTo>
                    <a:pt x="12" y="84"/>
                  </a:lnTo>
                  <a:lnTo>
                    <a:pt x="12" y="60"/>
                  </a:lnTo>
                  <a:lnTo>
                    <a:pt x="0" y="12"/>
                  </a:lnTo>
                  <a:lnTo>
                    <a:pt x="72" y="0"/>
                  </a:lnTo>
                  <a:lnTo>
                    <a:pt x="72" y="0"/>
                  </a:lnTo>
                  <a:lnTo>
                    <a:pt x="78" y="48"/>
                  </a:lnTo>
                  <a:lnTo>
                    <a:pt x="88" y="66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27684" name="Freeform 36">
              <a:extLst>
                <a:ext uri="{FF2B5EF4-FFF2-40B4-BE49-F238E27FC236}">
                  <a16:creationId xmlns:a16="http://schemas.microsoft.com/office/drawing/2014/main" id="{7E506F22-A7E4-4892-8BE7-5A91DF214717}"/>
                </a:ext>
              </a:extLst>
            </p:cNvPr>
            <p:cNvSpPr>
              <a:spLocks/>
            </p:cNvSpPr>
            <p:nvPr/>
          </p:nvSpPr>
          <p:spPr bwMode="ltGray">
            <a:xfrm>
              <a:off x="4169" y="1421"/>
              <a:ext cx="317" cy="138"/>
            </a:xfrm>
            <a:custGeom>
              <a:avLst/>
              <a:gdLst>
                <a:gd name="T0" fmla="*/ 161 w 316"/>
                <a:gd name="T1" fmla="*/ 0 h 138"/>
                <a:gd name="T2" fmla="*/ 227 w 316"/>
                <a:gd name="T3" fmla="*/ 6 h 138"/>
                <a:gd name="T4" fmla="*/ 275 w 316"/>
                <a:gd name="T5" fmla="*/ 36 h 138"/>
                <a:gd name="T6" fmla="*/ 304 w 316"/>
                <a:gd name="T7" fmla="*/ 78 h 138"/>
                <a:gd name="T8" fmla="*/ 316 w 316"/>
                <a:gd name="T9" fmla="*/ 138 h 138"/>
                <a:gd name="T10" fmla="*/ 0 w 316"/>
                <a:gd name="T11" fmla="*/ 138 h 138"/>
                <a:gd name="T12" fmla="*/ 11 w 316"/>
                <a:gd name="T13" fmla="*/ 78 h 138"/>
                <a:gd name="T14" fmla="*/ 47 w 316"/>
                <a:gd name="T15" fmla="*/ 36 h 138"/>
                <a:gd name="T16" fmla="*/ 95 w 316"/>
                <a:gd name="T17" fmla="*/ 6 h 138"/>
                <a:gd name="T18" fmla="*/ 161 w 316"/>
                <a:gd name="T19" fmla="*/ 0 h 138"/>
                <a:gd name="T20" fmla="*/ 161 w 316"/>
                <a:gd name="T21" fmla="*/ 0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16" h="138">
                  <a:moveTo>
                    <a:pt x="161" y="0"/>
                  </a:moveTo>
                  <a:lnTo>
                    <a:pt x="227" y="6"/>
                  </a:lnTo>
                  <a:lnTo>
                    <a:pt x="275" y="36"/>
                  </a:lnTo>
                  <a:lnTo>
                    <a:pt x="304" y="78"/>
                  </a:lnTo>
                  <a:lnTo>
                    <a:pt x="316" y="138"/>
                  </a:lnTo>
                  <a:lnTo>
                    <a:pt x="0" y="138"/>
                  </a:lnTo>
                  <a:lnTo>
                    <a:pt x="11" y="78"/>
                  </a:lnTo>
                  <a:lnTo>
                    <a:pt x="47" y="36"/>
                  </a:lnTo>
                  <a:lnTo>
                    <a:pt x="95" y="6"/>
                  </a:lnTo>
                  <a:lnTo>
                    <a:pt x="161" y="0"/>
                  </a:lnTo>
                  <a:lnTo>
                    <a:pt x="161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</p:grpSp>
      <p:sp>
        <p:nvSpPr>
          <p:cNvPr id="27685" name="Rectangle 37">
            <a:extLst>
              <a:ext uri="{FF2B5EF4-FFF2-40B4-BE49-F238E27FC236}">
                <a16:creationId xmlns:a16="http://schemas.microsoft.com/office/drawing/2014/main" id="{8A28763B-9544-4615-B02C-88E816DDF226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27686" name="Rectangle 38">
            <a:extLst>
              <a:ext uri="{FF2B5EF4-FFF2-40B4-BE49-F238E27FC236}">
                <a16:creationId xmlns:a16="http://schemas.microsoft.com/office/drawing/2014/main" id="{061DBD78-4EBE-44A3-A1EF-7783BB740714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27687" name="Rectangle 39">
            <a:extLst>
              <a:ext uri="{FF2B5EF4-FFF2-40B4-BE49-F238E27FC236}">
                <a16:creationId xmlns:a16="http://schemas.microsoft.com/office/drawing/2014/main" id="{DC0C206C-4081-42CE-A3AF-6E4ED53F11E8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anose="05000000000000000000" pitchFamily="2" charset="2"/>
              <a:buNone/>
              <a:defRPr/>
            </a:lvl1pPr>
          </a:lstStyle>
          <a:p>
            <a:pPr lvl="0"/>
            <a:r>
              <a:rPr lang="sl-SI" altLang="sl-SI" noProof="0"/>
              <a:t>Click to edit Master subtitle style</a:t>
            </a:r>
          </a:p>
        </p:txBody>
      </p:sp>
      <p:sp>
        <p:nvSpPr>
          <p:cNvPr id="27688" name="Rectangle 40">
            <a:extLst>
              <a:ext uri="{FF2B5EF4-FFF2-40B4-BE49-F238E27FC236}">
                <a16:creationId xmlns:a16="http://schemas.microsoft.com/office/drawing/2014/main" id="{99E3F2F0-1314-4491-BD49-FD0D5F793EF4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1768475"/>
            <a:ext cx="7772400" cy="1736725"/>
          </a:xfrm>
        </p:spPr>
        <p:txBody>
          <a:bodyPr anchor="b" anchorCtr="1"/>
          <a:lstStyle>
            <a:lvl1pPr>
              <a:defRPr sz="5400"/>
            </a:lvl1pPr>
          </a:lstStyle>
          <a:p>
            <a:pPr lvl="0"/>
            <a:r>
              <a:rPr lang="sl-SI" altLang="sl-SI" noProof="0"/>
              <a:t>Click to edit Master title style</a:t>
            </a:r>
          </a:p>
        </p:txBody>
      </p:sp>
      <p:sp>
        <p:nvSpPr>
          <p:cNvPr id="27689" name="Rectangle 41">
            <a:extLst>
              <a:ext uri="{FF2B5EF4-FFF2-40B4-BE49-F238E27FC236}">
                <a16:creationId xmlns:a16="http://schemas.microsoft.com/office/drawing/2014/main" id="{F2A866BE-6B55-4109-86A2-AA1DC23FAE2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06824687-1A04-4DE6-A251-7BF336B0EBE9}" type="slidenum">
              <a:rPr lang="sl-SI" altLang="sl-SI"/>
              <a:pPr/>
              <a:t>‹#›</a:t>
            </a:fld>
            <a:endParaRPr lang="sl-SI" altLang="sl-SI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C2890E-6197-4415-A269-EA91F340EE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388A60F-5598-477C-8FDA-856E2A911C0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4E7B47-3241-40E9-8B30-453A14920B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8FE500-11D5-4FB5-8586-9DCB3060CD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A4EC28-001C-4BCB-9136-EE7F7D8F7E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B96157-0EA3-4154-A894-6BF4A6AF0D75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5743615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ACF3017-2034-42D4-889F-F884D7BF34E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EEA7E33-F7DC-4A0B-B816-3E30A28D91A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F004A4-EF14-4AAF-B7BB-C33D1E8880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8DD8EB-F45E-4EDB-8217-42E42B64F0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0AD63E-AEFD-4C0F-AA39-BF47EBCFBC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92A281-3A0E-4895-8C90-D88684D0C080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290424827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F01F66-DD37-4DEB-874D-88D2FC714C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318E5B-DB36-492E-8B3E-5DECC2CD1412}"/>
              </a:ext>
            </a:extLst>
          </p:cNvPr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3422619-3A25-41E0-929B-BE8FA08FA322}"/>
              </a:ext>
            </a:extLst>
          </p:cNvPr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91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2DB91C07-DE67-457F-A296-2B3552160B07}"/>
              </a:ext>
            </a:extLst>
          </p:cNvPr>
          <p:cNvSpPr>
            <a:spLocks noGrp="1"/>
          </p:cNvSpPr>
          <p:nvPr>
            <p:ph sz="quarter" idx="3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3C442A9-5BC3-45D5-801C-3FDC929BC33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278563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73102640-C3B2-4BED-AD23-FDF9910FE7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278563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BEE7BB1C-527D-465E-84B0-5364E44FB0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278563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DB7BCD65-93CC-48E9-8487-5C953B050C05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222530229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8B9D4E-29CD-4DF0-9D28-594A03C510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2E0E896-96B3-4DE6-8811-153D68036FD5}"/>
              </a:ext>
            </a:extLst>
          </p:cNvPr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78F2458-2328-4A21-921C-51FF6BFC914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1EB4F8-5920-4E8D-B043-8BD62E0EA7F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278563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B4D2F46-F3C2-4678-95D7-F46721D82C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278563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FCF4AC5-9526-4B8B-AFD4-8A7EBB21A2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278563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10E73EFD-61D6-49D0-942E-5EBF514D1791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27903391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A25AC4-AF29-4E6E-8BDA-7D0A8B7035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F75870-6352-4811-BB87-3F55F806D4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B02A2B-2711-4B68-99A2-D934EB0A4B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F29C2F-1B4A-4DD4-89F4-4589C6BA19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8CCABF-22D1-4B29-A01F-E52157372C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622EBC-A2FC-4D07-8578-BCE3312A8CA5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9147556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2B5E1F-C39F-49A3-81AC-B2BE91B155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E2BA94E-0D61-4520-ACCA-C6C694B5AF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1CC133-E17F-474E-9A32-5E5933178D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A9C143-A1B1-4415-BC80-7A6EEE7534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04440E-EB10-41A2-9B83-237BFF93F6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536AEE-9EFF-496D-B544-10E270492692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38050869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A8B7FF-71FA-4617-A2D5-D32438E83F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AB787D-F66F-4446-A3B7-54E544697B2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4D2E7AB-A145-4822-BBAD-EE4FB306179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4742316-8D0D-443C-958E-35951FFDB2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12DC48C-8406-46A5-889A-F112EB3578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890506F-02B2-4A71-AA03-3DDE10FE6B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14E034-FD8F-49E5-9F98-0D549090BF6C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38129542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7AEE53-6DA0-4433-A416-EAF073DE4D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7696BF9-0689-4C11-B02D-5F135C08D1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6C938F3-E8E8-4983-A0EB-C3A4AD77A4E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0BCDBDA-CD30-4F41-8970-132F466F1B2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F06BDB4-DFD5-488B-9FC2-CFA0821B635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4B85AB3-2503-4985-8014-229B4E5916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3741E99-A0E5-43A8-892C-844C734897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5859A8F-E923-4633-B262-CA48A353D3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A3B9A6D-0503-4AEE-97E5-0A8CA4EEE0B8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5946807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7F8B5F-C69F-45E5-AAB3-F28F20B10D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DE77411-3D88-460D-92CC-3DFBCEFB3F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E576140-EC20-41A7-ACD9-99817797A1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DE5357D-75C6-4696-98CF-A9BBE0E80D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9C144D-5D9E-4274-9809-7FEA50328252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41218782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1FD2795-0148-4082-A986-76B7159565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8283C26-440E-4D7B-9D38-62CBCF0D9D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F21B97D-09C0-446B-9C78-E08A8B63D0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036153-5F5B-4D41-8495-B5E59E5B385A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11503299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F89C43-931F-4BD8-A452-F1C62DE689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30189C-5A67-4CB8-8E84-75DEFB0793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58A39E2-D143-4698-BDAD-D47EF3D693C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1068FF3-C184-4AE5-9F26-4FF808B7E1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35A2EE7-37C3-4BEC-B852-B884DB3928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F72143B-8643-42E1-9F86-189C94FB87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0BD05D1-1965-49AD-AFF8-680416EC5FC0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37140516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5F5E96-F5BD-4C9C-ADAA-E4EDB75604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2CF2AB9-DC4E-4F23-9E17-BEC65412A66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B76F648-A925-43D2-8BD1-A190C087051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F5CD5A6-6988-42A5-A2F5-11197D44DB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609FF60-9603-4AC1-9BFF-ADDB0E2F71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787D44D-9497-47E2-80B6-0A0419471C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8CF890-1AE1-48A7-8774-06E3EC50E339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15724811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2"/>
            </a:gs>
            <a:gs pos="50000">
              <a:schemeClr val="bg1"/>
            </a:gs>
            <a:gs pos="100000">
              <a:schemeClr val="bg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626" name="Group 2">
            <a:extLst>
              <a:ext uri="{FF2B5EF4-FFF2-40B4-BE49-F238E27FC236}">
                <a16:creationId xmlns:a16="http://schemas.microsoft.com/office/drawing/2014/main" id="{44357825-2542-4AFC-A569-3C0FD1EB2760}"/>
              </a:ext>
            </a:extLst>
          </p:cNvPr>
          <p:cNvGrpSpPr>
            <a:grpSpLocks/>
          </p:cNvGrpSpPr>
          <p:nvPr/>
        </p:nvGrpSpPr>
        <p:grpSpPr bwMode="auto">
          <a:xfrm>
            <a:off x="3800475" y="1789113"/>
            <a:ext cx="5340350" cy="5056187"/>
            <a:chOff x="2394" y="1127"/>
            <a:chExt cx="3364" cy="3185"/>
          </a:xfrm>
        </p:grpSpPr>
        <p:sp>
          <p:nvSpPr>
            <p:cNvPr id="26627" name="Rectangle 3">
              <a:extLst>
                <a:ext uri="{FF2B5EF4-FFF2-40B4-BE49-F238E27FC236}">
                  <a16:creationId xmlns:a16="http://schemas.microsoft.com/office/drawing/2014/main" id="{DC97ED0A-D97C-4728-8115-31857A4BCCE3}"/>
                </a:ext>
              </a:extLst>
            </p:cNvPr>
            <p:cNvSpPr>
              <a:spLocks noChangeArrowheads="1"/>
            </p:cNvSpPr>
            <p:nvPr userDrawn="1"/>
          </p:nvSpPr>
          <p:spPr bwMode="ltGray">
            <a:xfrm>
              <a:off x="4230" y="1365"/>
              <a:ext cx="197" cy="102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26628" name="Oval 4">
              <a:extLst>
                <a:ext uri="{FF2B5EF4-FFF2-40B4-BE49-F238E27FC236}">
                  <a16:creationId xmlns:a16="http://schemas.microsoft.com/office/drawing/2014/main" id="{D327145C-43CC-4954-990A-9BB974BE0D3A}"/>
                </a:ext>
              </a:extLst>
            </p:cNvPr>
            <p:cNvSpPr>
              <a:spLocks noChangeArrowheads="1"/>
            </p:cNvSpPr>
            <p:nvPr userDrawn="1"/>
          </p:nvSpPr>
          <p:spPr bwMode="ltGray">
            <a:xfrm>
              <a:off x="4299" y="1185"/>
              <a:ext cx="47" cy="47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26629" name="Rectangle 5">
              <a:extLst>
                <a:ext uri="{FF2B5EF4-FFF2-40B4-BE49-F238E27FC236}">
                  <a16:creationId xmlns:a16="http://schemas.microsoft.com/office/drawing/2014/main" id="{70524A6E-CA74-47A6-9D85-D1075AA470FE}"/>
                </a:ext>
              </a:extLst>
            </p:cNvPr>
            <p:cNvSpPr>
              <a:spLocks noChangeArrowheads="1"/>
            </p:cNvSpPr>
            <p:nvPr userDrawn="1"/>
          </p:nvSpPr>
          <p:spPr bwMode="ltGray">
            <a:xfrm rot="995337">
              <a:off x="5205" y="1495"/>
              <a:ext cx="6" cy="20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26630" name="Freeform 6">
              <a:extLst>
                <a:ext uri="{FF2B5EF4-FFF2-40B4-BE49-F238E27FC236}">
                  <a16:creationId xmlns:a16="http://schemas.microsoft.com/office/drawing/2014/main" id="{C23D8C66-3D81-4BC4-BC19-C0AF3C2B0998}"/>
                </a:ext>
              </a:extLst>
            </p:cNvPr>
            <p:cNvSpPr>
              <a:spLocks noEditPoints="1"/>
            </p:cNvSpPr>
            <p:nvPr userDrawn="1"/>
          </p:nvSpPr>
          <p:spPr bwMode="ltGray">
            <a:xfrm>
              <a:off x="4871" y="3508"/>
              <a:ext cx="66" cy="96"/>
            </a:xfrm>
            <a:custGeom>
              <a:avLst/>
              <a:gdLst>
                <a:gd name="T0" fmla="*/ 18 w 66"/>
                <a:gd name="T1" fmla="*/ 96 h 96"/>
                <a:gd name="T2" fmla="*/ 42 w 66"/>
                <a:gd name="T3" fmla="*/ 78 h 96"/>
                <a:gd name="T4" fmla="*/ 60 w 66"/>
                <a:gd name="T5" fmla="*/ 60 h 96"/>
                <a:gd name="T6" fmla="*/ 66 w 66"/>
                <a:gd name="T7" fmla="*/ 36 h 96"/>
                <a:gd name="T8" fmla="*/ 60 w 66"/>
                <a:gd name="T9" fmla="*/ 12 h 96"/>
                <a:gd name="T10" fmla="*/ 36 w 66"/>
                <a:gd name="T11" fmla="*/ 0 h 96"/>
                <a:gd name="T12" fmla="*/ 24 w 66"/>
                <a:gd name="T13" fmla="*/ 6 h 96"/>
                <a:gd name="T14" fmla="*/ 12 w 66"/>
                <a:gd name="T15" fmla="*/ 12 h 96"/>
                <a:gd name="T16" fmla="*/ 0 w 66"/>
                <a:gd name="T17" fmla="*/ 36 h 96"/>
                <a:gd name="T18" fmla="*/ 0 w 66"/>
                <a:gd name="T19" fmla="*/ 60 h 96"/>
                <a:gd name="T20" fmla="*/ 12 w 66"/>
                <a:gd name="T21" fmla="*/ 84 h 96"/>
                <a:gd name="T22" fmla="*/ 18 w 66"/>
                <a:gd name="T23" fmla="*/ 96 h 96"/>
                <a:gd name="T24" fmla="*/ 18 w 66"/>
                <a:gd name="T25" fmla="*/ 96 h 96"/>
                <a:gd name="T26" fmla="*/ 42 w 66"/>
                <a:gd name="T27" fmla="*/ 18 h 96"/>
                <a:gd name="T28" fmla="*/ 54 w 66"/>
                <a:gd name="T29" fmla="*/ 24 h 96"/>
                <a:gd name="T30" fmla="*/ 60 w 66"/>
                <a:gd name="T31" fmla="*/ 36 h 96"/>
                <a:gd name="T32" fmla="*/ 60 w 66"/>
                <a:gd name="T33" fmla="*/ 48 h 96"/>
                <a:gd name="T34" fmla="*/ 54 w 66"/>
                <a:gd name="T35" fmla="*/ 54 h 96"/>
                <a:gd name="T36" fmla="*/ 36 w 66"/>
                <a:gd name="T37" fmla="*/ 72 h 96"/>
                <a:gd name="T38" fmla="*/ 24 w 66"/>
                <a:gd name="T39" fmla="*/ 78 h 96"/>
                <a:gd name="T40" fmla="*/ 24 w 66"/>
                <a:gd name="T41" fmla="*/ 78 h 96"/>
                <a:gd name="T42" fmla="*/ 12 w 66"/>
                <a:gd name="T43" fmla="*/ 48 h 96"/>
                <a:gd name="T44" fmla="*/ 18 w 66"/>
                <a:gd name="T45" fmla="*/ 24 h 96"/>
                <a:gd name="T46" fmla="*/ 30 w 66"/>
                <a:gd name="T47" fmla="*/ 18 h 96"/>
                <a:gd name="T48" fmla="*/ 42 w 66"/>
                <a:gd name="T49" fmla="*/ 18 h 96"/>
                <a:gd name="T50" fmla="*/ 42 w 66"/>
                <a:gd name="T51" fmla="*/ 18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66" h="96">
                  <a:moveTo>
                    <a:pt x="18" y="96"/>
                  </a:moveTo>
                  <a:lnTo>
                    <a:pt x="42" y="78"/>
                  </a:lnTo>
                  <a:lnTo>
                    <a:pt x="60" y="60"/>
                  </a:lnTo>
                  <a:lnTo>
                    <a:pt x="66" y="36"/>
                  </a:lnTo>
                  <a:lnTo>
                    <a:pt x="60" y="12"/>
                  </a:lnTo>
                  <a:lnTo>
                    <a:pt x="36" y="0"/>
                  </a:lnTo>
                  <a:lnTo>
                    <a:pt x="24" y="6"/>
                  </a:lnTo>
                  <a:lnTo>
                    <a:pt x="12" y="12"/>
                  </a:lnTo>
                  <a:lnTo>
                    <a:pt x="0" y="36"/>
                  </a:lnTo>
                  <a:lnTo>
                    <a:pt x="0" y="60"/>
                  </a:lnTo>
                  <a:lnTo>
                    <a:pt x="12" y="84"/>
                  </a:lnTo>
                  <a:lnTo>
                    <a:pt x="18" y="96"/>
                  </a:lnTo>
                  <a:lnTo>
                    <a:pt x="18" y="96"/>
                  </a:lnTo>
                  <a:close/>
                  <a:moveTo>
                    <a:pt x="42" y="18"/>
                  </a:moveTo>
                  <a:lnTo>
                    <a:pt x="54" y="24"/>
                  </a:lnTo>
                  <a:lnTo>
                    <a:pt x="60" y="36"/>
                  </a:lnTo>
                  <a:lnTo>
                    <a:pt x="60" y="48"/>
                  </a:lnTo>
                  <a:lnTo>
                    <a:pt x="54" y="54"/>
                  </a:lnTo>
                  <a:lnTo>
                    <a:pt x="36" y="72"/>
                  </a:lnTo>
                  <a:lnTo>
                    <a:pt x="24" y="78"/>
                  </a:lnTo>
                  <a:lnTo>
                    <a:pt x="24" y="78"/>
                  </a:lnTo>
                  <a:lnTo>
                    <a:pt x="12" y="48"/>
                  </a:lnTo>
                  <a:lnTo>
                    <a:pt x="18" y="24"/>
                  </a:lnTo>
                  <a:lnTo>
                    <a:pt x="30" y="18"/>
                  </a:lnTo>
                  <a:lnTo>
                    <a:pt x="42" y="18"/>
                  </a:lnTo>
                  <a:lnTo>
                    <a:pt x="42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26631" name="Rectangle 7">
              <a:extLst>
                <a:ext uri="{FF2B5EF4-FFF2-40B4-BE49-F238E27FC236}">
                  <a16:creationId xmlns:a16="http://schemas.microsoft.com/office/drawing/2014/main" id="{CE1C4570-1A58-4C65-AF43-1BC62A9F535F}"/>
                </a:ext>
              </a:extLst>
            </p:cNvPr>
            <p:cNvSpPr>
              <a:spLocks noChangeArrowheads="1"/>
            </p:cNvSpPr>
            <p:nvPr userDrawn="1"/>
          </p:nvSpPr>
          <p:spPr bwMode="ltGray">
            <a:xfrm rot="91736">
              <a:off x="5487" y="1535"/>
              <a:ext cx="6" cy="1998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26632" name="Rectangle 8">
              <a:extLst>
                <a:ext uri="{FF2B5EF4-FFF2-40B4-BE49-F238E27FC236}">
                  <a16:creationId xmlns:a16="http://schemas.microsoft.com/office/drawing/2014/main" id="{6B6AA789-CE1B-4993-B3CC-7720A21C74BD}"/>
                </a:ext>
              </a:extLst>
            </p:cNvPr>
            <p:cNvSpPr>
              <a:spLocks noChangeArrowheads="1"/>
            </p:cNvSpPr>
            <p:nvPr userDrawn="1"/>
          </p:nvSpPr>
          <p:spPr bwMode="ltGray">
            <a:xfrm rot="-926223">
              <a:off x="5640" y="1521"/>
              <a:ext cx="6" cy="881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26633" name="Rectangle 9">
              <a:extLst>
                <a:ext uri="{FF2B5EF4-FFF2-40B4-BE49-F238E27FC236}">
                  <a16:creationId xmlns:a16="http://schemas.microsoft.com/office/drawing/2014/main" id="{A00CE8AA-F899-42E3-A807-0374260839DF}"/>
                </a:ext>
              </a:extLst>
            </p:cNvPr>
            <p:cNvSpPr>
              <a:spLocks noChangeArrowheads="1"/>
            </p:cNvSpPr>
            <p:nvPr userDrawn="1"/>
          </p:nvSpPr>
          <p:spPr bwMode="ltGray">
            <a:xfrm rot="-1140313">
              <a:off x="3444" y="1816"/>
              <a:ext cx="6" cy="203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26634" name="Rectangle 10">
              <a:extLst>
                <a:ext uri="{FF2B5EF4-FFF2-40B4-BE49-F238E27FC236}">
                  <a16:creationId xmlns:a16="http://schemas.microsoft.com/office/drawing/2014/main" id="{66B9E5CB-F636-4C55-8F77-19367526E2E8}"/>
                </a:ext>
              </a:extLst>
            </p:cNvPr>
            <p:cNvSpPr>
              <a:spLocks noChangeArrowheads="1"/>
            </p:cNvSpPr>
            <p:nvPr userDrawn="1"/>
          </p:nvSpPr>
          <p:spPr bwMode="ltGray">
            <a:xfrm rot="1114412">
              <a:off x="2757" y="1821"/>
              <a:ext cx="6" cy="2119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26635" name="Rectangle 11">
              <a:extLst>
                <a:ext uri="{FF2B5EF4-FFF2-40B4-BE49-F238E27FC236}">
                  <a16:creationId xmlns:a16="http://schemas.microsoft.com/office/drawing/2014/main" id="{C7450895-7BF0-4268-845E-36B92817CA0F}"/>
                </a:ext>
              </a:extLst>
            </p:cNvPr>
            <p:cNvSpPr>
              <a:spLocks noChangeArrowheads="1"/>
            </p:cNvSpPr>
            <p:nvPr userDrawn="1"/>
          </p:nvSpPr>
          <p:spPr bwMode="ltGray">
            <a:xfrm rot="254676">
              <a:off x="3035" y="1870"/>
              <a:ext cx="6" cy="1906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26636" name="Freeform 12">
              <a:extLst>
                <a:ext uri="{FF2B5EF4-FFF2-40B4-BE49-F238E27FC236}">
                  <a16:creationId xmlns:a16="http://schemas.microsoft.com/office/drawing/2014/main" id="{6CE4A329-BF39-4389-BB3D-F05696A340CB}"/>
                </a:ext>
              </a:extLst>
            </p:cNvPr>
            <p:cNvSpPr>
              <a:spLocks/>
            </p:cNvSpPr>
            <p:nvPr userDrawn="1"/>
          </p:nvSpPr>
          <p:spPr bwMode="ltGray">
            <a:xfrm>
              <a:off x="4007" y="3021"/>
              <a:ext cx="623" cy="156"/>
            </a:xfrm>
            <a:custGeom>
              <a:avLst/>
              <a:gdLst>
                <a:gd name="T0" fmla="*/ 6 w 623"/>
                <a:gd name="T1" fmla="*/ 18 h 156"/>
                <a:gd name="T2" fmla="*/ 162 w 623"/>
                <a:gd name="T3" fmla="*/ 36 h 156"/>
                <a:gd name="T4" fmla="*/ 251 w 623"/>
                <a:gd name="T5" fmla="*/ 36 h 156"/>
                <a:gd name="T6" fmla="*/ 354 w 623"/>
                <a:gd name="T7" fmla="*/ 30 h 156"/>
                <a:gd name="T8" fmla="*/ 473 w 623"/>
                <a:gd name="T9" fmla="*/ 18 h 156"/>
                <a:gd name="T10" fmla="*/ 611 w 623"/>
                <a:gd name="T11" fmla="*/ 0 h 156"/>
                <a:gd name="T12" fmla="*/ 623 w 623"/>
                <a:gd name="T13" fmla="*/ 114 h 156"/>
                <a:gd name="T14" fmla="*/ 497 w 623"/>
                <a:gd name="T15" fmla="*/ 138 h 156"/>
                <a:gd name="T16" fmla="*/ 414 w 623"/>
                <a:gd name="T17" fmla="*/ 150 h 156"/>
                <a:gd name="T18" fmla="*/ 318 w 623"/>
                <a:gd name="T19" fmla="*/ 156 h 156"/>
                <a:gd name="T20" fmla="*/ 215 w 623"/>
                <a:gd name="T21" fmla="*/ 156 h 156"/>
                <a:gd name="T22" fmla="*/ 108 w 623"/>
                <a:gd name="T23" fmla="*/ 150 h 156"/>
                <a:gd name="T24" fmla="*/ 0 w 623"/>
                <a:gd name="T25" fmla="*/ 132 h 156"/>
                <a:gd name="T26" fmla="*/ 6 w 623"/>
                <a:gd name="T27" fmla="*/ 18 h 156"/>
                <a:gd name="T28" fmla="*/ 6 w 623"/>
                <a:gd name="T29" fmla="*/ 18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623" h="156">
                  <a:moveTo>
                    <a:pt x="6" y="18"/>
                  </a:moveTo>
                  <a:lnTo>
                    <a:pt x="162" y="36"/>
                  </a:lnTo>
                  <a:lnTo>
                    <a:pt x="251" y="36"/>
                  </a:lnTo>
                  <a:lnTo>
                    <a:pt x="354" y="30"/>
                  </a:lnTo>
                  <a:lnTo>
                    <a:pt x="473" y="18"/>
                  </a:lnTo>
                  <a:lnTo>
                    <a:pt x="611" y="0"/>
                  </a:lnTo>
                  <a:lnTo>
                    <a:pt x="623" y="114"/>
                  </a:lnTo>
                  <a:lnTo>
                    <a:pt x="497" y="138"/>
                  </a:lnTo>
                  <a:lnTo>
                    <a:pt x="414" y="150"/>
                  </a:lnTo>
                  <a:lnTo>
                    <a:pt x="318" y="156"/>
                  </a:lnTo>
                  <a:lnTo>
                    <a:pt x="215" y="156"/>
                  </a:lnTo>
                  <a:lnTo>
                    <a:pt x="108" y="150"/>
                  </a:lnTo>
                  <a:lnTo>
                    <a:pt x="0" y="132"/>
                  </a:lnTo>
                  <a:lnTo>
                    <a:pt x="6" y="18"/>
                  </a:lnTo>
                  <a:lnTo>
                    <a:pt x="6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26637" name="Freeform 13">
              <a:extLst>
                <a:ext uri="{FF2B5EF4-FFF2-40B4-BE49-F238E27FC236}">
                  <a16:creationId xmlns:a16="http://schemas.microsoft.com/office/drawing/2014/main" id="{5A01C677-D228-4264-A52D-D5E0A5530C3E}"/>
                </a:ext>
              </a:extLst>
            </p:cNvPr>
            <p:cNvSpPr>
              <a:spLocks/>
            </p:cNvSpPr>
            <p:nvPr userDrawn="1"/>
          </p:nvSpPr>
          <p:spPr bwMode="ltGray">
            <a:xfrm>
              <a:off x="4762" y="3591"/>
              <a:ext cx="996" cy="126"/>
            </a:xfrm>
            <a:custGeom>
              <a:avLst/>
              <a:gdLst>
                <a:gd name="T0" fmla="*/ 754 w 993"/>
                <a:gd name="T1" fmla="*/ 6 h 126"/>
                <a:gd name="T2" fmla="*/ 652 w 993"/>
                <a:gd name="T3" fmla="*/ 6 h 126"/>
                <a:gd name="T4" fmla="*/ 563 w 993"/>
                <a:gd name="T5" fmla="*/ 6 h 126"/>
                <a:gd name="T6" fmla="*/ 479 w 993"/>
                <a:gd name="T7" fmla="*/ 6 h 126"/>
                <a:gd name="T8" fmla="*/ 401 w 993"/>
                <a:gd name="T9" fmla="*/ 6 h 126"/>
                <a:gd name="T10" fmla="*/ 335 w 993"/>
                <a:gd name="T11" fmla="*/ 0 h 126"/>
                <a:gd name="T12" fmla="*/ 276 w 993"/>
                <a:gd name="T13" fmla="*/ 0 h 126"/>
                <a:gd name="T14" fmla="*/ 222 w 993"/>
                <a:gd name="T15" fmla="*/ 0 h 126"/>
                <a:gd name="T16" fmla="*/ 180 w 993"/>
                <a:gd name="T17" fmla="*/ 6 h 126"/>
                <a:gd name="T18" fmla="*/ 138 w 993"/>
                <a:gd name="T19" fmla="*/ 6 h 126"/>
                <a:gd name="T20" fmla="*/ 108 w 993"/>
                <a:gd name="T21" fmla="*/ 6 h 126"/>
                <a:gd name="T22" fmla="*/ 54 w 993"/>
                <a:gd name="T23" fmla="*/ 6 h 126"/>
                <a:gd name="T24" fmla="*/ 24 w 993"/>
                <a:gd name="T25" fmla="*/ 12 h 126"/>
                <a:gd name="T26" fmla="*/ 6 w 993"/>
                <a:gd name="T27" fmla="*/ 18 h 126"/>
                <a:gd name="T28" fmla="*/ 0 w 993"/>
                <a:gd name="T29" fmla="*/ 24 h 126"/>
                <a:gd name="T30" fmla="*/ 12 w 993"/>
                <a:gd name="T31" fmla="*/ 42 h 126"/>
                <a:gd name="T32" fmla="*/ 18 w 993"/>
                <a:gd name="T33" fmla="*/ 48 h 126"/>
                <a:gd name="T34" fmla="*/ 30 w 993"/>
                <a:gd name="T35" fmla="*/ 54 h 126"/>
                <a:gd name="T36" fmla="*/ 60 w 993"/>
                <a:gd name="T37" fmla="*/ 60 h 126"/>
                <a:gd name="T38" fmla="*/ 90 w 993"/>
                <a:gd name="T39" fmla="*/ 72 h 126"/>
                <a:gd name="T40" fmla="*/ 144 w 993"/>
                <a:gd name="T41" fmla="*/ 84 h 126"/>
                <a:gd name="T42" fmla="*/ 210 w 993"/>
                <a:gd name="T43" fmla="*/ 90 h 126"/>
                <a:gd name="T44" fmla="*/ 293 w 993"/>
                <a:gd name="T45" fmla="*/ 102 h 126"/>
                <a:gd name="T46" fmla="*/ 389 w 993"/>
                <a:gd name="T47" fmla="*/ 108 h 126"/>
                <a:gd name="T48" fmla="*/ 503 w 993"/>
                <a:gd name="T49" fmla="*/ 120 h 126"/>
                <a:gd name="T50" fmla="*/ 622 w 993"/>
                <a:gd name="T51" fmla="*/ 120 h 126"/>
                <a:gd name="T52" fmla="*/ 754 w 993"/>
                <a:gd name="T53" fmla="*/ 126 h 126"/>
                <a:gd name="T54" fmla="*/ 873 w 993"/>
                <a:gd name="T55" fmla="*/ 126 h 126"/>
                <a:gd name="T56" fmla="*/ 993 w 993"/>
                <a:gd name="T57" fmla="*/ 126 h 126"/>
                <a:gd name="T58" fmla="*/ 993 w 993"/>
                <a:gd name="T59" fmla="*/ 12 h 126"/>
                <a:gd name="T60" fmla="*/ 879 w 993"/>
                <a:gd name="T61" fmla="*/ 12 h 126"/>
                <a:gd name="T62" fmla="*/ 754 w 993"/>
                <a:gd name="T63" fmla="*/ 6 h 126"/>
                <a:gd name="T64" fmla="*/ 754 w 993"/>
                <a:gd name="T65" fmla="*/ 6 h 1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993" h="126">
                  <a:moveTo>
                    <a:pt x="754" y="6"/>
                  </a:moveTo>
                  <a:lnTo>
                    <a:pt x="652" y="6"/>
                  </a:lnTo>
                  <a:lnTo>
                    <a:pt x="563" y="6"/>
                  </a:lnTo>
                  <a:lnTo>
                    <a:pt x="479" y="6"/>
                  </a:lnTo>
                  <a:lnTo>
                    <a:pt x="401" y="6"/>
                  </a:lnTo>
                  <a:lnTo>
                    <a:pt x="335" y="0"/>
                  </a:lnTo>
                  <a:lnTo>
                    <a:pt x="276" y="0"/>
                  </a:lnTo>
                  <a:lnTo>
                    <a:pt x="222" y="0"/>
                  </a:lnTo>
                  <a:lnTo>
                    <a:pt x="180" y="6"/>
                  </a:lnTo>
                  <a:lnTo>
                    <a:pt x="138" y="6"/>
                  </a:lnTo>
                  <a:lnTo>
                    <a:pt x="108" y="6"/>
                  </a:lnTo>
                  <a:lnTo>
                    <a:pt x="54" y="6"/>
                  </a:lnTo>
                  <a:lnTo>
                    <a:pt x="24" y="12"/>
                  </a:lnTo>
                  <a:lnTo>
                    <a:pt x="6" y="18"/>
                  </a:lnTo>
                  <a:lnTo>
                    <a:pt x="0" y="24"/>
                  </a:lnTo>
                  <a:lnTo>
                    <a:pt x="12" y="42"/>
                  </a:lnTo>
                  <a:lnTo>
                    <a:pt x="18" y="48"/>
                  </a:lnTo>
                  <a:lnTo>
                    <a:pt x="30" y="54"/>
                  </a:lnTo>
                  <a:lnTo>
                    <a:pt x="60" y="60"/>
                  </a:lnTo>
                  <a:lnTo>
                    <a:pt x="90" y="72"/>
                  </a:lnTo>
                  <a:lnTo>
                    <a:pt x="144" y="84"/>
                  </a:lnTo>
                  <a:lnTo>
                    <a:pt x="210" y="90"/>
                  </a:lnTo>
                  <a:lnTo>
                    <a:pt x="293" y="102"/>
                  </a:lnTo>
                  <a:lnTo>
                    <a:pt x="389" y="108"/>
                  </a:lnTo>
                  <a:lnTo>
                    <a:pt x="503" y="120"/>
                  </a:lnTo>
                  <a:lnTo>
                    <a:pt x="622" y="120"/>
                  </a:lnTo>
                  <a:lnTo>
                    <a:pt x="754" y="126"/>
                  </a:lnTo>
                  <a:lnTo>
                    <a:pt x="873" y="126"/>
                  </a:lnTo>
                  <a:lnTo>
                    <a:pt x="993" y="126"/>
                  </a:lnTo>
                  <a:lnTo>
                    <a:pt x="993" y="12"/>
                  </a:lnTo>
                  <a:lnTo>
                    <a:pt x="879" y="12"/>
                  </a:lnTo>
                  <a:lnTo>
                    <a:pt x="754" y="6"/>
                  </a:lnTo>
                  <a:lnTo>
                    <a:pt x="754" y="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26638" name="Freeform 14">
              <a:extLst>
                <a:ext uri="{FF2B5EF4-FFF2-40B4-BE49-F238E27FC236}">
                  <a16:creationId xmlns:a16="http://schemas.microsoft.com/office/drawing/2014/main" id="{B91F249C-6FF4-4B8C-8BF9-87021FD657A7}"/>
                </a:ext>
              </a:extLst>
            </p:cNvPr>
            <p:cNvSpPr>
              <a:spLocks/>
            </p:cNvSpPr>
            <p:nvPr userDrawn="1"/>
          </p:nvSpPr>
          <p:spPr bwMode="ltGray">
            <a:xfrm>
              <a:off x="4786" y="3645"/>
              <a:ext cx="972" cy="245"/>
            </a:xfrm>
            <a:custGeom>
              <a:avLst/>
              <a:gdLst>
                <a:gd name="T0" fmla="*/ 0 w 969"/>
                <a:gd name="T1" fmla="*/ 0 h 245"/>
                <a:gd name="T2" fmla="*/ 24 w 969"/>
                <a:gd name="T3" fmla="*/ 54 h 245"/>
                <a:gd name="T4" fmla="*/ 66 w 969"/>
                <a:gd name="T5" fmla="*/ 96 h 245"/>
                <a:gd name="T6" fmla="*/ 120 w 969"/>
                <a:gd name="T7" fmla="*/ 137 h 245"/>
                <a:gd name="T8" fmla="*/ 198 w 969"/>
                <a:gd name="T9" fmla="*/ 173 h 245"/>
                <a:gd name="T10" fmla="*/ 293 w 969"/>
                <a:gd name="T11" fmla="*/ 203 h 245"/>
                <a:gd name="T12" fmla="*/ 353 w 969"/>
                <a:gd name="T13" fmla="*/ 215 h 245"/>
                <a:gd name="T14" fmla="*/ 413 w 969"/>
                <a:gd name="T15" fmla="*/ 227 h 245"/>
                <a:gd name="T16" fmla="*/ 479 w 969"/>
                <a:gd name="T17" fmla="*/ 233 h 245"/>
                <a:gd name="T18" fmla="*/ 556 w 969"/>
                <a:gd name="T19" fmla="*/ 239 h 245"/>
                <a:gd name="T20" fmla="*/ 634 w 969"/>
                <a:gd name="T21" fmla="*/ 245 h 245"/>
                <a:gd name="T22" fmla="*/ 724 w 969"/>
                <a:gd name="T23" fmla="*/ 245 h 245"/>
                <a:gd name="T24" fmla="*/ 855 w 969"/>
                <a:gd name="T25" fmla="*/ 245 h 245"/>
                <a:gd name="T26" fmla="*/ 969 w 969"/>
                <a:gd name="T27" fmla="*/ 239 h 245"/>
                <a:gd name="T28" fmla="*/ 969 w 969"/>
                <a:gd name="T29" fmla="*/ 60 h 245"/>
                <a:gd name="T30" fmla="*/ 700 w 969"/>
                <a:gd name="T31" fmla="*/ 60 h 245"/>
                <a:gd name="T32" fmla="*/ 503 w 969"/>
                <a:gd name="T33" fmla="*/ 54 h 245"/>
                <a:gd name="T34" fmla="*/ 317 w 969"/>
                <a:gd name="T35" fmla="*/ 42 h 245"/>
                <a:gd name="T36" fmla="*/ 150 w 969"/>
                <a:gd name="T37" fmla="*/ 24 h 245"/>
                <a:gd name="T38" fmla="*/ 72 w 969"/>
                <a:gd name="T39" fmla="*/ 12 h 245"/>
                <a:gd name="T40" fmla="*/ 0 w 969"/>
                <a:gd name="T41" fmla="*/ 0 h 245"/>
                <a:gd name="T42" fmla="*/ 0 w 969"/>
                <a:gd name="T43" fmla="*/ 0 h 2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969" h="245">
                  <a:moveTo>
                    <a:pt x="0" y="0"/>
                  </a:moveTo>
                  <a:lnTo>
                    <a:pt x="24" y="54"/>
                  </a:lnTo>
                  <a:lnTo>
                    <a:pt x="66" y="96"/>
                  </a:lnTo>
                  <a:lnTo>
                    <a:pt x="120" y="137"/>
                  </a:lnTo>
                  <a:lnTo>
                    <a:pt x="198" y="173"/>
                  </a:lnTo>
                  <a:lnTo>
                    <a:pt x="293" y="203"/>
                  </a:lnTo>
                  <a:lnTo>
                    <a:pt x="353" y="215"/>
                  </a:lnTo>
                  <a:lnTo>
                    <a:pt x="413" y="227"/>
                  </a:lnTo>
                  <a:lnTo>
                    <a:pt x="479" y="233"/>
                  </a:lnTo>
                  <a:lnTo>
                    <a:pt x="556" y="239"/>
                  </a:lnTo>
                  <a:lnTo>
                    <a:pt x="634" y="245"/>
                  </a:lnTo>
                  <a:lnTo>
                    <a:pt x="724" y="245"/>
                  </a:lnTo>
                  <a:lnTo>
                    <a:pt x="855" y="245"/>
                  </a:lnTo>
                  <a:lnTo>
                    <a:pt x="969" y="239"/>
                  </a:lnTo>
                  <a:lnTo>
                    <a:pt x="969" y="60"/>
                  </a:lnTo>
                  <a:lnTo>
                    <a:pt x="700" y="60"/>
                  </a:lnTo>
                  <a:lnTo>
                    <a:pt x="503" y="54"/>
                  </a:lnTo>
                  <a:lnTo>
                    <a:pt x="317" y="42"/>
                  </a:lnTo>
                  <a:lnTo>
                    <a:pt x="150" y="24"/>
                  </a:lnTo>
                  <a:lnTo>
                    <a:pt x="72" y="1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26639" name="Freeform 15">
              <a:extLst>
                <a:ext uri="{FF2B5EF4-FFF2-40B4-BE49-F238E27FC236}">
                  <a16:creationId xmlns:a16="http://schemas.microsoft.com/office/drawing/2014/main" id="{82063EC6-A838-48B3-8730-A1597CE70D19}"/>
                </a:ext>
              </a:extLst>
            </p:cNvPr>
            <p:cNvSpPr>
              <a:spLocks/>
            </p:cNvSpPr>
            <p:nvPr userDrawn="1"/>
          </p:nvSpPr>
          <p:spPr bwMode="ltGray">
            <a:xfrm>
              <a:off x="4804" y="3591"/>
              <a:ext cx="954" cy="90"/>
            </a:xfrm>
            <a:custGeom>
              <a:avLst/>
              <a:gdLst>
                <a:gd name="T0" fmla="*/ 700 w 951"/>
                <a:gd name="T1" fmla="*/ 0 h 90"/>
                <a:gd name="T2" fmla="*/ 598 w 951"/>
                <a:gd name="T3" fmla="*/ 0 h 90"/>
                <a:gd name="T4" fmla="*/ 515 w 951"/>
                <a:gd name="T5" fmla="*/ 0 h 90"/>
                <a:gd name="T6" fmla="*/ 431 w 951"/>
                <a:gd name="T7" fmla="*/ 0 h 90"/>
                <a:gd name="T8" fmla="*/ 365 w 951"/>
                <a:gd name="T9" fmla="*/ 0 h 90"/>
                <a:gd name="T10" fmla="*/ 299 w 951"/>
                <a:gd name="T11" fmla="*/ 0 h 90"/>
                <a:gd name="T12" fmla="*/ 245 w 951"/>
                <a:gd name="T13" fmla="*/ 0 h 90"/>
                <a:gd name="T14" fmla="*/ 198 w 951"/>
                <a:gd name="T15" fmla="*/ 0 h 90"/>
                <a:gd name="T16" fmla="*/ 162 w 951"/>
                <a:gd name="T17" fmla="*/ 0 h 90"/>
                <a:gd name="T18" fmla="*/ 126 w 951"/>
                <a:gd name="T19" fmla="*/ 6 h 90"/>
                <a:gd name="T20" fmla="*/ 96 w 951"/>
                <a:gd name="T21" fmla="*/ 6 h 90"/>
                <a:gd name="T22" fmla="*/ 54 w 951"/>
                <a:gd name="T23" fmla="*/ 12 h 90"/>
                <a:gd name="T24" fmla="*/ 30 w 951"/>
                <a:gd name="T25" fmla="*/ 12 h 90"/>
                <a:gd name="T26" fmla="*/ 12 w 951"/>
                <a:gd name="T27" fmla="*/ 18 h 90"/>
                <a:gd name="T28" fmla="*/ 6 w 951"/>
                <a:gd name="T29" fmla="*/ 18 h 90"/>
                <a:gd name="T30" fmla="*/ 0 w 951"/>
                <a:gd name="T31" fmla="*/ 24 h 90"/>
                <a:gd name="T32" fmla="*/ 6 w 951"/>
                <a:gd name="T33" fmla="*/ 30 h 90"/>
                <a:gd name="T34" fmla="*/ 24 w 951"/>
                <a:gd name="T35" fmla="*/ 36 h 90"/>
                <a:gd name="T36" fmla="*/ 54 w 951"/>
                <a:gd name="T37" fmla="*/ 42 h 90"/>
                <a:gd name="T38" fmla="*/ 102 w 951"/>
                <a:gd name="T39" fmla="*/ 54 h 90"/>
                <a:gd name="T40" fmla="*/ 168 w 951"/>
                <a:gd name="T41" fmla="*/ 60 h 90"/>
                <a:gd name="T42" fmla="*/ 251 w 951"/>
                <a:gd name="T43" fmla="*/ 66 h 90"/>
                <a:gd name="T44" fmla="*/ 341 w 951"/>
                <a:gd name="T45" fmla="*/ 78 h 90"/>
                <a:gd name="T46" fmla="*/ 449 w 951"/>
                <a:gd name="T47" fmla="*/ 84 h 90"/>
                <a:gd name="T48" fmla="*/ 568 w 951"/>
                <a:gd name="T49" fmla="*/ 84 h 90"/>
                <a:gd name="T50" fmla="*/ 694 w 951"/>
                <a:gd name="T51" fmla="*/ 90 h 90"/>
                <a:gd name="T52" fmla="*/ 825 w 951"/>
                <a:gd name="T53" fmla="*/ 90 h 90"/>
                <a:gd name="T54" fmla="*/ 951 w 951"/>
                <a:gd name="T55" fmla="*/ 90 h 90"/>
                <a:gd name="T56" fmla="*/ 951 w 951"/>
                <a:gd name="T57" fmla="*/ 6 h 90"/>
                <a:gd name="T58" fmla="*/ 831 w 951"/>
                <a:gd name="T59" fmla="*/ 6 h 90"/>
                <a:gd name="T60" fmla="*/ 772 w 951"/>
                <a:gd name="T61" fmla="*/ 6 h 90"/>
                <a:gd name="T62" fmla="*/ 700 w 951"/>
                <a:gd name="T63" fmla="*/ 0 h 90"/>
                <a:gd name="T64" fmla="*/ 700 w 951"/>
                <a:gd name="T65" fmla="*/ 0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951" h="90">
                  <a:moveTo>
                    <a:pt x="700" y="0"/>
                  </a:moveTo>
                  <a:lnTo>
                    <a:pt x="598" y="0"/>
                  </a:lnTo>
                  <a:lnTo>
                    <a:pt x="515" y="0"/>
                  </a:lnTo>
                  <a:lnTo>
                    <a:pt x="431" y="0"/>
                  </a:lnTo>
                  <a:lnTo>
                    <a:pt x="365" y="0"/>
                  </a:lnTo>
                  <a:lnTo>
                    <a:pt x="299" y="0"/>
                  </a:lnTo>
                  <a:lnTo>
                    <a:pt x="245" y="0"/>
                  </a:lnTo>
                  <a:lnTo>
                    <a:pt x="198" y="0"/>
                  </a:lnTo>
                  <a:lnTo>
                    <a:pt x="162" y="0"/>
                  </a:lnTo>
                  <a:lnTo>
                    <a:pt x="126" y="6"/>
                  </a:lnTo>
                  <a:lnTo>
                    <a:pt x="96" y="6"/>
                  </a:lnTo>
                  <a:lnTo>
                    <a:pt x="54" y="12"/>
                  </a:lnTo>
                  <a:lnTo>
                    <a:pt x="30" y="12"/>
                  </a:lnTo>
                  <a:lnTo>
                    <a:pt x="12" y="18"/>
                  </a:lnTo>
                  <a:lnTo>
                    <a:pt x="6" y="18"/>
                  </a:lnTo>
                  <a:lnTo>
                    <a:pt x="0" y="24"/>
                  </a:lnTo>
                  <a:lnTo>
                    <a:pt x="6" y="30"/>
                  </a:lnTo>
                  <a:lnTo>
                    <a:pt x="24" y="36"/>
                  </a:lnTo>
                  <a:lnTo>
                    <a:pt x="54" y="42"/>
                  </a:lnTo>
                  <a:lnTo>
                    <a:pt x="102" y="54"/>
                  </a:lnTo>
                  <a:lnTo>
                    <a:pt x="168" y="60"/>
                  </a:lnTo>
                  <a:lnTo>
                    <a:pt x="251" y="66"/>
                  </a:lnTo>
                  <a:lnTo>
                    <a:pt x="341" y="78"/>
                  </a:lnTo>
                  <a:lnTo>
                    <a:pt x="449" y="84"/>
                  </a:lnTo>
                  <a:lnTo>
                    <a:pt x="568" y="84"/>
                  </a:lnTo>
                  <a:lnTo>
                    <a:pt x="694" y="90"/>
                  </a:lnTo>
                  <a:lnTo>
                    <a:pt x="825" y="90"/>
                  </a:lnTo>
                  <a:lnTo>
                    <a:pt x="951" y="90"/>
                  </a:lnTo>
                  <a:lnTo>
                    <a:pt x="951" y="6"/>
                  </a:lnTo>
                  <a:lnTo>
                    <a:pt x="831" y="6"/>
                  </a:lnTo>
                  <a:lnTo>
                    <a:pt x="772" y="6"/>
                  </a:lnTo>
                  <a:lnTo>
                    <a:pt x="700" y="0"/>
                  </a:lnTo>
                  <a:lnTo>
                    <a:pt x="70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26640" name="Freeform 16">
              <a:extLst>
                <a:ext uri="{FF2B5EF4-FFF2-40B4-BE49-F238E27FC236}">
                  <a16:creationId xmlns:a16="http://schemas.microsoft.com/office/drawing/2014/main" id="{9C648510-938B-4397-9628-9CF4C2AF526D}"/>
                </a:ext>
              </a:extLst>
            </p:cNvPr>
            <p:cNvSpPr>
              <a:spLocks/>
            </p:cNvSpPr>
            <p:nvPr userDrawn="1"/>
          </p:nvSpPr>
          <p:spPr bwMode="ltGray">
            <a:xfrm>
              <a:off x="3059" y="1541"/>
              <a:ext cx="102" cy="155"/>
            </a:xfrm>
            <a:custGeom>
              <a:avLst/>
              <a:gdLst>
                <a:gd name="T0" fmla="*/ 102 w 102"/>
                <a:gd name="T1" fmla="*/ 0 h 155"/>
                <a:gd name="T2" fmla="*/ 0 w 102"/>
                <a:gd name="T3" fmla="*/ 12 h 155"/>
                <a:gd name="T4" fmla="*/ 30 w 102"/>
                <a:gd name="T5" fmla="*/ 72 h 155"/>
                <a:gd name="T6" fmla="*/ 30 w 102"/>
                <a:gd name="T7" fmla="*/ 155 h 155"/>
                <a:gd name="T8" fmla="*/ 72 w 102"/>
                <a:gd name="T9" fmla="*/ 155 h 155"/>
                <a:gd name="T10" fmla="*/ 72 w 102"/>
                <a:gd name="T11" fmla="*/ 66 h 155"/>
                <a:gd name="T12" fmla="*/ 102 w 102"/>
                <a:gd name="T13" fmla="*/ 0 h 155"/>
                <a:gd name="T14" fmla="*/ 102 w 102"/>
                <a:gd name="T15" fmla="*/ 0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2" h="155">
                  <a:moveTo>
                    <a:pt x="102" y="0"/>
                  </a:moveTo>
                  <a:lnTo>
                    <a:pt x="0" y="12"/>
                  </a:lnTo>
                  <a:lnTo>
                    <a:pt x="30" y="72"/>
                  </a:lnTo>
                  <a:lnTo>
                    <a:pt x="30" y="155"/>
                  </a:lnTo>
                  <a:lnTo>
                    <a:pt x="72" y="155"/>
                  </a:lnTo>
                  <a:lnTo>
                    <a:pt x="72" y="66"/>
                  </a:lnTo>
                  <a:lnTo>
                    <a:pt x="102" y="0"/>
                  </a:lnTo>
                  <a:lnTo>
                    <a:pt x="102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26641" name="Freeform 17">
              <a:extLst>
                <a:ext uri="{FF2B5EF4-FFF2-40B4-BE49-F238E27FC236}">
                  <a16:creationId xmlns:a16="http://schemas.microsoft.com/office/drawing/2014/main" id="{9AFB6640-CB1D-403A-ABE5-88EA63C566B3}"/>
                </a:ext>
              </a:extLst>
            </p:cNvPr>
            <p:cNvSpPr>
              <a:spLocks noEditPoints="1"/>
            </p:cNvSpPr>
            <p:nvPr userDrawn="1"/>
          </p:nvSpPr>
          <p:spPr bwMode="ltGray">
            <a:xfrm>
              <a:off x="3059" y="1690"/>
              <a:ext cx="90" cy="96"/>
            </a:xfrm>
            <a:custGeom>
              <a:avLst/>
              <a:gdLst>
                <a:gd name="T0" fmla="*/ 48 w 90"/>
                <a:gd name="T1" fmla="*/ 96 h 96"/>
                <a:gd name="T2" fmla="*/ 72 w 90"/>
                <a:gd name="T3" fmla="*/ 72 h 96"/>
                <a:gd name="T4" fmla="*/ 84 w 90"/>
                <a:gd name="T5" fmla="*/ 48 h 96"/>
                <a:gd name="T6" fmla="*/ 90 w 90"/>
                <a:gd name="T7" fmla="*/ 36 h 96"/>
                <a:gd name="T8" fmla="*/ 84 w 90"/>
                <a:gd name="T9" fmla="*/ 24 h 96"/>
                <a:gd name="T10" fmla="*/ 66 w 90"/>
                <a:gd name="T11" fmla="*/ 6 h 96"/>
                <a:gd name="T12" fmla="*/ 42 w 90"/>
                <a:gd name="T13" fmla="*/ 0 h 96"/>
                <a:gd name="T14" fmla="*/ 24 w 90"/>
                <a:gd name="T15" fmla="*/ 0 h 96"/>
                <a:gd name="T16" fmla="*/ 12 w 90"/>
                <a:gd name="T17" fmla="*/ 12 h 96"/>
                <a:gd name="T18" fmla="*/ 6 w 90"/>
                <a:gd name="T19" fmla="*/ 24 h 96"/>
                <a:gd name="T20" fmla="*/ 0 w 90"/>
                <a:gd name="T21" fmla="*/ 36 h 96"/>
                <a:gd name="T22" fmla="*/ 12 w 90"/>
                <a:gd name="T23" fmla="*/ 66 h 96"/>
                <a:gd name="T24" fmla="*/ 30 w 90"/>
                <a:gd name="T25" fmla="*/ 84 h 96"/>
                <a:gd name="T26" fmla="*/ 48 w 90"/>
                <a:gd name="T27" fmla="*/ 96 h 96"/>
                <a:gd name="T28" fmla="*/ 48 w 90"/>
                <a:gd name="T29" fmla="*/ 96 h 96"/>
                <a:gd name="T30" fmla="*/ 48 w 90"/>
                <a:gd name="T31" fmla="*/ 12 h 96"/>
                <a:gd name="T32" fmla="*/ 66 w 90"/>
                <a:gd name="T33" fmla="*/ 18 h 96"/>
                <a:gd name="T34" fmla="*/ 72 w 90"/>
                <a:gd name="T35" fmla="*/ 24 h 96"/>
                <a:gd name="T36" fmla="*/ 72 w 90"/>
                <a:gd name="T37" fmla="*/ 36 h 96"/>
                <a:gd name="T38" fmla="*/ 72 w 90"/>
                <a:gd name="T39" fmla="*/ 48 h 96"/>
                <a:gd name="T40" fmla="*/ 54 w 90"/>
                <a:gd name="T41" fmla="*/ 66 h 96"/>
                <a:gd name="T42" fmla="*/ 48 w 90"/>
                <a:gd name="T43" fmla="*/ 78 h 96"/>
                <a:gd name="T44" fmla="*/ 30 w 90"/>
                <a:gd name="T45" fmla="*/ 66 h 96"/>
                <a:gd name="T46" fmla="*/ 24 w 90"/>
                <a:gd name="T47" fmla="*/ 48 h 96"/>
                <a:gd name="T48" fmla="*/ 18 w 90"/>
                <a:gd name="T49" fmla="*/ 30 h 96"/>
                <a:gd name="T50" fmla="*/ 30 w 90"/>
                <a:gd name="T51" fmla="*/ 12 h 96"/>
                <a:gd name="T52" fmla="*/ 48 w 90"/>
                <a:gd name="T53" fmla="*/ 12 h 96"/>
                <a:gd name="T54" fmla="*/ 48 w 90"/>
                <a:gd name="T55" fmla="*/ 12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90" h="96">
                  <a:moveTo>
                    <a:pt x="48" y="96"/>
                  </a:moveTo>
                  <a:lnTo>
                    <a:pt x="72" y="72"/>
                  </a:lnTo>
                  <a:lnTo>
                    <a:pt x="84" y="48"/>
                  </a:lnTo>
                  <a:lnTo>
                    <a:pt x="90" y="36"/>
                  </a:lnTo>
                  <a:lnTo>
                    <a:pt x="84" y="24"/>
                  </a:lnTo>
                  <a:lnTo>
                    <a:pt x="66" y="6"/>
                  </a:lnTo>
                  <a:lnTo>
                    <a:pt x="42" y="0"/>
                  </a:lnTo>
                  <a:lnTo>
                    <a:pt x="24" y="0"/>
                  </a:lnTo>
                  <a:lnTo>
                    <a:pt x="12" y="12"/>
                  </a:lnTo>
                  <a:lnTo>
                    <a:pt x="6" y="24"/>
                  </a:lnTo>
                  <a:lnTo>
                    <a:pt x="0" y="36"/>
                  </a:lnTo>
                  <a:lnTo>
                    <a:pt x="12" y="66"/>
                  </a:lnTo>
                  <a:lnTo>
                    <a:pt x="30" y="84"/>
                  </a:lnTo>
                  <a:lnTo>
                    <a:pt x="48" y="96"/>
                  </a:lnTo>
                  <a:lnTo>
                    <a:pt x="48" y="96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24"/>
                  </a:lnTo>
                  <a:lnTo>
                    <a:pt x="72" y="36"/>
                  </a:lnTo>
                  <a:lnTo>
                    <a:pt x="72" y="48"/>
                  </a:lnTo>
                  <a:lnTo>
                    <a:pt x="54" y="66"/>
                  </a:lnTo>
                  <a:lnTo>
                    <a:pt x="48" y="78"/>
                  </a:lnTo>
                  <a:lnTo>
                    <a:pt x="30" y="66"/>
                  </a:lnTo>
                  <a:lnTo>
                    <a:pt x="24" y="48"/>
                  </a:lnTo>
                  <a:lnTo>
                    <a:pt x="18" y="30"/>
                  </a:lnTo>
                  <a:lnTo>
                    <a:pt x="30" y="12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26642" name="Freeform 18">
              <a:extLst>
                <a:ext uri="{FF2B5EF4-FFF2-40B4-BE49-F238E27FC236}">
                  <a16:creationId xmlns:a16="http://schemas.microsoft.com/office/drawing/2014/main" id="{419E14CD-811D-40E1-A2B8-85CF1A3FFF3D}"/>
                </a:ext>
              </a:extLst>
            </p:cNvPr>
            <p:cNvSpPr>
              <a:spLocks noEditPoints="1"/>
            </p:cNvSpPr>
            <p:nvPr userDrawn="1"/>
          </p:nvSpPr>
          <p:spPr bwMode="ltGray">
            <a:xfrm>
              <a:off x="3059" y="1768"/>
              <a:ext cx="90" cy="108"/>
            </a:xfrm>
            <a:custGeom>
              <a:avLst/>
              <a:gdLst>
                <a:gd name="T0" fmla="*/ 0 w 90"/>
                <a:gd name="T1" fmla="*/ 90 h 108"/>
                <a:gd name="T2" fmla="*/ 12 w 90"/>
                <a:gd name="T3" fmla="*/ 102 h 108"/>
                <a:gd name="T4" fmla="*/ 24 w 90"/>
                <a:gd name="T5" fmla="*/ 108 h 108"/>
                <a:gd name="T6" fmla="*/ 54 w 90"/>
                <a:gd name="T7" fmla="*/ 108 h 108"/>
                <a:gd name="T8" fmla="*/ 78 w 90"/>
                <a:gd name="T9" fmla="*/ 96 h 108"/>
                <a:gd name="T10" fmla="*/ 90 w 90"/>
                <a:gd name="T11" fmla="*/ 72 h 108"/>
                <a:gd name="T12" fmla="*/ 84 w 90"/>
                <a:gd name="T13" fmla="*/ 42 h 108"/>
                <a:gd name="T14" fmla="*/ 66 w 90"/>
                <a:gd name="T15" fmla="*/ 24 h 108"/>
                <a:gd name="T16" fmla="*/ 54 w 90"/>
                <a:gd name="T17" fmla="*/ 12 h 108"/>
                <a:gd name="T18" fmla="*/ 48 w 90"/>
                <a:gd name="T19" fmla="*/ 6 h 108"/>
                <a:gd name="T20" fmla="*/ 48 w 90"/>
                <a:gd name="T21" fmla="*/ 6 h 108"/>
                <a:gd name="T22" fmla="*/ 48 w 90"/>
                <a:gd name="T23" fmla="*/ 0 h 108"/>
                <a:gd name="T24" fmla="*/ 24 w 90"/>
                <a:gd name="T25" fmla="*/ 24 h 108"/>
                <a:gd name="T26" fmla="*/ 6 w 90"/>
                <a:gd name="T27" fmla="*/ 48 h 108"/>
                <a:gd name="T28" fmla="*/ 0 w 90"/>
                <a:gd name="T29" fmla="*/ 66 h 108"/>
                <a:gd name="T30" fmla="*/ 0 w 90"/>
                <a:gd name="T31" fmla="*/ 90 h 108"/>
                <a:gd name="T32" fmla="*/ 0 w 90"/>
                <a:gd name="T33" fmla="*/ 90 h 108"/>
                <a:gd name="T34" fmla="*/ 12 w 90"/>
                <a:gd name="T35" fmla="*/ 66 h 108"/>
                <a:gd name="T36" fmla="*/ 18 w 90"/>
                <a:gd name="T37" fmla="*/ 48 h 108"/>
                <a:gd name="T38" fmla="*/ 30 w 90"/>
                <a:gd name="T39" fmla="*/ 36 h 108"/>
                <a:gd name="T40" fmla="*/ 42 w 90"/>
                <a:gd name="T41" fmla="*/ 24 h 108"/>
                <a:gd name="T42" fmla="*/ 48 w 90"/>
                <a:gd name="T43" fmla="*/ 18 h 108"/>
                <a:gd name="T44" fmla="*/ 66 w 90"/>
                <a:gd name="T45" fmla="*/ 30 h 108"/>
                <a:gd name="T46" fmla="*/ 72 w 90"/>
                <a:gd name="T47" fmla="*/ 48 h 108"/>
                <a:gd name="T48" fmla="*/ 78 w 90"/>
                <a:gd name="T49" fmla="*/ 72 h 108"/>
                <a:gd name="T50" fmla="*/ 78 w 90"/>
                <a:gd name="T51" fmla="*/ 84 h 108"/>
                <a:gd name="T52" fmla="*/ 66 w 90"/>
                <a:gd name="T53" fmla="*/ 96 h 108"/>
                <a:gd name="T54" fmla="*/ 42 w 90"/>
                <a:gd name="T55" fmla="*/ 102 h 108"/>
                <a:gd name="T56" fmla="*/ 30 w 90"/>
                <a:gd name="T57" fmla="*/ 96 h 108"/>
                <a:gd name="T58" fmla="*/ 18 w 90"/>
                <a:gd name="T59" fmla="*/ 90 h 108"/>
                <a:gd name="T60" fmla="*/ 12 w 90"/>
                <a:gd name="T61" fmla="*/ 78 h 108"/>
                <a:gd name="T62" fmla="*/ 12 w 90"/>
                <a:gd name="T63" fmla="*/ 66 h 108"/>
                <a:gd name="T64" fmla="*/ 12 w 90"/>
                <a:gd name="T65" fmla="*/ 66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90" h="108">
                  <a:moveTo>
                    <a:pt x="0" y="90"/>
                  </a:moveTo>
                  <a:lnTo>
                    <a:pt x="12" y="102"/>
                  </a:lnTo>
                  <a:lnTo>
                    <a:pt x="24" y="108"/>
                  </a:lnTo>
                  <a:lnTo>
                    <a:pt x="54" y="108"/>
                  </a:lnTo>
                  <a:lnTo>
                    <a:pt x="78" y="96"/>
                  </a:lnTo>
                  <a:lnTo>
                    <a:pt x="90" y="72"/>
                  </a:lnTo>
                  <a:lnTo>
                    <a:pt x="84" y="42"/>
                  </a:lnTo>
                  <a:lnTo>
                    <a:pt x="66" y="24"/>
                  </a:lnTo>
                  <a:lnTo>
                    <a:pt x="54" y="12"/>
                  </a:lnTo>
                  <a:lnTo>
                    <a:pt x="48" y="6"/>
                  </a:lnTo>
                  <a:lnTo>
                    <a:pt x="48" y="6"/>
                  </a:lnTo>
                  <a:lnTo>
                    <a:pt x="48" y="0"/>
                  </a:lnTo>
                  <a:lnTo>
                    <a:pt x="24" y="24"/>
                  </a:lnTo>
                  <a:lnTo>
                    <a:pt x="6" y="48"/>
                  </a:lnTo>
                  <a:lnTo>
                    <a:pt x="0" y="66"/>
                  </a:lnTo>
                  <a:lnTo>
                    <a:pt x="0" y="90"/>
                  </a:lnTo>
                  <a:lnTo>
                    <a:pt x="0" y="90"/>
                  </a:lnTo>
                  <a:close/>
                  <a:moveTo>
                    <a:pt x="12" y="66"/>
                  </a:moveTo>
                  <a:lnTo>
                    <a:pt x="18" y="48"/>
                  </a:lnTo>
                  <a:lnTo>
                    <a:pt x="30" y="36"/>
                  </a:lnTo>
                  <a:lnTo>
                    <a:pt x="42" y="24"/>
                  </a:lnTo>
                  <a:lnTo>
                    <a:pt x="48" y="18"/>
                  </a:lnTo>
                  <a:lnTo>
                    <a:pt x="66" y="30"/>
                  </a:lnTo>
                  <a:lnTo>
                    <a:pt x="72" y="48"/>
                  </a:lnTo>
                  <a:lnTo>
                    <a:pt x="78" y="72"/>
                  </a:lnTo>
                  <a:lnTo>
                    <a:pt x="78" y="84"/>
                  </a:lnTo>
                  <a:lnTo>
                    <a:pt x="66" y="96"/>
                  </a:lnTo>
                  <a:lnTo>
                    <a:pt x="42" y="102"/>
                  </a:lnTo>
                  <a:lnTo>
                    <a:pt x="30" y="96"/>
                  </a:lnTo>
                  <a:lnTo>
                    <a:pt x="18" y="90"/>
                  </a:lnTo>
                  <a:lnTo>
                    <a:pt x="12" y="78"/>
                  </a:lnTo>
                  <a:lnTo>
                    <a:pt x="12" y="66"/>
                  </a:lnTo>
                  <a:lnTo>
                    <a:pt x="1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26643" name="Freeform 19">
              <a:extLst>
                <a:ext uri="{FF2B5EF4-FFF2-40B4-BE49-F238E27FC236}">
                  <a16:creationId xmlns:a16="http://schemas.microsoft.com/office/drawing/2014/main" id="{C8100BFF-195B-472D-87EC-768244457CBA}"/>
                </a:ext>
              </a:extLst>
            </p:cNvPr>
            <p:cNvSpPr>
              <a:spLocks/>
            </p:cNvSpPr>
            <p:nvPr userDrawn="1"/>
          </p:nvSpPr>
          <p:spPr bwMode="ltGray">
            <a:xfrm>
              <a:off x="5470" y="1205"/>
              <a:ext cx="102" cy="156"/>
            </a:xfrm>
            <a:custGeom>
              <a:avLst/>
              <a:gdLst>
                <a:gd name="T0" fmla="*/ 102 w 102"/>
                <a:gd name="T1" fmla="*/ 0 h 156"/>
                <a:gd name="T2" fmla="*/ 0 w 102"/>
                <a:gd name="T3" fmla="*/ 6 h 156"/>
                <a:gd name="T4" fmla="*/ 30 w 102"/>
                <a:gd name="T5" fmla="*/ 72 h 156"/>
                <a:gd name="T6" fmla="*/ 30 w 102"/>
                <a:gd name="T7" fmla="*/ 156 h 156"/>
                <a:gd name="T8" fmla="*/ 72 w 102"/>
                <a:gd name="T9" fmla="*/ 156 h 156"/>
                <a:gd name="T10" fmla="*/ 72 w 102"/>
                <a:gd name="T11" fmla="*/ 66 h 156"/>
                <a:gd name="T12" fmla="*/ 102 w 102"/>
                <a:gd name="T13" fmla="*/ 0 h 156"/>
                <a:gd name="T14" fmla="*/ 102 w 102"/>
                <a:gd name="T15" fmla="*/ 0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2" h="156">
                  <a:moveTo>
                    <a:pt x="102" y="0"/>
                  </a:moveTo>
                  <a:lnTo>
                    <a:pt x="0" y="6"/>
                  </a:lnTo>
                  <a:lnTo>
                    <a:pt x="30" y="72"/>
                  </a:lnTo>
                  <a:lnTo>
                    <a:pt x="30" y="156"/>
                  </a:lnTo>
                  <a:lnTo>
                    <a:pt x="72" y="156"/>
                  </a:lnTo>
                  <a:lnTo>
                    <a:pt x="72" y="66"/>
                  </a:lnTo>
                  <a:lnTo>
                    <a:pt x="102" y="0"/>
                  </a:lnTo>
                  <a:lnTo>
                    <a:pt x="102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26644" name="Freeform 20">
              <a:extLst>
                <a:ext uri="{FF2B5EF4-FFF2-40B4-BE49-F238E27FC236}">
                  <a16:creationId xmlns:a16="http://schemas.microsoft.com/office/drawing/2014/main" id="{1B6ECA6D-B0A2-4463-A5C4-C60C74B10400}"/>
                </a:ext>
              </a:extLst>
            </p:cNvPr>
            <p:cNvSpPr>
              <a:spLocks noEditPoints="1"/>
            </p:cNvSpPr>
            <p:nvPr userDrawn="1"/>
          </p:nvSpPr>
          <p:spPr bwMode="ltGray">
            <a:xfrm>
              <a:off x="5476" y="1349"/>
              <a:ext cx="84" cy="96"/>
            </a:xfrm>
            <a:custGeom>
              <a:avLst/>
              <a:gdLst>
                <a:gd name="T0" fmla="*/ 42 w 84"/>
                <a:gd name="T1" fmla="*/ 96 h 96"/>
                <a:gd name="T2" fmla="*/ 66 w 84"/>
                <a:gd name="T3" fmla="*/ 78 h 96"/>
                <a:gd name="T4" fmla="*/ 84 w 84"/>
                <a:gd name="T5" fmla="*/ 54 h 96"/>
                <a:gd name="T6" fmla="*/ 84 w 84"/>
                <a:gd name="T7" fmla="*/ 30 h 96"/>
                <a:gd name="T8" fmla="*/ 66 w 84"/>
                <a:gd name="T9" fmla="*/ 6 h 96"/>
                <a:gd name="T10" fmla="*/ 42 w 84"/>
                <a:gd name="T11" fmla="*/ 0 h 96"/>
                <a:gd name="T12" fmla="*/ 24 w 84"/>
                <a:gd name="T13" fmla="*/ 6 h 96"/>
                <a:gd name="T14" fmla="*/ 12 w 84"/>
                <a:gd name="T15" fmla="*/ 18 h 96"/>
                <a:gd name="T16" fmla="*/ 6 w 84"/>
                <a:gd name="T17" fmla="*/ 30 h 96"/>
                <a:gd name="T18" fmla="*/ 0 w 84"/>
                <a:gd name="T19" fmla="*/ 42 h 96"/>
                <a:gd name="T20" fmla="*/ 12 w 84"/>
                <a:gd name="T21" fmla="*/ 66 h 96"/>
                <a:gd name="T22" fmla="*/ 30 w 84"/>
                <a:gd name="T23" fmla="*/ 84 h 96"/>
                <a:gd name="T24" fmla="*/ 42 w 84"/>
                <a:gd name="T25" fmla="*/ 96 h 96"/>
                <a:gd name="T26" fmla="*/ 42 w 84"/>
                <a:gd name="T27" fmla="*/ 96 h 96"/>
                <a:gd name="T28" fmla="*/ 48 w 84"/>
                <a:gd name="T29" fmla="*/ 12 h 96"/>
                <a:gd name="T30" fmla="*/ 66 w 84"/>
                <a:gd name="T31" fmla="*/ 18 h 96"/>
                <a:gd name="T32" fmla="*/ 72 w 84"/>
                <a:gd name="T33" fmla="*/ 30 h 96"/>
                <a:gd name="T34" fmla="*/ 72 w 84"/>
                <a:gd name="T35" fmla="*/ 42 h 96"/>
                <a:gd name="T36" fmla="*/ 66 w 84"/>
                <a:gd name="T37" fmla="*/ 54 h 96"/>
                <a:gd name="T38" fmla="*/ 54 w 84"/>
                <a:gd name="T39" fmla="*/ 72 h 96"/>
                <a:gd name="T40" fmla="*/ 42 w 84"/>
                <a:gd name="T41" fmla="*/ 84 h 96"/>
                <a:gd name="T42" fmla="*/ 42 w 84"/>
                <a:gd name="T43" fmla="*/ 84 h 96"/>
                <a:gd name="T44" fmla="*/ 30 w 84"/>
                <a:gd name="T45" fmla="*/ 72 h 96"/>
                <a:gd name="T46" fmla="*/ 18 w 84"/>
                <a:gd name="T47" fmla="*/ 54 h 96"/>
                <a:gd name="T48" fmla="*/ 18 w 84"/>
                <a:gd name="T49" fmla="*/ 30 h 96"/>
                <a:gd name="T50" fmla="*/ 30 w 84"/>
                <a:gd name="T51" fmla="*/ 18 h 96"/>
                <a:gd name="T52" fmla="*/ 48 w 84"/>
                <a:gd name="T53" fmla="*/ 12 h 96"/>
                <a:gd name="T54" fmla="*/ 48 w 84"/>
                <a:gd name="T55" fmla="*/ 12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84" h="96">
                  <a:moveTo>
                    <a:pt x="42" y="96"/>
                  </a:moveTo>
                  <a:lnTo>
                    <a:pt x="66" y="78"/>
                  </a:lnTo>
                  <a:lnTo>
                    <a:pt x="84" y="54"/>
                  </a:lnTo>
                  <a:lnTo>
                    <a:pt x="84" y="30"/>
                  </a:lnTo>
                  <a:lnTo>
                    <a:pt x="66" y="6"/>
                  </a:lnTo>
                  <a:lnTo>
                    <a:pt x="42" y="0"/>
                  </a:lnTo>
                  <a:lnTo>
                    <a:pt x="24" y="6"/>
                  </a:lnTo>
                  <a:lnTo>
                    <a:pt x="12" y="18"/>
                  </a:lnTo>
                  <a:lnTo>
                    <a:pt x="6" y="30"/>
                  </a:lnTo>
                  <a:lnTo>
                    <a:pt x="0" y="42"/>
                  </a:lnTo>
                  <a:lnTo>
                    <a:pt x="12" y="66"/>
                  </a:lnTo>
                  <a:lnTo>
                    <a:pt x="30" y="84"/>
                  </a:lnTo>
                  <a:lnTo>
                    <a:pt x="42" y="96"/>
                  </a:lnTo>
                  <a:lnTo>
                    <a:pt x="42" y="96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30"/>
                  </a:lnTo>
                  <a:lnTo>
                    <a:pt x="72" y="42"/>
                  </a:lnTo>
                  <a:lnTo>
                    <a:pt x="66" y="54"/>
                  </a:lnTo>
                  <a:lnTo>
                    <a:pt x="54" y="72"/>
                  </a:lnTo>
                  <a:lnTo>
                    <a:pt x="42" y="84"/>
                  </a:lnTo>
                  <a:lnTo>
                    <a:pt x="42" y="84"/>
                  </a:lnTo>
                  <a:lnTo>
                    <a:pt x="30" y="72"/>
                  </a:lnTo>
                  <a:lnTo>
                    <a:pt x="18" y="54"/>
                  </a:lnTo>
                  <a:lnTo>
                    <a:pt x="18" y="30"/>
                  </a:lnTo>
                  <a:lnTo>
                    <a:pt x="30" y="18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26645" name="Freeform 21">
              <a:extLst>
                <a:ext uri="{FF2B5EF4-FFF2-40B4-BE49-F238E27FC236}">
                  <a16:creationId xmlns:a16="http://schemas.microsoft.com/office/drawing/2014/main" id="{071C3F7A-5F37-433D-A5B8-A21C54851243}"/>
                </a:ext>
              </a:extLst>
            </p:cNvPr>
            <p:cNvSpPr>
              <a:spLocks noEditPoints="1"/>
            </p:cNvSpPr>
            <p:nvPr userDrawn="1"/>
          </p:nvSpPr>
          <p:spPr bwMode="ltGray">
            <a:xfrm>
              <a:off x="5470" y="1433"/>
              <a:ext cx="90" cy="108"/>
            </a:xfrm>
            <a:custGeom>
              <a:avLst/>
              <a:gdLst>
                <a:gd name="T0" fmla="*/ 6 w 90"/>
                <a:gd name="T1" fmla="*/ 90 h 108"/>
                <a:gd name="T2" fmla="*/ 18 w 90"/>
                <a:gd name="T3" fmla="*/ 102 h 108"/>
                <a:gd name="T4" fmla="*/ 30 w 90"/>
                <a:gd name="T5" fmla="*/ 108 h 108"/>
                <a:gd name="T6" fmla="*/ 60 w 90"/>
                <a:gd name="T7" fmla="*/ 108 h 108"/>
                <a:gd name="T8" fmla="*/ 84 w 90"/>
                <a:gd name="T9" fmla="*/ 96 h 108"/>
                <a:gd name="T10" fmla="*/ 90 w 90"/>
                <a:gd name="T11" fmla="*/ 84 h 108"/>
                <a:gd name="T12" fmla="*/ 90 w 90"/>
                <a:gd name="T13" fmla="*/ 66 h 108"/>
                <a:gd name="T14" fmla="*/ 84 w 90"/>
                <a:gd name="T15" fmla="*/ 36 h 108"/>
                <a:gd name="T16" fmla="*/ 72 w 90"/>
                <a:gd name="T17" fmla="*/ 18 h 108"/>
                <a:gd name="T18" fmla="*/ 60 w 90"/>
                <a:gd name="T19" fmla="*/ 6 h 108"/>
                <a:gd name="T20" fmla="*/ 54 w 90"/>
                <a:gd name="T21" fmla="*/ 0 h 108"/>
                <a:gd name="T22" fmla="*/ 54 w 90"/>
                <a:gd name="T23" fmla="*/ 0 h 108"/>
                <a:gd name="T24" fmla="*/ 48 w 90"/>
                <a:gd name="T25" fmla="*/ 0 h 108"/>
                <a:gd name="T26" fmla="*/ 24 w 90"/>
                <a:gd name="T27" fmla="*/ 24 h 108"/>
                <a:gd name="T28" fmla="*/ 12 w 90"/>
                <a:gd name="T29" fmla="*/ 48 h 108"/>
                <a:gd name="T30" fmla="*/ 0 w 90"/>
                <a:gd name="T31" fmla="*/ 66 h 108"/>
                <a:gd name="T32" fmla="*/ 6 w 90"/>
                <a:gd name="T33" fmla="*/ 90 h 108"/>
                <a:gd name="T34" fmla="*/ 6 w 90"/>
                <a:gd name="T35" fmla="*/ 90 h 108"/>
                <a:gd name="T36" fmla="*/ 18 w 90"/>
                <a:gd name="T37" fmla="*/ 66 h 108"/>
                <a:gd name="T38" fmla="*/ 24 w 90"/>
                <a:gd name="T39" fmla="*/ 48 h 108"/>
                <a:gd name="T40" fmla="*/ 36 w 90"/>
                <a:gd name="T41" fmla="*/ 30 h 108"/>
                <a:gd name="T42" fmla="*/ 42 w 90"/>
                <a:gd name="T43" fmla="*/ 18 h 108"/>
                <a:gd name="T44" fmla="*/ 48 w 90"/>
                <a:gd name="T45" fmla="*/ 12 h 108"/>
                <a:gd name="T46" fmla="*/ 78 w 90"/>
                <a:gd name="T47" fmla="*/ 42 h 108"/>
                <a:gd name="T48" fmla="*/ 84 w 90"/>
                <a:gd name="T49" fmla="*/ 66 h 108"/>
                <a:gd name="T50" fmla="*/ 66 w 90"/>
                <a:gd name="T51" fmla="*/ 90 h 108"/>
                <a:gd name="T52" fmla="*/ 54 w 90"/>
                <a:gd name="T53" fmla="*/ 96 h 108"/>
                <a:gd name="T54" fmla="*/ 42 w 90"/>
                <a:gd name="T55" fmla="*/ 96 h 108"/>
                <a:gd name="T56" fmla="*/ 30 w 90"/>
                <a:gd name="T57" fmla="*/ 96 h 108"/>
                <a:gd name="T58" fmla="*/ 24 w 90"/>
                <a:gd name="T59" fmla="*/ 84 h 108"/>
                <a:gd name="T60" fmla="*/ 18 w 90"/>
                <a:gd name="T61" fmla="*/ 78 h 108"/>
                <a:gd name="T62" fmla="*/ 18 w 90"/>
                <a:gd name="T63" fmla="*/ 66 h 108"/>
                <a:gd name="T64" fmla="*/ 18 w 90"/>
                <a:gd name="T65" fmla="*/ 66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90" h="108">
                  <a:moveTo>
                    <a:pt x="6" y="90"/>
                  </a:moveTo>
                  <a:lnTo>
                    <a:pt x="18" y="102"/>
                  </a:lnTo>
                  <a:lnTo>
                    <a:pt x="30" y="108"/>
                  </a:lnTo>
                  <a:lnTo>
                    <a:pt x="60" y="108"/>
                  </a:lnTo>
                  <a:lnTo>
                    <a:pt x="84" y="96"/>
                  </a:lnTo>
                  <a:lnTo>
                    <a:pt x="90" y="84"/>
                  </a:lnTo>
                  <a:lnTo>
                    <a:pt x="90" y="66"/>
                  </a:lnTo>
                  <a:lnTo>
                    <a:pt x="84" y="36"/>
                  </a:lnTo>
                  <a:lnTo>
                    <a:pt x="72" y="18"/>
                  </a:lnTo>
                  <a:lnTo>
                    <a:pt x="60" y="6"/>
                  </a:lnTo>
                  <a:lnTo>
                    <a:pt x="54" y="0"/>
                  </a:lnTo>
                  <a:lnTo>
                    <a:pt x="54" y="0"/>
                  </a:lnTo>
                  <a:lnTo>
                    <a:pt x="48" y="0"/>
                  </a:lnTo>
                  <a:lnTo>
                    <a:pt x="24" y="24"/>
                  </a:lnTo>
                  <a:lnTo>
                    <a:pt x="12" y="48"/>
                  </a:lnTo>
                  <a:lnTo>
                    <a:pt x="0" y="66"/>
                  </a:lnTo>
                  <a:lnTo>
                    <a:pt x="6" y="90"/>
                  </a:lnTo>
                  <a:lnTo>
                    <a:pt x="6" y="90"/>
                  </a:lnTo>
                  <a:close/>
                  <a:moveTo>
                    <a:pt x="18" y="66"/>
                  </a:moveTo>
                  <a:lnTo>
                    <a:pt x="24" y="48"/>
                  </a:lnTo>
                  <a:lnTo>
                    <a:pt x="36" y="30"/>
                  </a:lnTo>
                  <a:lnTo>
                    <a:pt x="42" y="18"/>
                  </a:lnTo>
                  <a:lnTo>
                    <a:pt x="48" y="12"/>
                  </a:lnTo>
                  <a:lnTo>
                    <a:pt x="78" y="42"/>
                  </a:lnTo>
                  <a:lnTo>
                    <a:pt x="84" y="66"/>
                  </a:lnTo>
                  <a:lnTo>
                    <a:pt x="66" y="90"/>
                  </a:lnTo>
                  <a:lnTo>
                    <a:pt x="54" y="96"/>
                  </a:lnTo>
                  <a:lnTo>
                    <a:pt x="42" y="96"/>
                  </a:lnTo>
                  <a:lnTo>
                    <a:pt x="30" y="96"/>
                  </a:lnTo>
                  <a:lnTo>
                    <a:pt x="24" y="84"/>
                  </a:lnTo>
                  <a:lnTo>
                    <a:pt x="18" y="78"/>
                  </a:lnTo>
                  <a:lnTo>
                    <a:pt x="18" y="66"/>
                  </a:lnTo>
                  <a:lnTo>
                    <a:pt x="18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26646" name="Freeform 22">
              <a:extLst>
                <a:ext uri="{FF2B5EF4-FFF2-40B4-BE49-F238E27FC236}">
                  <a16:creationId xmlns:a16="http://schemas.microsoft.com/office/drawing/2014/main" id="{3BA40145-0E18-4F56-B0A9-BC9CD6491038}"/>
                </a:ext>
              </a:extLst>
            </p:cNvPr>
            <p:cNvSpPr>
              <a:spLocks noEditPoints="1"/>
            </p:cNvSpPr>
            <p:nvPr userDrawn="1"/>
          </p:nvSpPr>
          <p:spPr bwMode="ltGray">
            <a:xfrm>
              <a:off x="5428" y="3525"/>
              <a:ext cx="66" cy="96"/>
            </a:xfrm>
            <a:custGeom>
              <a:avLst/>
              <a:gdLst>
                <a:gd name="T0" fmla="*/ 30 w 66"/>
                <a:gd name="T1" fmla="*/ 96 h 96"/>
                <a:gd name="T2" fmla="*/ 54 w 66"/>
                <a:gd name="T3" fmla="*/ 72 h 96"/>
                <a:gd name="T4" fmla="*/ 66 w 66"/>
                <a:gd name="T5" fmla="*/ 48 h 96"/>
                <a:gd name="T6" fmla="*/ 66 w 66"/>
                <a:gd name="T7" fmla="*/ 24 h 96"/>
                <a:gd name="T8" fmla="*/ 54 w 66"/>
                <a:gd name="T9" fmla="*/ 6 h 96"/>
                <a:gd name="T10" fmla="*/ 30 w 66"/>
                <a:gd name="T11" fmla="*/ 0 h 96"/>
                <a:gd name="T12" fmla="*/ 18 w 66"/>
                <a:gd name="T13" fmla="*/ 0 h 96"/>
                <a:gd name="T14" fmla="*/ 6 w 66"/>
                <a:gd name="T15" fmla="*/ 12 h 96"/>
                <a:gd name="T16" fmla="*/ 0 w 66"/>
                <a:gd name="T17" fmla="*/ 36 h 96"/>
                <a:gd name="T18" fmla="*/ 6 w 66"/>
                <a:gd name="T19" fmla="*/ 60 h 96"/>
                <a:gd name="T20" fmla="*/ 18 w 66"/>
                <a:gd name="T21" fmla="*/ 84 h 96"/>
                <a:gd name="T22" fmla="*/ 30 w 66"/>
                <a:gd name="T23" fmla="*/ 96 h 96"/>
                <a:gd name="T24" fmla="*/ 30 w 66"/>
                <a:gd name="T25" fmla="*/ 96 h 96"/>
                <a:gd name="T26" fmla="*/ 30 w 66"/>
                <a:gd name="T27" fmla="*/ 12 h 96"/>
                <a:gd name="T28" fmla="*/ 48 w 66"/>
                <a:gd name="T29" fmla="*/ 18 h 96"/>
                <a:gd name="T30" fmla="*/ 54 w 66"/>
                <a:gd name="T31" fmla="*/ 24 h 96"/>
                <a:gd name="T32" fmla="*/ 54 w 66"/>
                <a:gd name="T33" fmla="*/ 36 h 96"/>
                <a:gd name="T34" fmla="*/ 48 w 66"/>
                <a:gd name="T35" fmla="*/ 48 h 96"/>
                <a:gd name="T36" fmla="*/ 36 w 66"/>
                <a:gd name="T37" fmla="*/ 66 h 96"/>
                <a:gd name="T38" fmla="*/ 30 w 66"/>
                <a:gd name="T39" fmla="*/ 78 h 96"/>
                <a:gd name="T40" fmla="*/ 18 w 66"/>
                <a:gd name="T41" fmla="*/ 66 h 96"/>
                <a:gd name="T42" fmla="*/ 12 w 66"/>
                <a:gd name="T43" fmla="*/ 48 h 96"/>
                <a:gd name="T44" fmla="*/ 6 w 66"/>
                <a:gd name="T45" fmla="*/ 30 h 96"/>
                <a:gd name="T46" fmla="*/ 18 w 66"/>
                <a:gd name="T47" fmla="*/ 12 h 96"/>
                <a:gd name="T48" fmla="*/ 30 w 66"/>
                <a:gd name="T49" fmla="*/ 12 h 96"/>
                <a:gd name="T50" fmla="*/ 30 w 66"/>
                <a:gd name="T51" fmla="*/ 12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66" h="96">
                  <a:moveTo>
                    <a:pt x="30" y="96"/>
                  </a:moveTo>
                  <a:lnTo>
                    <a:pt x="54" y="72"/>
                  </a:lnTo>
                  <a:lnTo>
                    <a:pt x="66" y="48"/>
                  </a:lnTo>
                  <a:lnTo>
                    <a:pt x="66" y="24"/>
                  </a:lnTo>
                  <a:lnTo>
                    <a:pt x="54" y="6"/>
                  </a:lnTo>
                  <a:lnTo>
                    <a:pt x="30" y="0"/>
                  </a:lnTo>
                  <a:lnTo>
                    <a:pt x="18" y="0"/>
                  </a:lnTo>
                  <a:lnTo>
                    <a:pt x="6" y="12"/>
                  </a:lnTo>
                  <a:lnTo>
                    <a:pt x="0" y="36"/>
                  </a:lnTo>
                  <a:lnTo>
                    <a:pt x="6" y="60"/>
                  </a:lnTo>
                  <a:lnTo>
                    <a:pt x="18" y="84"/>
                  </a:lnTo>
                  <a:lnTo>
                    <a:pt x="30" y="96"/>
                  </a:lnTo>
                  <a:lnTo>
                    <a:pt x="30" y="96"/>
                  </a:lnTo>
                  <a:close/>
                  <a:moveTo>
                    <a:pt x="30" y="12"/>
                  </a:moveTo>
                  <a:lnTo>
                    <a:pt x="48" y="18"/>
                  </a:lnTo>
                  <a:lnTo>
                    <a:pt x="54" y="24"/>
                  </a:lnTo>
                  <a:lnTo>
                    <a:pt x="54" y="36"/>
                  </a:lnTo>
                  <a:lnTo>
                    <a:pt x="48" y="48"/>
                  </a:lnTo>
                  <a:lnTo>
                    <a:pt x="36" y="66"/>
                  </a:lnTo>
                  <a:lnTo>
                    <a:pt x="30" y="78"/>
                  </a:lnTo>
                  <a:lnTo>
                    <a:pt x="18" y="66"/>
                  </a:lnTo>
                  <a:lnTo>
                    <a:pt x="12" y="48"/>
                  </a:lnTo>
                  <a:lnTo>
                    <a:pt x="6" y="30"/>
                  </a:lnTo>
                  <a:lnTo>
                    <a:pt x="18" y="12"/>
                  </a:lnTo>
                  <a:lnTo>
                    <a:pt x="30" y="12"/>
                  </a:lnTo>
                  <a:lnTo>
                    <a:pt x="30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26647" name="Freeform 23">
              <a:extLst>
                <a:ext uri="{FF2B5EF4-FFF2-40B4-BE49-F238E27FC236}">
                  <a16:creationId xmlns:a16="http://schemas.microsoft.com/office/drawing/2014/main" id="{87B02EA4-56DF-4B9F-9354-5B5F29508C9D}"/>
                </a:ext>
              </a:extLst>
            </p:cNvPr>
            <p:cNvSpPr>
              <a:spLocks/>
            </p:cNvSpPr>
            <p:nvPr userDrawn="1"/>
          </p:nvSpPr>
          <p:spPr bwMode="ltGray">
            <a:xfrm>
              <a:off x="3017" y="1127"/>
              <a:ext cx="2603" cy="444"/>
            </a:xfrm>
            <a:custGeom>
              <a:avLst/>
              <a:gdLst>
                <a:gd name="T0" fmla="*/ 2577 w 2594"/>
                <a:gd name="T1" fmla="*/ 0 h 444"/>
                <a:gd name="T2" fmla="*/ 2594 w 2594"/>
                <a:gd name="T3" fmla="*/ 72 h 444"/>
                <a:gd name="T4" fmla="*/ 6 w 2594"/>
                <a:gd name="T5" fmla="*/ 444 h 444"/>
                <a:gd name="T6" fmla="*/ 0 w 2594"/>
                <a:gd name="T7" fmla="*/ 396 h 444"/>
                <a:gd name="T8" fmla="*/ 1225 w 2594"/>
                <a:gd name="T9" fmla="*/ 96 h 444"/>
                <a:gd name="T10" fmla="*/ 1351 w 2594"/>
                <a:gd name="T11" fmla="*/ 78 h 444"/>
                <a:gd name="T12" fmla="*/ 2577 w 2594"/>
                <a:gd name="T13" fmla="*/ 0 h 444"/>
                <a:gd name="T14" fmla="*/ 2577 w 2594"/>
                <a:gd name="T15" fmla="*/ 0 h 4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594" h="444">
                  <a:moveTo>
                    <a:pt x="2577" y="0"/>
                  </a:moveTo>
                  <a:lnTo>
                    <a:pt x="2594" y="72"/>
                  </a:lnTo>
                  <a:lnTo>
                    <a:pt x="6" y="444"/>
                  </a:lnTo>
                  <a:lnTo>
                    <a:pt x="0" y="396"/>
                  </a:lnTo>
                  <a:lnTo>
                    <a:pt x="1225" y="96"/>
                  </a:lnTo>
                  <a:lnTo>
                    <a:pt x="1351" y="78"/>
                  </a:lnTo>
                  <a:lnTo>
                    <a:pt x="2577" y="0"/>
                  </a:lnTo>
                  <a:lnTo>
                    <a:pt x="2577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26648" name="Freeform 24">
              <a:extLst>
                <a:ext uri="{FF2B5EF4-FFF2-40B4-BE49-F238E27FC236}">
                  <a16:creationId xmlns:a16="http://schemas.microsoft.com/office/drawing/2014/main" id="{5597638B-0462-4772-B8AE-10484F196526}"/>
                </a:ext>
              </a:extLst>
            </p:cNvPr>
            <p:cNvSpPr>
              <a:spLocks noEditPoints="1"/>
            </p:cNvSpPr>
            <p:nvPr userDrawn="1"/>
          </p:nvSpPr>
          <p:spPr bwMode="ltGray">
            <a:xfrm>
              <a:off x="2934" y="3773"/>
              <a:ext cx="84" cy="95"/>
            </a:xfrm>
            <a:custGeom>
              <a:avLst/>
              <a:gdLst>
                <a:gd name="T0" fmla="*/ 36 w 84"/>
                <a:gd name="T1" fmla="*/ 95 h 95"/>
                <a:gd name="T2" fmla="*/ 60 w 84"/>
                <a:gd name="T3" fmla="*/ 77 h 95"/>
                <a:gd name="T4" fmla="*/ 78 w 84"/>
                <a:gd name="T5" fmla="*/ 53 h 95"/>
                <a:gd name="T6" fmla="*/ 84 w 84"/>
                <a:gd name="T7" fmla="*/ 42 h 95"/>
                <a:gd name="T8" fmla="*/ 84 w 84"/>
                <a:gd name="T9" fmla="*/ 30 h 95"/>
                <a:gd name="T10" fmla="*/ 72 w 84"/>
                <a:gd name="T11" fmla="*/ 6 h 95"/>
                <a:gd name="T12" fmla="*/ 42 w 84"/>
                <a:gd name="T13" fmla="*/ 0 h 95"/>
                <a:gd name="T14" fmla="*/ 30 w 84"/>
                <a:gd name="T15" fmla="*/ 0 h 95"/>
                <a:gd name="T16" fmla="*/ 12 w 84"/>
                <a:gd name="T17" fmla="*/ 12 h 95"/>
                <a:gd name="T18" fmla="*/ 0 w 84"/>
                <a:gd name="T19" fmla="*/ 24 h 95"/>
                <a:gd name="T20" fmla="*/ 0 w 84"/>
                <a:gd name="T21" fmla="*/ 36 h 95"/>
                <a:gd name="T22" fmla="*/ 6 w 84"/>
                <a:gd name="T23" fmla="*/ 59 h 95"/>
                <a:gd name="T24" fmla="*/ 24 w 84"/>
                <a:gd name="T25" fmla="*/ 83 h 95"/>
                <a:gd name="T26" fmla="*/ 36 w 84"/>
                <a:gd name="T27" fmla="*/ 95 h 95"/>
                <a:gd name="T28" fmla="*/ 36 w 84"/>
                <a:gd name="T29" fmla="*/ 95 h 95"/>
                <a:gd name="T30" fmla="*/ 48 w 84"/>
                <a:gd name="T31" fmla="*/ 12 h 95"/>
                <a:gd name="T32" fmla="*/ 66 w 84"/>
                <a:gd name="T33" fmla="*/ 18 h 95"/>
                <a:gd name="T34" fmla="*/ 72 w 84"/>
                <a:gd name="T35" fmla="*/ 30 h 95"/>
                <a:gd name="T36" fmla="*/ 72 w 84"/>
                <a:gd name="T37" fmla="*/ 42 h 95"/>
                <a:gd name="T38" fmla="*/ 66 w 84"/>
                <a:gd name="T39" fmla="*/ 53 h 95"/>
                <a:gd name="T40" fmla="*/ 48 w 84"/>
                <a:gd name="T41" fmla="*/ 71 h 95"/>
                <a:gd name="T42" fmla="*/ 42 w 84"/>
                <a:gd name="T43" fmla="*/ 77 h 95"/>
                <a:gd name="T44" fmla="*/ 36 w 84"/>
                <a:gd name="T45" fmla="*/ 77 h 95"/>
                <a:gd name="T46" fmla="*/ 24 w 84"/>
                <a:gd name="T47" fmla="*/ 65 h 95"/>
                <a:gd name="T48" fmla="*/ 18 w 84"/>
                <a:gd name="T49" fmla="*/ 48 h 95"/>
                <a:gd name="T50" fmla="*/ 18 w 84"/>
                <a:gd name="T51" fmla="*/ 30 h 95"/>
                <a:gd name="T52" fmla="*/ 30 w 84"/>
                <a:gd name="T53" fmla="*/ 12 h 95"/>
                <a:gd name="T54" fmla="*/ 48 w 84"/>
                <a:gd name="T55" fmla="*/ 12 h 95"/>
                <a:gd name="T56" fmla="*/ 48 w 84"/>
                <a:gd name="T57" fmla="*/ 12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84" h="95">
                  <a:moveTo>
                    <a:pt x="36" y="95"/>
                  </a:moveTo>
                  <a:lnTo>
                    <a:pt x="60" y="77"/>
                  </a:lnTo>
                  <a:lnTo>
                    <a:pt x="78" y="53"/>
                  </a:lnTo>
                  <a:lnTo>
                    <a:pt x="84" y="42"/>
                  </a:lnTo>
                  <a:lnTo>
                    <a:pt x="84" y="30"/>
                  </a:lnTo>
                  <a:lnTo>
                    <a:pt x="72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12" y="12"/>
                  </a:lnTo>
                  <a:lnTo>
                    <a:pt x="0" y="24"/>
                  </a:lnTo>
                  <a:lnTo>
                    <a:pt x="0" y="36"/>
                  </a:lnTo>
                  <a:lnTo>
                    <a:pt x="6" y="59"/>
                  </a:lnTo>
                  <a:lnTo>
                    <a:pt x="24" y="83"/>
                  </a:lnTo>
                  <a:lnTo>
                    <a:pt x="36" y="95"/>
                  </a:lnTo>
                  <a:lnTo>
                    <a:pt x="36" y="95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30"/>
                  </a:lnTo>
                  <a:lnTo>
                    <a:pt x="72" y="42"/>
                  </a:lnTo>
                  <a:lnTo>
                    <a:pt x="66" y="53"/>
                  </a:lnTo>
                  <a:lnTo>
                    <a:pt x="48" y="71"/>
                  </a:lnTo>
                  <a:lnTo>
                    <a:pt x="42" y="77"/>
                  </a:lnTo>
                  <a:lnTo>
                    <a:pt x="36" y="77"/>
                  </a:lnTo>
                  <a:lnTo>
                    <a:pt x="24" y="65"/>
                  </a:lnTo>
                  <a:lnTo>
                    <a:pt x="18" y="48"/>
                  </a:lnTo>
                  <a:lnTo>
                    <a:pt x="18" y="30"/>
                  </a:lnTo>
                  <a:lnTo>
                    <a:pt x="30" y="12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26649" name="Freeform 25">
              <a:extLst>
                <a:ext uri="{FF2B5EF4-FFF2-40B4-BE49-F238E27FC236}">
                  <a16:creationId xmlns:a16="http://schemas.microsoft.com/office/drawing/2014/main" id="{158FCBF4-0115-486D-A4B8-057B6A26A88B}"/>
                </a:ext>
              </a:extLst>
            </p:cNvPr>
            <p:cNvSpPr>
              <a:spLocks noEditPoints="1"/>
            </p:cNvSpPr>
            <p:nvPr userDrawn="1"/>
          </p:nvSpPr>
          <p:spPr bwMode="ltGray">
            <a:xfrm>
              <a:off x="3779" y="3872"/>
              <a:ext cx="90" cy="108"/>
            </a:xfrm>
            <a:custGeom>
              <a:avLst/>
              <a:gdLst>
                <a:gd name="T0" fmla="*/ 12 w 90"/>
                <a:gd name="T1" fmla="*/ 96 h 108"/>
                <a:gd name="T2" fmla="*/ 24 w 90"/>
                <a:gd name="T3" fmla="*/ 108 h 108"/>
                <a:gd name="T4" fmla="*/ 42 w 90"/>
                <a:gd name="T5" fmla="*/ 108 h 108"/>
                <a:gd name="T6" fmla="*/ 66 w 90"/>
                <a:gd name="T7" fmla="*/ 102 h 108"/>
                <a:gd name="T8" fmla="*/ 84 w 90"/>
                <a:gd name="T9" fmla="*/ 78 h 108"/>
                <a:gd name="T10" fmla="*/ 90 w 90"/>
                <a:gd name="T11" fmla="*/ 66 h 108"/>
                <a:gd name="T12" fmla="*/ 84 w 90"/>
                <a:gd name="T13" fmla="*/ 48 h 108"/>
                <a:gd name="T14" fmla="*/ 66 w 90"/>
                <a:gd name="T15" fmla="*/ 24 h 108"/>
                <a:gd name="T16" fmla="*/ 48 w 90"/>
                <a:gd name="T17" fmla="*/ 12 h 108"/>
                <a:gd name="T18" fmla="*/ 36 w 90"/>
                <a:gd name="T19" fmla="*/ 0 h 108"/>
                <a:gd name="T20" fmla="*/ 30 w 90"/>
                <a:gd name="T21" fmla="*/ 0 h 108"/>
                <a:gd name="T22" fmla="*/ 30 w 90"/>
                <a:gd name="T23" fmla="*/ 0 h 108"/>
                <a:gd name="T24" fmla="*/ 24 w 90"/>
                <a:gd name="T25" fmla="*/ 0 h 108"/>
                <a:gd name="T26" fmla="*/ 12 w 90"/>
                <a:gd name="T27" fmla="*/ 30 h 108"/>
                <a:gd name="T28" fmla="*/ 0 w 90"/>
                <a:gd name="T29" fmla="*/ 54 h 108"/>
                <a:gd name="T30" fmla="*/ 0 w 90"/>
                <a:gd name="T31" fmla="*/ 78 h 108"/>
                <a:gd name="T32" fmla="*/ 12 w 90"/>
                <a:gd name="T33" fmla="*/ 96 h 108"/>
                <a:gd name="T34" fmla="*/ 12 w 90"/>
                <a:gd name="T35" fmla="*/ 96 h 108"/>
                <a:gd name="T36" fmla="*/ 12 w 90"/>
                <a:gd name="T37" fmla="*/ 72 h 108"/>
                <a:gd name="T38" fmla="*/ 18 w 90"/>
                <a:gd name="T39" fmla="*/ 54 h 108"/>
                <a:gd name="T40" fmla="*/ 24 w 90"/>
                <a:gd name="T41" fmla="*/ 36 h 108"/>
                <a:gd name="T42" fmla="*/ 30 w 90"/>
                <a:gd name="T43" fmla="*/ 18 h 108"/>
                <a:gd name="T44" fmla="*/ 30 w 90"/>
                <a:gd name="T45" fmla="*/ 12 h 108"/>
                <a:gd name="T46" fmla="*/ 48 w 90"/>
                <a:gd name="T47" fmla="*/ 24 h 108"/>
                <a:gd name="T48" fmla="*/ 66 w 90"/>
                <a:gd name="T49" fmla="*/ 36 h 108"/>
                <a:gd name="T50" fmla="*/ 78 w 90"/>
                <a:gd name="T51" fmla="*/ 54 h 108"/>
                <a:gd name="T52" fmla="*/ 78 w 90"/>
                <a:gd name="T53" fmla="*/ 72 h 108"/>
                <a:gd name="T54" fmla="*/ 72 w 90"/>
                <a:gd name="T55" fmla="*/ 84 h 108"/>
                <a:gd name="T56" fmla="*/ 48 w 90"/>
                <a:gd name="T57" fmla="*/ 96 h 108"/>
                <a:gd name="T58" fmla="*/ 36 w 90"/>
                <a:gd name="T59" fmla="*/ 96 h 108"/>
                <a:gd name="T60" fmla="*/ 24 w 90"/>
                <a:gd name="T61" fmla="*/ 90 h 108"/>
                <a:gd name="T62" fmla="*/ 18 w 90"/>
                <a:gd name="T63" fmla="*/ 84 h 108"/>
                <a:gd name="T64" fmla="*/ 12 w 90"/>
                <a:gd name="T65" fmla="*/ 72 h 108"/>
                <a:gd name="T66" fmla="*/ 12 w 90"/>
                <a:gd name="T67" fmla="*/ 72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90" h="108">
                  <a:moveTo>
                    <a:pt x="12" y="96"/>
                  </a:moveTo>
                  <a:lnTo>
                    <a:pt x="24" y="108"/>
                  </a:lnTo>
                  <a:lnTo>
                    <a:pt x="42" y="108"/>
                  </a:lnTo>
                  <a:lnTo>
                    <a:pt x="66" y="102"/>
                  </a:lnTo>
                  <a:lnTo>
                    <a:pt x="84" y="78"/>
                  </a:lnTo>
                  <a:lnTo>
                    <a:pt x="90" y="66"/>
                  </a:lnTo>
                  <a:lnTo>
                    <a:pt x="84" y="48"/>
                  </a:lnTo>
                  <a:lnTo>
                    <a:pt x="66" y="24"/>
                  </a:lnTo>
                  <a:lnTo>
                    <a:pt x="48" y="12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30" y="0"/>
                  </a:lnTo>
                  <a:lnTo>
                    <a:pt x="24" y="0"/>
                  </a:lnTo>
                  <a:lnTo>
                    <a:pt x="12" y="30"/>
                  </a:lnTo>
                  <a:lnTo>
                    <a:pt x="0" y="54"/>
                  </a:lnTo>
                  <a:lnTo>
                    <a:pt x="0" y="78"/>
                  </a:lnTo>
                  <a:lnTo>
                    <a:pt x="12" y="96"/>
                  </a:lnTo>
                  <a:lnTo>
                    <a:pt x="12" y="96"/>
                  </a:lnTo>
                  <a:close/>
                  <a:moveTo>
                    <a:pt x="12" y="72"/>
                  </a:moveTo>
                  <a:lnTo>
                    <a:pt x="18" y="54"/>
                  </a:lnTo>
                  <a:lnTo>
                    <a:pt x="24" y="36"/>
                  </a:lnTo>
                  <a:lnTo>
                    <a:pt x="30" y="18"/>
                  </a:lnTo>
                  <a:lnTo>
                    <a:pt x="30" y="12"/>
                  </a:lnTo>
                  <a:lnTo>
                    <a:pt x="48" y="24"/>
                  </a:lnTo>
                  <a:lnTo>
                    <a:pt x="66" y="36"/>
                  </a:lnTo>
                  <a:lnTo>
                    <a:pt x="78" y="54"/>
                  </a:lnTo>
                  <a:lnTo>
                    <a:pt x="78" y="72"/>
                  </a:lnTo>
                  <a:lnTo>
                    <a:pt x="72" y="84"/>
                  </a:lnTo>
                  <a:lnTo>
                    <a:pt x="48" y="96"/>
                  </a:lnTo>
                  <a:lnTo>
                    <a:pt x="36" y="96"/>
                  </a:lnTo>
                  <a:lnTo>
                    <a:pt x="24" y="90"/>
                  </a:lnTo>
                  <a:lnTo>
                    <a:pt x="18" y="84"/>
                  </a:lnTo>
                  <a:lnTo>
                    <a:pt x="12" y="72"/>
                  </a:lnTo>
                  <a:lnTo>
                    <a:pt x="12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26650" name="Freeform 26">
              <a:extLst>
                <a:ext uri="{FF2B5EF4-FFF2-40B4-BE49-F238E27FC236}">
                  <a16:creationId xmlns:a16="http://schemas.microsoft.com/office/drawing/2014/main" id="{BF9DE179-30E6-4BA9-9274-80B11886FB88}"/>
                </a:ext>
              </a:extLst>
            </p:cNvPr>
            <p:cNvSpPr>
              <a:spLocks noEditPoints="1"/>
            </p:cNvSpPr>
            <p:nvPr userDrawn="1"/>
          </p:nvSpPr>
          <p:spPr bwMode="ltGray">
            <a:xfrm>
              <a:off x="2400" y="3872"/>
              <a:ext cx="72" cy="90"/>
            </a:xfrm>
            <a:custGeom>
              <a:avLst/>
              <a:gdLst>
                <a:gd name="T0" fmla="*/ 71 w 71"/>
                <a:gd name="T1" fmla="*/ 90 h 90"/>
                <a:gd name="T2" fmla="*/ 71 w 71"/>
                <a:gd name="T3" fmla="*/ 60 h 90"/>
                <a:gd name="T4" fmla="*/ 71 w 71"/>
                <a:gd name="T5" fmla="*/ 36 h 90"/>
                <a:gd name="T6" fmla="*/ 60 w 71"/>
                <a:gd name="T7" fmla="*/ 12 h 90"/>
                <a:gd name="T8" fmla="*/ 36 w 71"/>
                <a:gd name="T9" fmla="*/ 0 h 90"/>
                <a:gd name="T10" fmla="*/ 12 w 71"/>
                <a:gd name="T11" fmla="*/ 12 h 90"/>
                <a:gd name="T12" fmla="*/ 0 w 71"/>
                <a:gd name="T13" fmla="*/ 36 h 90"/>
                <a:gd name="T14" fmla="*/ 6 w 71"/>
                <a:gd name="T15" fmla="*/ 60 h 90"/>
                <a:gd name="T16" fmla="*/ 30 w 71"/>
                <a:gd name="T17" fmla="*/ 78 h 90"/>
                <a:gd name="T18" fmla="*/ 54 w 71"/>
                <a:gd name="T19" fmla="*/ 90 h 90"/>
                <a:gd name="T20" fmla="*/ 71 w 71"/>
                <a:gd name="T21" fmla="*/ 90 h 90"/>
                <a:gd name="T22" fmla="*/ 71 w 71"/>
                <a:gd name="T23" fmla="*/ 90 h 90"/>
                <a:gd name="T24" fmla="*/ 24 w 71"/>
                <a:gd name="T25" fmla="*/ 18 h 90"/>
                <a:gd name="T26" fmla="*/ 42 w 71"/>
                <a:gd name="T27" fmla="*/ 18 h 90"/>
                <a:gd name="T28" fmla="*/ 54 w 71"/>
                <a:gd name="T29" fmla="*/ 18 h 90"/>
                <a:gd name="T30" fmla="*/ 60 w 71"/>
                <a:gd name="T31" fmla="*/ 42 h 90"/>
                <a:gd name="T32" fmla="*/ 60 w 71"/>
                <a:gd name="T33" fmla="*/ 66 h 90"/>
                <a:gd name="T34" fmla="*/ 60 w 71"/>
                <a:gd name="T35" fmla="*/ 72 h 90"/>
                <a:gd name="T36" fmla="*/ 60 w 71"/>
                <a:gd name="T37" fmla="*/ 78 h 90"/>
                <a:gd name="T38" fmla="*/ 42 w 71"/>
                <a:gd name="T39" fmla="*/ 72 h 90"/>
                <a:gd name="T40" fmla="*/ 24 w 71"/>
                <a:gd name="T41" fmla="*/ 66 h 90"/>
                <a:gd name="T42" fmla="*/ 12 w 71"/>
                <a:gd name="T43" fmla="*/ 48 h 90"/>
                <a:gd name="T44" fmla="*/ 12 w 71"/>
                <a:gd name="T45" fmla="*/ 30 h 90"/>
                <a:gd name="T46" fmla="*/ 24 w 71"/>
                <a:gd name="T47" fmla="*/ 18 h 90"/>
                <a:gd name="T48" fmla="*/ 24 w 71"/>
                <a:gd name="T49" fmla="*/ 18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71" h="90">
                  <a:moveTo>
                    <a:pt x="71" y="90"/>
                  </a:moveTo>
                  <a:lnTo>
                    <a:pt x="71" y="60"/>
                  </a:lnTo>
                  <a:lnTo>
                    <a:pt x="71" y="36"/>
                  </a:lnTo>
                  <a:lnTo>
                    <a:pt x="60" y="12"/>
                  </a:lnTo>
                  <a:lnTo>
                    <a:pt x="36" y="0"/>
                  </a:lnTo>
                  <a:lnTo>
                    <a:pt x="12" y="12"/>
                  </a:lnTo>
                  <a:lnTo>
                    <a:pt x="0" y="36"/>
                  </a:lnTo>
                  <a:lnTo>
                    <a:pt x="6" y="60"/>
                  </a:lnTo>
                  <a:lnTo>
                    <a:pt x="30" y="78"/>
                  </a:lnTo>
                  <a:lnTo>
                    <a:pt x="54" y="90"/>
                  </a:lnTo>
                  <a:lnTo>
                    <a:pt x="71" y="90"/>
                  </a:lnTo>
                  <a:lnTo>
                    <a:pt x="71" y="90"/>
                  </a:lnTo>
                  <a:close/>
                  <a:moveTo>
                    <a:pt x="24" y="18"/>
                  </a:moveTo>
                  <a:lnTo>
                    <a:pt x="42" y="18"/>
                  </a:lnTo>
                  <a:lnTo>
                    <a:pt x="54" y="18"/>
                  </a:lnTo>
                  <a:lnTo>
                    <a:pt x="60" y="42"/>
                  </a:lnTo>
                  <a:lnTo>
                    <a:pt x="60" y="66"/>
                  </a:lnTo>
                  <a:lnTo>
                    <a:pt x="60" y="72"/>
                  </a:lnTo>
                  <a:lnTo>
                    <a:pt x="60" y="78"/>
                  </a:lnTo>
                  <a:lnTo>
                    <a:pt x="42" y="72"/>
                  </a:lnTo>
                  <a:lnTo>
                    <a:pt x="24" y="66"/>
                  </a:lnTo>
                  <a:lnTo>
                    <a:pt x="12" y="48"/>
                  </a:lnTo>
                  <a:lnTo>
                    <a:pt x="12" y="30"/>
                  </a:lnTo>
                  <a:lnTo>
                    <a:pt x="24" y="18"/>
                  </a:lnTo>
                  <a:lnTo>
                    <a:pt x="24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26651" name="Oval 27">
              <a:extLst>
                <a:ext uri="{FF2B5EF4-FFF2-40B4-BE49-F238E27FC236}">
                  <a16:creationId xmlns:a16="http://schemas.microsoft.com/office/drawing/2014/main" id="{067F9456-9E78-4CA2-96EE-BFCDE09BDE56}"/>
                </a:ext>
              </a:extLst>
            </p:cNvPr>
            <p:cNvSpPr>
              <a:spLocks noChangeArrowheads="1"/>
            </p:cNvSpPr>
            <p:nvPr userDrawn="1"/>
          </p:nvSpPr>
          <p:spPr bwMode="ltGray">
            <a:xfrm>
              <a:off x="2444" y="3838"/>
              <a:ext cx="1380" cy="389"/>
            </a:xfrm>
            <a:prstGeom prst="ellipse">
              <a:avLst/>
            </a:pr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26652" name="Oval 28">
              <a:extLst>
                <a:ext uri="{FF2B5EF4-FFF2-40B4-BE49-F238E27FC236}">
                  <a16:creationId xmlns:a16="http://schemas.microsoft.com/office/drawing/2014/main" id="{6E7F698E-616D-4D1A-9566-A9C1B0115205}"/>
                </a:ext>
              </a:extLst>
            </p:cNvPr>
            <p:cNvSpPr>
              <a:spLocks noChangeArrowheads="1"/>
            </p:cNvSpPr>
            <p:nvPr userDrawn="1"/>
          </p:nvSpPr>
          <p:spPr bwMode="ltGray">
            <a:xfrm>
              <a:off x="2394" y="3834"/>
              <a:ext cx="1502" cy="288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26653" name="Oval 29">
              <a:extLst>
                <a:ext uri="{FF2B5EF4-FFF2-40B4-BE49-F238E27FC236}">
                  <a16:creationId xmlns:a16="http://schemas.microsoft.com/office/drawing/2014/main" id="{3434EABF-37F2-44CA-BC12-5551C8040824}"/>
                </a:ext>
              </a:extLst>
            </p:cNvPr>
            <p:cNvSpPr>
              <a:spLocks noChangeArrowheads="1"/>
            </p:cNvSpPr>
            <p:nvPr userDrawn="1"/>
          </p:nvSpPr>
          <p:spPr bwMode="ltGray">
            <a:xfrm>
              <a:off x="2441" y="3860"/>
              <a:ext cx="1425" cy="22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26654" name="Freeform 30">
              <a:extLst>
                <a:ext uri="{FF2B5EF4-FFF2-40B4-BE49-F238E27FC236}">
                  <a16:creationId xmlns:a16="http://schemas.microsoft.com/office/drawing/2014/main" id="{264A06CB-C394-4EFD-AE57-B07B7807D825}"/>
                </a:ext>
              </a:extLst>
            </p:cNvPr>
            <p:cNvSpPr>
              <a:spLocks noEditPoints="1"/>
            </p:cNvSpPr>
            <p:nvPr userDrawn="1"/>
          </p:nvSpPr>
          <p:spPr bwMode="ltGray">
            <a:xfrm>
              <a:off x="3743" y="3788"/>
              <a:ext cx="90" cy="96"/>
            </a:xfrm>
            <a:custGeom>
              <a:avLst/>
              <a:gdLst>
                <a:gd name="T0" fmla="*/ 66 w 90"/>
                <a:gd name="T1" fmla="*/ 96 h 96"/>
                <a:gd name="T2" fmla="*/ 78 w 90"/>
                <a:gd name="T3" fmla="*/ 66 h 96"/>
                <a:gd name="T4" fmla="*/ 90 w 90"/>
                <a:gd name="T5" fmla="*/ 42 h 96"/>
                <a:gd name="T6" fmla="*/ 78 w 90"/>
                <a:gd name="T7" fmla="*/ 18 h 96"/>
                <a:gd name="T8" fmla="*/ 60 w 90"/>
                <a:gd name="T9" fmla="*/ 0 h 96"/>
                <a:gd name="T10" fmla="*/ 30 w 90"/>
                <a:gd name="T11" fmla="*/ 6 h 96"/>
                <a:gd name="T12" fmla="*/ 18 w 90"/>
                <a:gd name="T13" fmla="*/ 18 h 96"/>
                <a:gd name="T14" fmla="*/ 6 w 90"/>
                <a:gd name="T15" fmla="*/ 30 h 96"/>
                <a:gd name="T16" fmla="*/ 0 w 90"/>
                <a:gd name="T17" fmla="*/ 42 h 96"/>
                <a:gd name="T18" fmla="*/ 6 w 90"/>
                <a:gd name="T19" fmla="*/ 60 h 96"/>
                <a:gd name="T20" fmla="*/ 24 w 90"/>
                <a:gd name="T21" fmla="*/ 78 h 96"/>
                <a:gd name="T22" fmla="*/ 48 w 90"/>
                <a:gd name="T23" fmla="*/ 90 h 96"/>
                <a:gd name="T24" fmla="*/ 66 w 90"/>
                <a:gd name="T25" fmla="*/ 96 h 96"/>
                <a:gd name="T26" fmla="*/ 66 w 90"/>
                <a:gd name="T27" fmla="*/ 96 h 96"/>
                <a:gd name="T28" fmla="*/ 42 w 90"/>
                <a:gd name="T29" fmla="*/ 18 h 96"/>
                <a:gd name="T30" fmla="*/ 60 w 90"/>
                <a:gd name="T31" fmla="*/ 18 h 96"/>
                <a:gd name="T32" fmla="*/ 72 w 90"/>
                <a:gd name="T33" fmla="*/ 24 h 96"/>
                <a:gd name="T34" fmla="*/ 72 w 90"/>
                <a:gd name="T35" fmla="*/ 36 h 96"/>
                <a:gd name="T36" fmla="*/ 72 w 90"/>
                <a:gd name="T37" fmla="*/ 48 h 96"/>
                <a:gd name="T38" fmla="*/ 66 w 90"/>
                <a:gd name="T39" fmla="*/ 72 h 96"/>
                <a:gd name="T40" fmla="*/ 60 w 90"/>
                <a:gd name="T41" fmla="*/ 78 h 96"/>
                <a:gd name="T42" fmla="*/ 60 w 90"/>
                <a:gd name="T43" fmla="*/ 84 h 96"/>
                <a:gd name="T44" fmla="*/ 42 w 90"/>
                <a:gd name="T45" fmla="*/ 72 h 96"/>
                <a:gd name="T46" fmla="*/ 30 w 90"/>
                <a:gd name="T47" fmla="*/ 66 h 96"/>
                <a:gd name="T48" fmla="*/ 18 w 90"/>
                <a:gd name="T49" fmla="*/ 42 h 96"/>
                <a:gd name="T50" fmla="*/ 24 w 90"/>
                <a:gd name="T51" fmla="*/ 30 h 96"/>
                <a:gd name="T52" fmla="*/ 42 w 90"/>
                <a:gd name="T53" fmla="*/ 18 h 96"/>
                <a:gd name="T54" fmla="*/ 42 w 90"/>
                <a:gd name="T55" fmla="*/ 18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90" h="96">
                  <a:moveTo>
                    <a:pt x="66" y="96"/>
                  </a:moveTo>
                  <a:lnTo>
                    <a:pt x="78" y="66"/>
                  </a:lnTo>
                  <a:lnTo>
                    <a:pt x="90" y="42"/>
                  </a:lnTo>
                  <a:lnTo>
                    <a:pt x="78" y="18"/>
                  </a:lnTo>
                  <a:lnTo>
                    <a:pt x="60" y="0"/>
                  </a:lnTo>
                  <a:lnTo>
                    <a:pt x="30" y="6"/>
                  </a:lnTo>
                  <a:lnTo>
                    <a:pt x="18" y="18"/>
                  </a:lnTo>
                  <a:lnTo>
                    <a:pt x="6" y="30"/>
                  </a:lnTo>
                  <a:lnTo>
                    <a:pt x="0" y="42"/>
                  </a:lnTo>
                  <a:lnTo>
                    <a:pt x="6" y="60"/>
                  </a:lnTo>
                  <a:lnTo>
                    <a:pt x="24" y="78"/>
                  </a:lnTo>
                  <a:lnTo>
                    <a:pt x="48" y="90"/>
                  </a:lnTo>
                  <a:lnTo>
                    <a:pt x="66" y="96"/>
                  </a:lnTo>
                  <a:lnTo>
                    <a:pt x="66" y="96"/>
                  </a:lnTo>
                  <a:close/>
                  <a:moveTo>
                    <a:pt x="42" y="18"/>
                  </a:moveTo>
                  <a:lnTo>
                    <a:pt x="60" y="18"/>
                  </a:lnTo>
                  <a:lnTo>
                    <a:pt x="72" y="24"/>
                  </a:lnTo>
                  <a:lnTo>
                    <a:pt x="72" y="36"/>
                  </a:lnTo>
                  <a:lnTo>
                    <a:pt x="72" y="48"/>
                  </a:lnTo>
                  <a:lnTo>
                    <a:pt x="66" y="72"/>
                  </a:lnTo>
                  <a:lnTo>
                    <a:pt x="60" y="78"/>
                  </a:lnTo>
                  <a:lnTo>
                    <a:pt x="60" y="84"/>
                  </a:lnTo>
                  <a:lnTo>
                    <a:pt x="42" y="72"/>
                  </a:lnTo>
                  <a:lnTo>
                    <a:pt x="30" y="66"/>
                  </a:lnTo>
                  <a:lnTo>
                    <a:pt x="18" y="42"/>
                  </a:lnTo>
                  <a:lnTo>
                    <a:pt x="24" y="30"/>
                  </a:lnTo>
                  <a:lnTo>
                    <a:pt x="42" y="18"/>
                  </a:lnTo>
                  <a:lnTo>
                    <a:pt x="42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26655" name="Freeform 31">
              <a:extLst>
                <a:ext uri="{FF2B5EF4-FFF2-40B4-BE49-F238E27FC236}">
                  <a16:creationId xmlns:a16="http://schemas.microsoft.com/office/drawing/2014/main" id="{F757D1C8-E5F5-41D3-9025-37B1A08DC0FF}"/>
                </a:ext>
              </a:extLst>
            </p:cNvPr>
            <p:cNvSpPr>
              <a:spLocks noEditPoints="1"/>
            </p:cNvSpPr>
            <p:nvPr userDrawn="1"/>
          </p:nvSpPr>
          <p:spPr bwMode="ltGray">
            <a:xfrm>
              <a:off x="5422" y="3603"/>
              <a:ext cx="72" cy="108"/>
            </a:xfrm>
            <a:custGeom>
              <a:avLst/>
              <a:gdLst>
                <a:gd name="T0" fmla="*/ 0 w 72"/>
                <a:gd name="T1" fmla="*/ 90 h 108"/>
                <a:gd name="T2" fmla="*/ 12 w 72"/>
                <a:gd name="T3" fmla="*/ 102 h 108"/>
                <a:gd name="T4" fmla="*/ 24 w 72"/>
                <a:gd name="T5" fmla="*/ 108 h 108"/>
                <a:gd name="T6" fmla="*/ 48 w 72"/>
                <a:gd name="T7" fmla="*/ 108 h 108"/>
                <a:gd name="T8" fmla="*/ 66 w 72"/>
                <a:gd name="T9" fmla="*/ 96 h 108"/>
                <a:gd name="T10" fmla="*/ 72 w 72"/>
                <a:gd name="T11" fmla="*/ 66 h 108"/>
                <a:gd name="T12" fmla="*/ 66 w 72"/>
                <a:gd name="T13" fmla="*/ 42 h 108"/>
                <a:gd name="T14" fmla="*/ 60 w 72"/>
                <a:gd name="T15" fmla="*/ 18 h 108"/>
                <a:gd name="T16" fmla="*/ 48 w 72"/>
                <a:gd name="T17" fmla="*/ 6 h 108"/>
                <a:gd name="T18" fmla="*/ 42 w 72"/>
                <a:gd name="T19" fmla="*/ 0 h 108"/>
                <a:gd name="T20" fmla="*/ 42 w 72"/>
                <a:gd name="T21" fmla="*/ 0 h 108"/>
                <a:gd name="T22" fmla="*/ 36 w 72"/>
                <a:gd name="T23" fmla="*/ 0 h 108"/>
                <a:gd name="T24" fmla="*/ 18 w 72"/>
                <a:gd name="T25" fmla="*/ 24 h 108"/>
                <a:gd name="T26" fmla="*/ 6 w 72"/>
                <a:gd name="T27" fmla="*/ 48 h 108"/>
                <a:gd name="T28" fmla="*/ 0 w 72"/>
                <a:gd name="T29" fmla="*/ 66 h 108"/>
                <a:gd name="T30" fmla="*/ 0 w 72"/>
                <a:gd name="T31" fmla="*/ 90 h 108"/>
                <a:gd name="T32" fmla="*/ 0 w 72"/>
                <a:gd name="T33" fmla="*/ 90 h 108"/>
                <a:gd name="T34" fmla="*/ 12 w 72"/>
                <a:gd name="T35" fmla="*/ 66 h 108"/>
                <a:gd name="T36" fmla="*/ 18 w 72"/>
                <a:gd name="T37" fmla="*/ 48 h 108"/>
                <a:gd name="T38" fmla="*/ 24 w 72"/>
                <a:gd name="T39" fmla="*/ 36 h 108"/>
                <a:gd name="T40" fmla="*/ 30 w 72"/>
                <a:gd name="T41" fmla="*/ 24 h 108"/>
                <a:gd name="T42" fmla="*/ 36 w 72"/>
                <a:gd name="T43" fmla="*/ 18 h 108"/>
                <a:gd name="T44" fmla="*/ 54 w 72"/>
                <a:gd name="T45" fmla="*/ 30 h 108"/>
                <a:gd name="T46" fmla="*/ 60 w 72"/>
                <a:gd name="T47" fmla="*/ 48 h 108"/>
                <a:gd name="T48" fmla="*/ 66 w 72"/>
                <a:gd name="T49" fmla="*/ 72 h 108"/>
                <a:gd name="T50" fmla="*/ 66 w 72"/>
                <a:gd name="T51" fmla="*/ 84 h 108"/>
                <a:gd name="T52" fmla="*/ 54 w 72"/>
                <a:gd name="T53" fmla="*/ 96 h 108"/>
                <a:gd name="T54" fmla="*/ 30 w 72"/>
                <a:gd name="T55" fmla="*/ 102 h 108"/>
                <a:gd name="T56" fmla="*/ 24 w 72"/>
                <a:gd name="T57" fmla="*/ 96 h 108"/>
                <a:gd name="T58" fmla="*/ 12 w 72"/>
                <a:gd name="T59" fmla="*/ 90 h 108"/>
                <a:gd name="T60" fmla="*/ 12 w 72"/>
                <a:gd name="T61" fmla="*/ 78 h 108"/>
                <a:gd name="T62" fmla="*/ 12 w 72"/>
                <a:gd name="T63" fmla="*/ 66 h 108"/>
                <a:gd name="T64" fmla="*/ 12 w 72"/>
                <a:gd name="T65" fmla="*/ 66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2" h="108">
                  <a:moveTo>
                    <a:pt x="0" y="90"/>
                  </a:moveTo>
                  <a:lnTo>
                    <a:pt x="12" y="102"/>
                  </a:lnTo>
                  <a:lnTo>
                    <a:pt x="24" y="108"/>
                  </a:lnTo>
                  <a:lnTo>
                    <a:pt x="48" y="108"/>
                  </a:lnTo>
                  <a:lnTo>
                    <a:pt x="66" y="96"/>
                  </a:lnTo>
                  <a:lnTo>
                    <a:pt x="72" y="66"/>
                  </a:lnTo>
                  <a:lnTo>
                    <a:pt x="66" y="42"/>
                  </a:lnTo>
                  <a:lnTo>
                    <a:pt x="60" y="18"/>
                  </a:lnTo>
                  <a:lnTo>
                    <a:pt x="48" y="6"/>
                  </a:lnTo>
                  <a:lnTo>
                    <a:pt x="42" y="0"/>
                  </a:lnTo>
                  <a:lnTo>
                    <a:pt x="42" y="0"/>
                  </a:lnTo>
                  <a:lnTo>
                    <a:pt x="36" y="0"/>
                  </a:lnTo>
                  <a:lnTo>
                    <a:pt x="18" y="24"/>
                  </a:lnTo>
                  <a:lnTo>
                    <a:pt x="6" y="48"/>
                  </a:lnTo>
                  <a:lnTo>
                    <a:pt x="0" y="66"/>
                  </a:lnTo>
                  <a:lnTo>
                    <a:pt x="0" y="90"/>
                  </a:lnTo>
                  <a:lnTo>
                    <a:pt x="0" y="90"/>
                  </a:lnTo>
                  <a:close/>
                  <a:moveTo>
                    <a:pt x="12" y="66"/>
                  </a:moveTo>
                  <a:lnTo>
                    <a:pt x="18" y="48"/>
                  </a:lnTo>
                  <a:lnTo>
                    <a:pt x="24" y="36"/>
                  </a:lnTo>
                  <a:lnTo>
                    <a:pt x="30" y="24"/>
                  </a:lnTo>
                  <a:lnTo>
                    <a:pt x="36" y="18"/>
                  </a:lnTo>
                  <a:lnTo>
                    <a:pt x="54" y="30"/>
                  </a:lnTo>
                  <a:lnTo>
                    <a:pt x="60" y="48"/>
                  </a:lnTo>
                  <a:lnTo>
                    <a:pt x="66" y="72"/>
                  </a:lnTo>
                  <a:lnTo>
                    <a:pt x="66" y="84"/>
                  </a:lnTo>
                  <a:lnTo>
                    <a:pt x="54" y="96"/>
                  </a:lnTo>
                  <a:lnTo>
                    <a:pt x="30" y="102"/>
                  </a:lnTo>
                  <a:lnTo>
                    <a:pt x="24" y="96"/>
                  </a:lnTo>
                  <a:lnTo>
                    <a:pt x="12" y="90"/>
                  </a:lnTo>
                  <a:lnTo>
                    <a:pt x="12" y="78"/>
                  </a:lnTo>
                  <a:lnTo>
                    <a:pt x="12" y="66"/>
                  </a:lnTo>
                  <a:lnTo>
                    <a:pt x="1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26656" name="Rectangle 32">
              <a:extLst>
                <a:ext uri="{FF2B5EF4-FFF2-40B4-BE49-F238E27FC236}">
                  <a16:creationId xmlns:a16="http://schemas.microsoft.com/office/drawing/2014/main" id="{076BB011-F23A-443A-933B-228055C64683}"/>
                </a:ext>
              </a:extLst>
            </p:cNvPr>
            <p:cNvSpPr>
              <a:spLocks noChangeArrowheads="1"/>
            </p:cNvSpPr>
            <p:nvPr userDrawn="1"/>
          </p:nvSpPr>
          <p:spPr bwMode="ltGray">
            <a:xfrm>
              <a:off x="4238" y="1773"/>
              <a:ext cx="173" cy="2539"/>
            </a:xfrm>
            <a:prstGeom prst="rect">
              <a:avLst/>
            </a:pr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26657" name="Rectangle 33">
              <a:extLst>
                <a:ext uri="{FF2B5EF4-FFF2-40B4-BE49-F238E27FC236}">
                  <a16:creationId xmlns:a16="http://schemas.microsoft.com/office/drawing/2014/main" id="{1B8F4A07-C39D-4F6E-8424-D86E6334C5DA}"/>
                </a:ext>
              </a:extLst>
            </p:cNvPr>
            <p:cNvSpPr>
              <a:spLocks noChangeArrowheads="1"/>
            </p:cNvSpPr>
            <p:nvPr userDrawn="1"/>
          </p:nvSpPr>
          <p:spPr bwMode="ltGray">
            <a:xfrm>
              <a:off x="4288" y="1545"/>
              <a:ext cx="76" cy="24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26658" name="AutoShape 34">
              <a:extLst>
                <a:ext uri="{FF2B5EF4-FFF2-40B4-BE49-F238E27FC236}">
                  <a16:creationId xmlns:a16="http://schemas.microsoft.com/office/drawing/2014/main" id="{F23CC3C1-C44B-4F96-997A-95FFAC848268}"/>
                </a:ext>
              </a:extLst>
            </p:cNvPr>
            <p:cNvSpPr>
              <a:spLocks noChangeArrowheads="1"/>
            </p:cNvSpPr>
            <p:nvPr userDrawn="1"/>
          </p:nvSpPr>
          <p:spPr bwMode="ltGray">
            <a:xfrm>
              <a:off x="4220" y="1743"/>
              <a:ext cx="205" cy="5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26659" name="Freeform 35">
              <a:extLst>
                <a:ext uri="{FF2B5EF4-FFF2-40B4-BE49-F238E27FC236}">
                  <a16:creationId xmlns:a16="http://schemas.microsoft.com/office/drawing/2014/main" id="{1EFCB99D-EBCA-4B6D-BC67-4B5A43CBA872}"/>
                </a:ext>
              </a:extLst>
            </p:cNvPr>
            <p:cNvSpPr>
              <a:spLocks/>
            </p:cNvSpPr>
            <p:nvPr userDrawn="1"/>
          </p:nvSpPr>
          <p:spPr bwMode="ltGray">
            <a:xfrm>
              <a:off x="4306" y="1529"/>
              <a:ext cx="252" cy="1576"/>
            </a:xfrm>
            <a:custGeom>
              <a:avLst/>
              <a:gdLst>
                <a:gd name="T0" fmla="*/ 252 w 252"/>
                <a:gd name="T1" fmla="*/ 1576 h 1576"/>
                <a:gd name="T2" fmla="*/ 12 w 252"/>
                <a:gd name="T3" fmla="*/ 84 h 1576"/>
                <a:gd name="T4" fmla="*/ 12 w 252"/>
                <a:gd name="T5" fmla="*/ 60 h 1576"/>
                <a:gd name="T6" fmla="*/ 0 w 252"/>
                <a:gd name="T7" fmla="*/ 12 h 1576"/>
                <a:gd name="T8" fmla="*/ 72 w 252"/>
                <a:gd name="T9" fmla="*/ 0 h 1576"/>
                <a:gd name="T10" fmla="*/ 72 w 252"/>
                <a:gd name="T11" fmla="*/ 0 h 1576"/>
                <a:gd name="T12" fmla="*/ 78 w 252"/>
                <a:gd name="T13" fmla="*/ 48 h 1576"/>
                <a:gd name="T14" fmla="*/ 88 w 252"/>
                <a:gd name="T15" fmla="*/ 66 h 15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52" h="1576">
                  <a:moveTo>
                    <a:pt x="252" y="1576"/>
                  </a:moveTo>
                  <a:lnTo>
                    <a:pt x="12" y="84"/>
                  </a:lnTo>
                  <a:lnTo>
                    <a:pt x="12" y="60"/>
                  </a:lnTo>
                  <a:lnTo>
                    <a:pt x="0" y="12"/>
                  </a:lnTo>
                  <a:lnTo>
                    <a:pt x="72" y="0"/>
                  </a:lnTo>
                  <a:lnTo>
                    <a:pt x="72" y="0"/>
                  </a:lnTo>
                  <a:lnTo>
                    <a:pt x="78" y="48"/>
                  </a:lnTo>
                  <a:lnTo>
                    <a:pt x="88" y="66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26660" name="Freeform 36">
              <a:extLst>
                <a:ext uri="{FF2B5EF4-FFF2-40B4-BE49-F238E27FC236}">
                  <a16:creationId xmlns:a16="http://schemas.microsoft.com/office/drawing/2014/main" id="{337380FF-DAC1-4AA3-8DFF-9B5ED8AE9B48}"/>
                </a:ext>
              </a:extLst>
            </p:cNvPr>
            <p:cNvSpPr>
              <a:spLocks/>
            </p:cNvSpPr>
            <p:nvPr userDrawn="1"/>
          </p:nvSpPr>
          <p:spPr bwMode="ltGray">
            <a:xfrm>
              <a:off x="4169" y="1421"/>
              <a:ext cx="317" cy="138"/>
            </a:xfrm>
            <a:custGeom>
              <a:avLst/>
              <a:gdLst>
                <a:gd name="T0" fmla="*/ 161 w 316"/>
                <a:gd name="T1" fmla="*/ 0 h 138"/>
                <a:gd name="T2" fmla="*/ 227 w 316"/>
                <a:gd name="T3" fmla="*/ 6 h 138"/>
                <a:gd name="T4" fmla="*/ 275 w 316"/>
                <a:gd name="T5" fmla="*/ 36 h 138"/>
                <a:gd name="T6" fmla="*/ 304 w 316"/>
                <a:gd name="T7" fmla="*/ 78 h 138"/>
                <a:gd name="T8" fmla="*/ 316 w 316"/>
                <a:gd name="T9" fmla="*/ 138 h 138"/>
                <a:gd name="T10" fmla="*/ 0 w 316"/>
                <a:gd name="T11" fmla="*/ 138 h 138"/>
                <a:gd name="T12" fmla="*/ 11 w 316"/>
                <a:gd name="T13" fmla="*/ 78 h 138"/>
                <a:gd name="T14" fmla="*/ 47 w 316"/>
                <a:gd name="T15" fmla="*/ 36 h 138"/>
                <a:gd name="T16" fmla="*/ 95 w 316"/>
                <a:gd name="T17" fmla="*/ 6 h 138"/>
                <a:gd name="T18" fmla="*/ 161 w 316"/>
                <a:gd name="T19" fmla="*/ 0 h 138"/>
                <a:gd name="T20" fmla="*/ 161 w 316"/>
                <a:gd name="T21" fmla="*/ 0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16" h="138">
                  <a:moveTo>
                    <a:pt x="161" y="0"/>
                  </a:moveTo>
                  <a:lnTo>
                    <a:pt x="227" y="6"/>
                  </a:lnTo>
                  <a:lnTo>
                    <a:pt x="275" y="36"/>
                  </a:lnTo>
                  <a:lnTo>
                    <a:pt x="304" y="78"/>
                  </a:lnTo>
                  <a:lnTo>
                    <a:pt x="316" y="138"/>
                  </a:lnTo>
                  <a:lnTo>
                    <a:pt x="0" y="138"/>
                  </a:lnTo>
                  <a:lnTo>
                    <a:pt x="11" y="78"/>
                  </a:lnTo>
                  <a:lnTo>
                    <a:pt x="47" y="36"/>
                  </a:lnTo>
                  <a:lnTo>
                    <a:pt x="95" y="6"/>
                  </a:lnTo>
                  <a:lnTo>
                    <a:pt x="161" y="0"/>
                  </a:lnTo>
                  <a:lnTo>
                    <a:pt x="161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</p:grpSp>
      <p:sp>
        <p:nvSpPr>
          <p:cNvPr id="26661" name="Rectangle 37">
            <a:extLst>
              <a:ext uri="{FF2B5EF4-FFF2-40B4-BE49-F238E27FC236}">
                <a16:creationId xmlns:a16="http://schemas.microsoft.com/office/drawing/2014/main" id="{084E6A52-29D2-477F-86C1-3DFF08830A3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l-SI" altLang="sl-SI"/>
              <a:t>Click to edit Master title style</a:t>
            </a:r>
          </a:p>
        </p:txBody>
      </p:sp>
      <p:sp>
        <p:nvSpPr>
          <p:cNvPr id="26662" name="Rectangle 38">
            <a:extLst>
              <a:ext uri="{FF2B5EF4-FFF2-40B4-BE49-F238E27FC236}">
                <a16:creationId xmlns:a16="http://schemas.microsoft.com/office/drawing/2014/main" id="{4271DA39-B73D-43DD-B600-91A7E8950B6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l-SI" altLang="sl-SI"/>
              <a:t>Click to edit Master text styles</a:t>
            </a:r>
          </a:p>
          <a:p>
            <a:pPr lvl="1"/>
            <a:r>
              <a:rPr lang="sl-SI" altLang="sl-SI"/>
              <a:t>Second level</a:t>
            </a:r>
          </a:p>
          <a:p>
            <a:pPr lvl="2"/>
            <a:r>
              <a:rPr lang="sl-SI" altLang="sl-SI"/>
              <a:t>Third level</a:t>
            </a:r>
          </a:p>
          <a:p>
            <a:pPr lvl="3"/>
            <a:r>
              <a:rPr lang="sl-SI" altLang="sl-SI"/>
              <a:t>Fourth level</a:t>
            </a:r>
          </a:p>
          <a:p>
            <a:pPr lvl="4"/>
            <a:r>
              <a:rPr lang="sl-SI" altLang="sl-SI"/>
              <a:t>Fifth level</a:t>
            </a:r>
          </a:p>
        </p:txBody>
      </p:sp>
      <p:sp>
        <p:nvSpPr>
          <p:cNvPr id="26663" name="Rectangle 39">
            <a:extLst>
              <a:ext uri="{FF2B5EF4-FFF2-40B4-BE49-F238E27FC236}">
                <a16:creationId xmlns:a16="http://schemas.microsoft.com/office/drawing/2014/main" id="{2AFDF7D0-158C-43EE-95D9-4F13CD2A4A3F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78563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sl-SI" altLang="sl-SI"/>
          </a:p>
        </p:txBody>
      </p:sp>
      <p:sp>
        <p:nvSpPr>
          <p:cNvPr id="26664" name="Rectangle 40">
            <a:extLst>
              <a:ext uri="{FF2B5EF4-FFF2-40B4-BE49-F238E27FC236}">
                <a16:creationId xmlns:a16="http://schemas.microsoft.com/office/drawing/2014/main" id="{9FC38101-1392-4FF1-AACB-2AA051DC75AD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78563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/>
            </a:lvl1pPr>
          </a:lstStyle>
          <a:p>
            <a:endParaRPr lang="sl-SI" altLang="sl-SI"/>
          </a:p>
        </p:txBody>
      </p:sp>
      <p:sp>
        <p:nvSpPr>
          <p:cNvPr id="26665" name="Rectangle 41">
            <a:extLst>
              <a:ext uri="{FF2B5EF4-FFF2-40B4-BE49-F238E27FC236}">
                <a16:creationId xmlns:a16="http://schemas.microsoft.com/office/drawing/2014/main" id="{88FE33E5-8628-4DE0-A928-9376BD39B69A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78563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A05D15B5-163E-4792-A119-F8B542434A16}" type="slidenum">
              <a:rPr lang="sl-SI" altLang="sl-SI"/>
              <a:pPr/>
              <a:t>‹#›</a:t>
            </a:fld>
            <a:endParaRPr lang="sl-SI" altLang="sl-SI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  <p:sldLayoutId id="2147483674" r:id="rId4"/>
    <p:sldLayoutId id="2147483675" r:id="rId5"/>
    <p:sldLayoutId id="2147483676" r:id="rId6"/>
    <p:sldLayoutId id="2147483677" r:id="rId7"/>
    <p:sldLayoutId id="2147483678" r:id="rId8"/>
    <p:sldLayoutId id="2147483679" r:id="rId9"/>
    <p:sldLayoutId id="2147483680" r:id="rId10"/>
    <p:sldLayoutId id="2147483681" r:id="rId11"/>
    <p:sldLayoutId id="2147483682" r:id="rId12"/>
    <p:sldLayoutId id="2147483683" r:id="rId13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anose="05000000000000000000" pitchFamily="2" charset="2"/>
        <a:buChar char="n"/>
        <a:defRPr sz="32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anose="05000000000000000000" pitchFamily="2" charset="2"/>
        <a:buChar char="n"/>
        <a:defRPr sz="28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65000"/>
        <a:buFont typeface="Wingdings" panose="05000000000000000000" pitchFamily="2" charset="2"/>
        <a:buChar char="n"/>
        <a:defRPr sz="24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anose="05000000000000000000" pitchFamily="2" charset="2"/>
        <a:buChar char="n"/>
        <a:defRPr sz="20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anose="05000000000000000000" pitchFamily="2" charset="2"/>
        <a:buChar char="n"/>
        <a:defRPr sz="20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1107D8F8-33D6-4BDE-A33A-6EE276BE575E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11188" y="0"/>
            <a:ext cx="7772400" cy="1736725"/>
          </a:xfrm>
        </p:spPr>
        <p:txBody>
          <a:bodyPr/>
          <a:lstStyle/>
          <a:p>
            <a:r>
              <a:rPr lang="sl-SI" altLang="sl-SI" sz="4400">
                <a:solidFill>
                  <a:srgbClr val="800000"/>
                </a:solidFill>
              </a:rPr>
              <a:t>SONCE IN OSONČJE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D051B166-EBEA-425B-93ED-41D7C7A1A119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2743200" y="5105400"/>
            <a:ext cx="6400800" cy="1752600"/>
          </a:xfrm>
        </p:spPr>
        <p:txBody>
          <a:bodyPr/>
          <a:lstStyle/>
          <a:p>
            <a:r>
              <a:rPr lang="sl-SI" altLang="sl-SI" dirty="0">
                <a:solidFill>
                  <a:srgbClr val="800000"/>
                </a:solidFill>
              </a:rPr>
              <a:t> </a:t>
            </a:r>
          </a:p>
        </p:txBody>
      </p:sp>
      <p:pic>
        <p:nvPicPr>
          <p:cNvPr id="2052" name="Picture 4" descr="n_sedna-comparison">
            <a:extLst>
              <a:ext uri="{FF2B5EF4-FFF2-40B4-BE49-F238E27FC236}">
                <a16:creationId xmlns:a16="http://schemas.microsoft.com/office/drawing/2014/main" id="{48CCD172-68E2-4A10-8ED8-16E5F541F2C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0338" y="2060575"/>
            <a:ext cx="3767137" cy="2736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11366359-9304-4F07-9A14-AE7BD422B8B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l-SI" altLang="sl-SI"/>
              <a:t>Sonce-opis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8570B541-E12F-43C1-B400-E96A9CC5532F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539750" y="1557338"/>
            <a:ext cx="8353425" cy="2879725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sl-SI" altLang="sl-SI" sz="20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-je edina zvezda in glavno telo našega osončja</a:t>
            </a:r>
          </a:p>
          <a:p>
            <a:pPr>
              <a:buFont typeface="Wingdings" panose="05000000000000000000" pitchFamily="2" charset="2"/>
              <a:buNone/>
            </a:pPr>
            <a:endParaRPr lang="sl-SI" altLang="sl-SI" sz="200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>
              <a:buFont typeface="Wingdings" panose="05000000000000000000" pitchFamily="2" charset="2"/>
              <a:buNone/>
            </a:pPr>
            <a:r>
              <a:rPr lang="sl-SI" altLang="sl-SI" sz="20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-planet Zemlja in njeni seterski planeti,tako drugi zemeljski planeti ko plinski velikani krožijo okoli sonca</a:t>
            </a:r>
          </a:p>
          <a:p>
            <a:pPr>
              <a:buFont typeface="Wingdings" panose="05000000000000000000" pitchFamily="2" charset="2"/>
              <a:buNone/>
            </a:pPr>
            <a:endParaRPr lang="sl-SI" altLang="sl-SI" sz="200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>
              <a:buFont typeface="Wingdings" panose="05000000000000000000" pitchFamily="2" charset="2"/>
              <a:buNone/>
            </a:pPr>
            <a:r>
              <a:rPr lang="sl-SI" altLang="sl-SI" sz="20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-druga telesa,ki krožijo okoli sonca so:asteroidi,meteroid,kometi in medzvezdni prah</a:t>
            </a:r>
          </a:p>
        </p:txBody>
      </p:sp>
      <p:pic>
        <p:nvPicPr>
          <p:cNvPr id="3076" name="Picture 4" descr="sonce-giant-m">
            <a:extLst>
              <a:ext uri="{FF2B5EF4-FFF2-40B4-BE49-F238E27FC236}">
                <a16:creationId xmlns:a16="http://schemas.microsoft.com/office/drawing/2014/main" id="{9E917C09-C523-4D21-810A-982E73DFB78C}"/>
              </a:ext>
            </a:extLst>
          </p:cNvPr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708400" y="4076700"/>
            <a:ext cx="1905000" cy="19050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3078" name="Picture 6" descr="sonce">
            <a:extLst>
              <a:ext uri="{FF2B5EF4-FFF2-40B4-BE49-F238E27FC236}">
                <a16:creationId xmlns:a16="http://schemas.microsoft.com/office/drawing/2014/main" id="{3B84F841-F8AE-4CA1-91D6-44EFA1FA99F5}"/>
              </a:ext>
            </a:extLst>
          </p:cNvPr>
          <p:cNvPicPr>
            <a:picLocks noGrp="1" noChangeAspect="1" noChangeArrowheads="1"/>
          </p:cNvPicPr>
          <p:nvPr>
            <p:ph sz="quarter" idx="3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84213" y="4652963"/>
            <a:ext cx="2330450" cy="15494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3080" name="Picture 8" descr="sonce_b">
            <a:extLst>
              <a:ext uri="{FF2B5EF4-FFF2-40B4-BE49-F238E27FC236}">
                <a16:creationId xmlns:a16="http://schemas.microsoft.com/office/drawing/2014/main" id="{D581F13A-9294-42F4-BA0D-6FC9A851D80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7763" y="4508500"/>
            <a:ext cx="2627312" cy="19891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>
            <a:extLst>
              <a:ext uri="{FF2B5EF4-FFF2-40B4-BE49-F238E27FC236}">
                <a16:creationId xmlns:a16="http://schemas.microsoft.com/office/drawing/2014/main" id="{7F2040C0-AF6F-4E33-AB43-05B370CFBAE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l-SI" altLang="sl-SI"/>
              <a:t>Sonce-zgradba</a:t>
            </a:r>
          </a:p>
        </p:txBody>
      </p:sp>
      <p:sp>
        <p:nvSpPr>
          <p:cNvPr id="31747" name="Rectangle 3">
            <a:extLst>
              <a:ext uri="{FF2B5EF4-FFF2-40B4-BE49-F238E27FC236}">
                <a16:creationId xmlns:a16="http://schemas.microsoft.com/office/drawing/2014/main" id="{1CB84ED0-723C-443C-AE34-4C5E274BF615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686800" cy="2908300"/>
          </a:xfrm>
        </p:spPr>
        <p:txBody>
          <a:bodyPr/>
          <a:lstStyle/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sl-SI" altLang="sl-SI" sz="18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-sonce je velikanska vrtica se krogla žarečih plinov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endParaRPr lang="sl-SI" altLang="sl-SI" sz="180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sl-SI" altLang="sl-SI" sz="18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-sestavljena iz vodika(73,4%),helija(24,9%),kisika,ogljika in drugih elementov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endParaRPr lang="sl-SI" altLang="sl-SI" sz="180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sl-SI" altLang="sl-SI" sz="18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-površina od sonca ni gladka ampak podobna brbotajočem kotlu žarečih plinov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endParaRPr lang="sl-SI" altLang="sl-SI" sz="180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sl-SI" altLang="sl-SI" sz="18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-od časa do časa se z njegove površine odlepijo loki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endParaRPr lang="sl-SI" altLang="sl-SI" sz="180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sl-SI" altLang="sl-SI" sz="18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-v samem središču je sredica,ki ima 14 miljonov stopinj Celzija</a:t>
            </a:r>
          </a:p>
        </p:txBody>
      </p:sp>
      <p:pic>
        <p:nvPicPr>
          <p:cNvPr id="31748" name="Picture 4" descr="zgradba_sonca">
            <a:extLst>
              <a:ext uri="{FF2B5EF4-FFF2-40B4-BE49-F238E27FC236}">
                <a16:creationId xmlns:a16="http://schemas.microsoft.com/office/drawing/2014/main" id="{1CE76580-0FC0-481E-805B-56ABE3C7738F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11188" y="4508500"/>
            <a:ext cx="2354262" cy="20605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>
            <a:extLst>
              <a:ext uri="{FF2B5EF4-FFF2-40B4-BE49-F238E27FC236}">
                <a16:creationId xmlns:a16="http://schemas.microsoft.com/office/drawing/2014/main" id="{D8D873B2-C70E-4708-A746-2D59C6A4175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l-SI" altLang="sl-SI"/>
              <a:t>Osončje</a:t>
            </a:r>
          </a:p>
        </p:txBody>
      </p:sp>
      <p:sp>
        <p:nvSpPr>
          <p:cNvPr id="33795" name="Rectangle 3">
            <a:extLst>
              <a:ext uri="{FF2B5EF4-FFF2-40B4-BE49-F238E27FC236}">
                <a16:creationId xmlns:a16="http://schemas.microsoft.com/office/drawing/2014/main" id="{471A994A-8B48-4784-9DD4-0B0F044AA3EB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250825" y="1412875"/>
            <a:ext cx="8686800" cy="5040313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sl-SI" altLang="sl-SI" sz="16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-naše osončje je planetni sistem,katerega edina zvezda je sonce in okoli katerega kroži 8 planetov</a:t>
            </a:r>
          </a:p>
          <a:p>
            <a:pPr>
              <a:buFont typeface="Wingdings" panose="05000000000000000000" pitchFamily="2" charset="2"/>
              <a:buNone/>
            </a:pPr>
            <a:endParaRPr lang="sl-SI" altLang="sl-SI" sz="160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>
              <a:buFont typeface="Wingdings" panose="05000000000000000000" pitchFamily="2" charset="2"/>
              <a:buNone/>
            </a:pPr>
            <a:r>
              <a:rPr lang="sl-SI" altLang="sl-SI" sz="16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-poleg planetov Osončja sestavlajo še njihov 158 naravnih satelitov in preostali teles:asteroidi,meteroidi,planetoridi,kometi in medzvezdni prah</a:t>
            </a:r>
          </a:p>
          <a:p>
            <a:pPr>
              <a:buFont typeface="Wingdings" panose="05000000000000000000" pitchFamily="2" charset="2"/>
              <a:buNone/>
            </a:pPr>
            <a:endParaRPr lang="sl-SI" altLang="sl-SI" sz="160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>
              <a:buFont typeface="Wingdings" panose="05000000000000000000" pitchFamily="2" charset="2"/>
              <a:buNone/>
            </a:pPr>
            <a:r>
              <a:rPr lang="sl-SI" altLang="sl-SI" sz="16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-astronomska znanost pa v novejšem času razpralja o morebitnem obstoju novih planetov</a:t>
            </a:r>
          </a:p>
        </p:txBody>
      </p:sp>
      <p:pic>
        <p:nvPicPr>
          <p:cNvPr id="33796" name="Picture 4" descr="300px-Solar_sys">
            <a:extLst>
              <a:ext uri="{FF2B5EF4-FFF2-40B4-BE49-F238E27FC236}">
                <a16:creationId xmlns:a16="http://schemas.microsoft.com/office/drawing/2014/main" id="{F1515D2F-EDD2-443E-BBB6-FF7797740663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900113" y="4797425"/>
            <a:ext cx="3306762" cy="18716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>
            <a:extLst>
              <a:ext uri="{FF2B5EF4-FFF2-40B4-BE49-F238E27FC236}">
                <a16:creationId xmlns:a16="http://schemas.microsoft.com/office/drawing/2014/main" id="{59508109-DE71-45EC-B563-B4B3ACACB3C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l-SI" altLang="sl-SI"/>
              <a:t>VIRI</a:t>
            </a:r>
          </a:p>
        </p:txBody>
      </p:sp>
      <p:sp>
        <p:nvSpPr>
          <p:cNvPr id="35843" name="Rectangle 3">
            <a:extLst>
              <a:ext uri="{FF2B5EF4-FFF2-40B4-BE49-F238E27FC236}">
                <a16:creationId xmlns:a16="http://schemas.microsoft.com/office/drawing/2014/main" id="{32AE53F0-A453-4977-9CE1-E4EE375C8B3D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sl-SI" altLang="sl-SI" sz="16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-google.com</a:t>
            </a:r>
          </a:p>
          <a:p>
            <a:pPr>
              <a:buFont typeface="Wingdings" panose="05000000000000000000" pitchFamily="2" charset="2"/>
              <a:buNone/>
            </a:pPr>
            <a:r>
              <a:rPr lang="sl-SI" altLang="sl-SI" sz="16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-najdi.si</a:t>
            </a:r>
          </a:p>
          <a:p>
            <a:pPr>
              <a:buFont typeface="Wingdings" panose="05000000000000000000" pitchFamily="2" charset="2"/>
              <a:buNone/>
            </a:pPr>
            <a:r>
              <a:rPr lang="sl-SI" altLang="sl-SI" sz="16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-učbenik za fiziko</a:t>
            </a:r>
          </a:p>
          <a:p>
            <a:pPr>
              <a:buFont typeface="Wingdings" panose="05000000000000000000" pitchFamily="2" charset="2"/>
              <a:buNone/>
            </a:pPr>
            <a:r>
              <a:rPr lang="sl-SI" altLang="sl-SI" sz="16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-dijaski.net</a:t>
            </a:r>
          </a:p>
          <a:p>
            <a:pPr>
              <a:buFont typeface="Wingdings" panose="05000000000000000000" pitchFamily="2" charset="2"/>
              <a:buNone/>
            </a:pPr>
            <a:endParaRPr lang="sl-SI" altLang="sl-SI" sz="160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pic>
        <p:nvPicPr>
          <p:cNvPr id="35844" name="Picture 4" descr="Sun_STEREO_4dec2006_lrg">
            <a:extLst>
              <a:ext uri="{FF2B5EF4-FFF2-40B4-BE49-F238E27FC236}">
                <a16:creationId xmlns:a16="http://schemas.microsoft.com/office/drawing/2014/main" id="{9366AEA6-F5F6-48A6-8C16-9BB27DC3CB6D}"/>
              </a:ext>
            </a:extLst>
          </p:cNvPr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572125" y="1600200"/>
            <a:ext cx="2189163" cy="21891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35846" name="Picture 6" descr="osoncje12">
            <a:extLst>
              <a:ext uri="{FF2B5EF4-FFF2-40B4-BE49-F238E27FC236}">
                <a16:creationId xmlns:a16="http://schemas.microsoft.com/office/drawing/2014/main" id="{5D221F52-E417-43A4-B43A-16C37921D1F4}"/>
              </a:ext>
            </a:extLst>
          </p:cNvPr>
          <p:cNvPicPr>
            <a:picLocks noGrp="1" noChangeAspect="1" noChangeArrowheads="1"/>
          </p:cNvPicPr>
          <p:nvPr>
            <p:ph sz="quarter" idx="3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23850" y="4221163"/>
            <a:ext cx="4968875" cy="23764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Balance">
  <a:themeElements>
    <a:clrScheme name="Balance 1">
      <a:dk1>
        <a:srgbClr val="663300"/>
      </a:dk1>
      <a:lt1>
        <a:srgbClr val="FFFFFF"/>
      </a:lt1>
      <a:dk2>
        <a:srgbClr val="996600"/>
      </a:dk2>
      <a:lt2>
        <a:srgbClr val="DBBD71"/>
      </a:lt2>
      <a:accent1>
        <a:srgbClr val="F8A500"/>
      </a:accent1>
      <a:accent2>
        <a:srgbClr val="808000"/>
      </a:accent2>
      <a:accent3>
        <a:srgbClr val="CAB8AA"/>
      </a:accent3>
      <a:accent4>
        <a:srgbClr val="DADADA"/>
      </a:accent4>
      <a:accent5>
        <a:srgbClr val="FBCFAA"/>
      </a:accent5>
      <a:accent6>
        <a:srgbClr val="737300"/>
      </a:accent6>
      <a:hlink>
        <a:srgbClr val="FFCC66"/>
      </a:hlink>
      <a:folHlink>
        <a:srgbClr val="CCA500"/>
      </a:folHlink>
    </a:clrScheme>
    <a:fontScheme name="Balance">
      <a:majorFont>
        <a:latin typeface="Arial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Balance 1">
        <a:dk1>
          <a:srgbClr val="663300"/>
        </a:dk1>
        <a:lt1>
          <a:srgbClr val="FFFFFF"/>
        </a:lt1>
        <a:dk2>
          <a:srgbClr val="996600"/>
        </a:dk2>
        <a:lt2>
          <a:srgbClr val="DBBD71"/>
        </a:lt2>
        <a:accent1>
          <a:srgbClr val="F8A500"/>
        </a:accent1>
        <a:accent2>
          <a:srgbClr val="808000"/>
        </a:accent2>
        <a:accent3>
          <a:srgbClr val="CAB8AA"/>
        </a:accent3>
        <a:accent4>
          <a:srgbClr val="DADADA"/>
        </a:accent4>
        <a:accent5>
          <a:srgbClr val="FBCFAA"/>
        </a:accent5>
        <a:accent6>
          <a:srgbClr val="737300"/>
        </a:accent6>
        <a:hlink>
          <a:srgbClr val="FFCC66"/>
        </a:hlink>
        <a:folHlink>
          <a:srgbClr val="CCA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ance 2">
        <a:dk1>
          <a:srgbClr val="660000"/>
        </a:dk1>
        <a:lt1>
          <a:srgbClr val="FFFFFF"/>
        </a:lt1>
        <a:dk2>
          <a:srgbClr val="800000"/>
        </a:dk2>
        <a:lt2>
          <a:srgbClr val="FFFFCC"/>
        </a:lt2>
        <a:accent1>
          <a:srgbClr val="CC66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B8AA"/>
        </a:accent5>
        <a:accent6>
          <a:srgbClr val="AC6D56"/>
        </a:accent6>
        <a:hlink>
          <a:srgbClr val="FFFF99"/>
        </a:hlink>
        <a:folHlink>
          <a:srgbClr val="E5B325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ance 3">
        <a:dk1>
          <a:srgbClr val="003300"/>
        </a:dk1>
        <a:lt1>
          <a:srgbClr val="FFFFFF"/>
        </a:lt1>
        <a:dk2>
          <a:srgbClr val="4D6A2A"/>
        </a:dk2>
        <a:lt2>
          <a:srgbClr val="CCFF99"/>
        </a:lt2>
        <a:accent1>
          <a:srgbClr val="2EB62E"/>
        </a:accent1>
        <a:accent2>
          <a:srgbClr val="527C3A"/>
        </a:accent2>
        <a:accent3>
          <a:srgbClr val="B2B9AC"/>
        </a:accent3>
        <a:accent4>
          <a:srgbClr val="DADADA"/>
        </a:accent4>
        <a:accent5>
          <a:srgbClr val="ADD7AD"/>
        </a:accent5>
        <a:accent6>
          <a:srgbClr val="497034"/>
        </a:accent6>
        <a:hlink>
          <a:srgbClr val="DDD800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ance 4">
        <a:dk1>
          <a:srgbClr val="005A58"/>
        </a:dk1>
        <a:lt1>
          <a:srgbClr val="FFFFFF"/>
        </a:lt1>
        <a:dk2>
          <a:srgbClr val="00716E"/>
        </a:dk2>
        <a:lt2>
          <a:srgbClr val="FFFF99"/>
        </a:lt2>
        <a:accent1>
          <a:srgbClr val="2DB3B0"/>
        </a:accent1>
        <a:accent2>
          <a:srgbClr val="6D6FC7"/>
        </a:accent2>
        <a:accent3>
          <a:srgbClr val="AABBBA"/>
        </a:accent3>
        <a:accent4>
          <a:srgbClr val="DADADA"/>
        </a:accent4>
        <a:accent5>
          <a:srgbClr val="ADD6D4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ance 5">
        <a:dk1>
          <a:srgbClr val="003366"/>
        </a:dk1>
        <a:lt1>
          <a:srgbClr val="FFFFFF"/>
        </a:lt1>
        <a:dk2>
          <a:srgbClr val="2B5481"/>
        </a:dk2>
        <a:lt2>
          <a:srgbClr val="E5FFFF"/>
        </a:lt2>
        <a:accent1>
          <a:srgbClr val="336699"/>
        </a:accent1>
        <a:accent2>
          <a:srgbClr val="00B000"/>
        </a:accent2>
        <a:accent3>
          <a:srgbClr val="ACB3C1"/>
        </a:accent3>
        <a:accent4>
          <a:srgbClr val="DADADA"/>
        </a:accent4>
        <a:accent5>
          <a:srgbClr val="ADB8CA"/>
        </a:accent5>
        <a:accent6>
          <a:srgbClr val="009F00"/>
        </a:accent6>
        <a:hlink>
          <a:srgbClr val="00CCFF"/>
        </a:hlink>
        <a:folHlink>
          <a:srgbClr val="B5FFF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ance 6">
        <a:dk1>
          <a:srgbClr val="2F2D25"/>
        </a:dk1>
        <a:lt1>
          <a:srgbClr val="FFFFFF"/>
        </a:lt1>
        <a:dk2>
          <a:srgbClr val="656151"/>
        </a:dk2>
        <a:lt2>
          <a:srgbClr val="FFFFCC"/>
        </a:lt2>
        <a:accent1>
          <a:srgbClr val="818173"/>
        </a:accent1>
        <a:accent2>
          <a:srgbClr val="809EA8"/>
        </a:accent2>
        <a:accent3>
          <a:srgbClr val="B8B7B3"/>
        </a:accent3>
        <a:accent4>
          <a:srgbClr val="DADADA"/>
        </a:accent4>
        <a:accent5>
          <a:srgbClr val="C1C1BC"/>
        </a:accent5>
        <a:accent6>
          <a:srgbClr val="738F98"/>
        </a:accent6>
        <a:hlink>
          <a:srgbClr val="E2C86A"/>
        </a:hlink>
        <a:folHlink>
          <a:srgbClr val="B7B6A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ance 7">
        <a:dk1>
          <a:srgbClr val="B4AF80"/>
        </a:dk1>
        <a:lt1>
          <a:srgbClr val="FFFFFF"/>
        </a:lt1>
        <a:dk2>
          <a:srgbClr val="C8C6A2"/>
        </a:dk2>
        <a:lt2>
          <a:srgbClr val="827F4C"/>
        </a:lt2>
        <a:accent1>
          <a:srgbClr val="7C784E"/>
        </a:accent1>
        <a:accent2>
          <a:srgbClr val="A2A4AC"/>
        </a:accent2>
        <a:accent3>
          <a:srgbClr val="E0DFCE"/>
        </a:accent3>
        <a:accent4>
          <a:srgbClr val="DADADA"/>
        </a:accent4>
        <a:accent5>
          <a:srgbClr val="BFBEB2"/>
        </a:accent5>
        <a:accent6>
          <a:srgbClr val="92949B"/>
        </a:accent6>
        <a:hlink>
          <a:srgbClr val="33CCCC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ance 8">
        <a:dk1>
          <a:srgbClr val="000000"/>
        </a:dk1>
        <a:lt1>
          <a:srgbClr val="DDDDDD"/>
        </a:lt1>
        <a:dk2>
          <a:srgbClr val="000000"/>
        </a:dk2>
        <a:lt2>
          <a:srgbClr val="B8B7D1"/>
        </a:lt2>
        <a:accent1>
          <a:srgbClr val="F1F0F4"/>
        </a:accent1>
        <a:accent2>
          <a:srgbClr val="C1BCFC"/>
        </a:accent2>
        <a:accent3>
          <a:srgbClr val="EBEBEB"/>
        </a:accent3>
        <a:accent4>
          <a:srgbClr val="000000"/>
        </a:accent4>
        <a:accent5>
          <a:srgbClr val="F7F6F8"/>
        </a:accent5>
        <a:accent6>
          <a:srgbClr val="AFAAE4"/>
        </a:accent6>
        <a:hlink>
          <a:srgbClr val="5454C6"/>
        </a:hlink>
        <a:folHlink>
          <a:srgbClr val="6A6F8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lance 9">
        <a:dk1>
          <a:srgbClr val="000000"/>
        </a:dk1>
        <a:lt1>
          <a:srgbClr val="FFFFFF"/>
        </a:lt1>
        <a:dk2>
          <a:srgbClr val="00A29E"/>
        </a:dk2>
        <a:lt2>
          <a:srgbClr val="CBCBCB"/>
        </a:lt2>
        <a:accent1>
          <a:srgbClr val="E5E5FF"/>
        </a:accent1>
        <a:accent2>
          <a:srgbClr val="79CD6B"/>
        </a:accent2>
        <a:accent3>
          <a:srgbClr val="FFFFFF"/>
        </a:accent3>
        <a:accent4>
          <a:srgbClr val="000000"/>
        </a:accent4>
        <a:accent5>
          <a:srgbClr val="F0F0FF"/>
        </a:accent5>
        <a:accent6>
          <a:srgbClr val="6DBA60"/>
        </a:accent6>
        <a:hlink>
          <a:srgbClr val="4477DE"/>
        </a:hlink>
        <a:folHlink>
          <a:srgbClr val="65498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Balance</Template>
  <TotalTime>0</TotalTime>
  <Words>186</Words>
  <Application>Microsoft Office PowerPoint</Application>
  <PresentationFormat>On-screen Show (4:3)</PresentationFormat>
  <Paragraphs>29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Tahoma</vt:lpstr>
      <vt:lpstr>Wingdings</vt:lpstr>
      <vt:lpstr>Balance</vt:lpstr>
      <vt:lpstr>SONCE IN OSONČJE</vt:lpstr>
      <vt:lpstr>Sonce-opis</vt:lpstr>
      <vt:lpstr>Sonce-zgradba</vt:lpstr>
      <vt:lpstr>Osončje</vt:lpstr>
      <vt:lpstr>VIRI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2019-05-30T09:26:22Z</dcterms:created>
  <dcterms:modified xsi:type="dcterms:W3CDTF">2019-05-30T09:26:23Z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URL">
    <vt:lpwstr>https://dijaski.net</vt:lpwstr>
  </property>
</Properties>
</file>