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D404278C-1AC1-4B78-8C90-3277AFEE4186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7651" name="Rectangle 3">
              <a:extLst>
                <a:ext uri="{FF2B5EF4-FFF2-40B4-BE49-F238E27FC236}">
                  <a16:creationId xmlns:a16="http://schemas.microsoft.com/office/drawing/2014/main" id="{38EE1B52-1EE8-4844-BA55-7D6E16F3FFE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2" name="Oval 4">
              <a:extLst>
                <a:ext uri="{FF2B5EF4-FFF2-40B4-BE49-F238E27FC236}">
                  <a16:creationId xmlns:a16="http://schemas.microsoft.com/office/drawing/2014/main" id="{43BA8C28-4C88-4466-9174-F3C53314709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3" name="Rectangle 5">
              <a:extLst>
                <a:ext uri="{FF2B5EF4-FFF2-40B4-BE49-F238E27FC236}">
                  <a16:creationId xmlns:a16="http://schemas.microsoft.com/office/drawing/2014/main" id="{710BBC16-62DE-4B13-8973-A9FF140586E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4" name="Freeform 6">
              <a:extLst>
                <a:ext uri="{FF2B5EF4-FFF2-40B4-BE49-F238E27FC236}">
                  <a16:creationId xmlns:a16="http://schemas.microsoft.com/office/drawing/2014/main" id="{E23BC98A-3D15-490E-A277-D0E78075963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5" name="Rectangle 7">
              <a:extLst>
                <a:ext uri="{FF2B5EF4-FFF2-40B4-BE49-F238E27FC236}">
                  <a16:creationId xmlns:a16="http://schemas.microsoft.com/office/drawing/2014/main" id="{87E684A7-49AE-4BB6-855F-96F130CD93A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6" name="Rectangle 8">
              <a:extLst>
                <a:ext uri="{FF2B5EF4-FFF2-40B4-BE49-F238E27FC236}">
                  <a16:creationId xmlns:a16="http://schemas.microsoft.com/office/drawing/2014/main" id="{E9AE9CF9-112E-4961-8D0D-52976C4F93F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7" name="Rectangle 9">
              <a:extLst>
                <a:ext uri="{FF2B5EF4-FFF2-40B4-BE49-F238E27FC236}">
                  <a16:creationId xmlns:a16="http://schemas.microsoft.com/office/drawing/2014/main" id="{5DFCFAFB-9264-4C0D-B80F-8B4C976342E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8" name="Rectangle 10">
              <a:extLst>
                <a:ext uri="{FF2B5EF4-FFF2-40B4-BE49-F238E27FC236}">
                  <a16:creationId xmlns:a16="http://schemas.microsoft.com/office/drawing/2014/main" id="{7B78F985-B05C-47F6-B2D9-32D2AC557228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59" name="Rectangle 11">
              <a:extLst>
                <a:ext uri="{FF2B5EF4-FFF2-40B4-BE49-F238E27FC236}">
                  <a16:creationId xmlns:a16="http://schemas.microsoft.com/office/drawing/2014/main" id="{DA5E4D18-6F91-4A5E-9F7E-D3DA268F510E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0" name="Freeform 12">
              <a:extLst>
                <a:ext uri="{FF2B5EF4-FFF2-40B4-BE49-F238E27FC236}">
                  <a16:creationId xmlns:a16="http://schemas.microsoft.com/office/drawing/2014/main" id="{E16C2DEF-8C77-48F5-AB22-DA3EA7252DE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1" name="Freeform 13">
              <a:extLst>
                <a:ext uri="{FF2B5EF4-FFF2-40B4-BE49-F238E27FC236}">
                  <a16:creationId xmlns:a16="http://schemas.microsoft.com/office/drawing/2014/main" id="{DF0E09C3-612D-41D5-AB0F-E765DD337B3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2" name="Freeform 14">
              <a:extLst>
                <a:ext uri="{FF2B5EF4-FFF2-40B4-BE49-F238E27FC236}">
                  <a16:creationId xmlns:a16="http://schemas.microsoft.com/office/drawing/2014/main" id="{CF11F389-9160-4052-ADC9-6DEA1B9BA85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3" name="Freeform 15">
              <a:extLst>
                <a:ext uri="{FF2B5EF4-FFF2-40B4-BE49-F238E27FC236}">
                  <a16:creationId xmlns:a16="http://schemas.microsoft.com/office/drawing/2014/main" id="{6B36E39F-8E62-4F3C-B17D-FEC58553CB9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4" name="Freeform 16">
              <a:extLst>
                <a:ext uri="{FF2B5EF4-FFF2-40B4-BE49-F238E27FC236}">
                  <a16:creationId xmlns:a16="http://schemas.microsoft.com/office/drawing/2014/main" id="{A44F979D-F113-483B-B049-FE7586704EB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5" name="Freeform 17">
              <a:extLst>
                <a:ext uri="{FF2B5EF4-FFF2-40B4-BE49-F238E27FC236}">
                  <a16:creationId xmlns:a16="http://schemas.microsoft.com/office/drawing/2014/main" id="{003EAF17-BA1F-42CA-8EA9-E7709DC3A1D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6" name="Freeform 18">
              <a:extLst>
                <a:ext uri="{FF2B5EF4-FFF2-40B4-BE49-F238E27FC236}">
                  <a16:creationId xmlns:a16="http://schemas.microsoft.com/office/drawing/2014/main" id="{2E4A4E3A-8DCE-4189-AECB-7FB52A196D8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7" name="Freeform 19">
              <a:extLst>
                <a:ext uri="{FF2B5EF4-FFF2-40B4-BE49-F238E27FC236}">
                  <a16:creationId xmlns:a16="http://schemas.microsoft.com/office/drawing/2014/main" id="{A35E2AD8-0F60-4049-B0E8-8016C654675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8" name="Freeform 20">
              <a:extLst>
                <a:ext uri="{FF2B5EF4-FFF2-40B4-BE49-F238E27FC236}">
                  <a16:creationId xmlns:a16="http://schemas.microsoft.com/office/drawing/2014/main" id="{131A7C04-21DE-4AB0-8C64-8A5ABC27872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69" name="Freeform 21">
              <a:extLst>
                <a:ext uri="{FF2B5EF4-FFF2-40B4-BE49-F238E27FC236}">
                  <a16:creationId xmlns:a16="http://schemas.microsoft.com/office/drawing/2014/main" id="{0F0E025F-429D-4708-9D00-53D6BC6401C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0" name="Freeform 22">
              <a:extLst>
                <a:ext uri="{FF2B5EF4-FFF2-40B4-BE49-F238E27FC236}">
                  <a16:creationId xmlns:a16="http://schemas.microsoft.com/office/drawing/2014/main" id="{7DDA3A21-BA3E-4560-9A40-06E27AF7470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1" name="Freeform 23">
              <a:extLst>
                <a:ext uri="{FF2B5EF4-FFF2-40B4-BE49-F238E27FC236}">
                  <a16:creationId xmlns:a16="http://schemas.microsoft.com/office/drawing/2014/main" id="{A1847FF4-6DCB-4647-AA5C-BE6756028C8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2" name="Freeform 24">
              <a:extLst>
                <a:ext uri="{FF2B5EF4-FFF2-40B4-BE49-F238E27FC236}">
                  <a16:creationId xmlns:a16="http://schemas.microsoft.com/office/drawing/2014/main" id="{9FB28D24-4B35-4806-9927-5F633F26F5C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3" name="Freeform 25">
              <a:extLst>
                <a:ext uri="{FF2B5EF4-FFF2-40B4-BE49-F238E27FC236}">
                  <a16:creationId xmlns:a16="http://schemas.microsoft.com/office/drawing/2014/main" id="{72F91056-3311-412F-AE56-F2B23CF2259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4" name="Freeform 26">
              <a:extLst>
                <a:ext uri="{FF2B5EF4-FFF2-40B4-BE49-F238E27FC236}">
                  <a16:creationId xmlns:a16="http://schemas.microsoft.com/office/drawing/2014/main" id="{1E4E3FC9-3A60-4448-A5F9-5C41149F0A5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5" name="Oval 27">
              <a:extLst>
                <a:ext uri="{FF2B5EF4-FFF2-40B4-BE49-F238E27FC236}">
                  <a16:creationId xmlns:a16="http://schemas.microsoft.com/office/drawing/2014/main" id="{3752A418-8B02-438C-9DD2-68613E5C6BD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6" name="Oval 28">
              <a:extLst>
                <a:ext uri="{FF2B5EF4-FFF2-40B4-BE49-F238E27FC236}">
                  <a16:creationId xmlns:a16="http://schemas.microsoft.com/office/drawing/2014/main" id="{36C582D4-3D32-4226-BA5E-22827E7F8DD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7" name="Oval 29">
              <a:extLst>
                <a:ext uri="{FF2B5EF4-FFF2-40B4-BE49-F238E27FC236}">
                  <a16:creationId xmlns:a16="http://schemas.microsoft.com/office/drawing/2014/main" id="{2AD2A35F-BE97-4EEF-9878-4F688B43291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8" name="Freeform 30">
              <a:extLst>
                <a:ext uri="{FF2B5EF4-FFF2-40B4-BE49-F238E27FC236}">
                  <a16:creationId xmlns:a16="http://schemas.microsoft.com/office/drawing/2014/main" id="{5E2816D2-5374-4D1D-B3AC-F5C604F11A3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79" name="Freeform 31">
              <a:extLst>
                <a:ext uri="{FF2B5EF4-FFF2-40B4-BE49-F238E27FC236}">
                  <a16:creationId xmlns:a16="http://schemas.microsoft.com/office/drawing/2014/main" id="{A3FBB46B-8CC1-412A-850F-976A4E87360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80" name="Rectangle 32">
              <a:extLst>
                <a:ext uri="{FF2B5EF4-FFF2-40B4-BE49-F238E27FC236}">
                  <a16:creationId xmlns:a16="http://schemas.microsoft.com/office/drawing/2014/main" id="{5A4B2C9A-4FCA-430F-9081-2501B865E49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81" name="Rectangle 33">
              <a:extLst>
                <a:ext uri="{FF2B5EF4-FFF2-40B4-BE49-F238E27FC236}">
                  <a16:creationId xmlns:a16="http://schemas.microsoft.com/office/drawing/2014/main" id="{83D3AC58-A447-451C-9CC6-65D095A2B06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82" name="AutoShape 34">
              <a:extLst>
                <a:ext uri="{FF2B5EF4-FFF2-40B4-BE49-F238E27FC236}">
                  <a16:creationId xmlns:a16="http://schemas.microsoft.com/office/drawing/2014/main" id="{CC3A3DE8-6DF2-47BF-9C43-3A7C339051B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83" name="Freeform 35">
              <a:extLst>
                <a:ext uri="{FF2B5EF4-FFF2-40B4-BE49-F238E27FC236}">
                  <a16:creationId xmlns:a16="http://schemas.microsoft.com/office/drawing/2014/main" id="{8920FEE8-52B0-49CF-8851-30B8577EEAB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7684" name="Freeform 36">
              <a:extLst>
                <a:ext uri="{FF2B5EF4-FFF2-40B4-BE49-F238E27FC236}">
                  <a16:creationId xmlns:a16="http://schemas.microsoft.com/office/drawing/2014/main" id="{7E506F22-A7E4-4892-8BE7-5A91DF21471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7685" name="Rectangle 37">
            <a:extLst>
              <a:ext uri="{FF2B5EF4-FFF2-40B4-BE49-F238E27FC236}">
                <a16:creationId xmlns:a16="http://schemas.microsoft.com/office/drawing/2014/main" id="{8A28763B-9544-4615-B02C-88E816DDF2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7686" name="Rectangle 38">
            <a:extLst>
              <a:ext uri="{FF2B5EF4-FFF2-40B4-BE49-F238E27FC236}">
                <a16:creationId xmlns:a16="http://schemas.microsoft.com/office/drawing/2014/main" id="{061DBD78-4EBE-44A3-A1EF-7783BB7407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7687" name="Rectangle 39">
            <a:extLst>
              <a:ext uri="{FF2B5EF4-FFF2-40B4-BE49-F238E27FC236}">
                <a16:creationId xmlns:a16="http://schemas.microsoft.com/office/drawing/2014/main" id="{DC0C206C-4081-42CE-A3AF-6E4ED53F11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27688" name="Rectangle 40">
            <a:extLst>
              <a:ext uri="{FF2B5EF4-FFF2-40B4-BE49-F238E27FC236}">
                <a16:creationId xmlns:a16="http://schemas.microsoft.com/office/drawing/2014/main" id="{99E3F2F0-1314-4491-BD49-FD0D5F793E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27689" name="Rectangle 41">
            <a:extLst>
              <a:ext uri="{FF2B5EF4-FFF2-40B4-BE49-F238E27FC236}">
                <a16:creationId xmlns:a16="http://schemas.microsoft.com/office/drawing/2014/main" id="{F2A866BE-6B55-4109-86A2-AA1DC23FAE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824687-1A04-4DE6-A251-7BF336B0EBE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890E-6197-4415-A269-EA91F340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8A60F-5598-477C-8FDA-856E2A911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E7B47-3241-40E9-8B30-453A1492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FE500-11D5-4FB5-8586-9DCB3060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4EC28-001C-4BCB-9136-EE7F7D8F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6157-0EA3-4154-A894-6BF4A6AF0D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436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CF3017-2034-42D4-889F-F884D7BF3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A7E33-F7DC-4A0B-B816-3E30A28D9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004A4-EF14-4AAF-B7BB-C33D1E88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DD8EB-F45E-4EDB-8217-42E42B64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AD63E-AEFD-4C0F-AA39-BF47EBCF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2A281-3A0E-4895-8C90-D88684D0C0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4248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1F66-DD37-4DEB-874D-88D2FC71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18E5B-DB36-492E-8B3E-5DECC2CD141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22619-3A25-41E0-929B-BE8FA08FA32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B91C07-DE67-457F-A296-2B3552160B0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C442A9-5BC3-45D5-801C-3FDC929B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102640-C3B2-4BED-AD23-FDF9910F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E7BB1C-527D-465E-84B0-5364E44FB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7BCD65-93CC-48E9-8487-5C953B050C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25302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9D4E-29CD-4DF0-9D28-594A03C51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0E896-96B3-4DE6-8811-153D68036FD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F2458-2328-4A21-921C-51FF6BFC9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EB4F8-5920-4E8D-B043-8BD62E0E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D2F46-F3C2-4678-95D7-F46721D8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F4AC5-9526-4B8B-AFD4-8A7EBB21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73EFD-61D6-49D0-942E-5EBF514D17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033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5AC4-AF29-4E6E-8BDA-7D0A8B70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5870-6352-4811-BB87-3F55F806D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02A2B-2711-4B68-99A2-D934EB0A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29C2F-1B4A-4DD4-89F4-4589C6BA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CCABF-22D1-4B29-A01F-E5215737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22EBC-A2FC-4D07-8578-BCE3312A8C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475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B5E1F-C39F-49A3-81AC-B2BE91B1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BA94E-0D61-4520-ACCA-C6C694B5A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CC133-E17F-474E-9A32-5E593317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9C143-A1B1-4415-BC80-7A6EEE75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4440E-EB10-41A2-9B83-237BFF93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36AEE-9EFF-496D-B544-10E2704926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508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8B7FF-71FA-4617-A2D5-D32438E8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B787D-F66F-4446-A3B7-54E544697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2E7AB-A145-4822-BBAD-EE4FB3061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42316-8D0D-443C-958E-35951FFD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DC48C-8406-46A5-889A-F112EB357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0506F-02B2-4A71-AA03-3DDE10FE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4E034-FD8F-49E5-9F98-0D549090BF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295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AEE53-6DA0-4433-A416-EAF073DE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96BF9-0689-4C11-B02D-5F135C08D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938F3-E8E8-4983-A0EB-C3A4AD77A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BCDBDA-CD30-4F41-8970-132F466F1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06BDB4-DFD5-488B-9FC2-CFA0821B6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85AB3-2503-4985-8014-229B4E59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41E99-A0E5-43A8-892C-844C7348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59A8F-E923-4633-B262-CA48A353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B9A6D-0503-4AEE-97E5-0A8CA4EEE0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468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F8B5F-C69F-45E5-AAB3-F28F20B10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77411-3D88-460D-92CC-3DFBCEFB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76140-EC20-41A7-ACD9-99817797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5357D-75C6-4696-98CF-A9BBE0E8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C144D-5D9E-4274-9809-7FEA503282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187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D2795-0148-4082-A986-76B715956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83C26-440E-4D7B-9D38-62CBCF0D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1B97D-09C0-446B-9C78-E08A8B63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36153-5F5B-4D41-8495-B5E59E5B38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032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89C43-931F-4BD8-A452-F1C62DE68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0189C-5A67-4CB8-8E84-75DEFB079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A39E2-D143-4698-BDAD-D47EF3D69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68FF3-C184-4AE5-9F26-4FF808B7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A2EE7-37C3-4BEC-B852-B884DB39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2143B-8643-42E1-9F86-189C94FB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D05D1-1965-49AD-AFF8-680416EC5F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405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F5E96-F5BD-4C9C-ADAA-E4EDB7560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CF2AB9-DC4E-4F23-9E17-BEC65412A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6F648-A925-43D2-8BD1-A190C0870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CD5A6-6988-42A5-A2F5-11197D44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9FF60-9603-4AC1-9BFF-ADDB0E2F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D44D-9497-47E2-80B6-0A0419471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CF890-1AE1-48A7-8774-06E3EC50E3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248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44357825-2542-4AFC-A569-3C0FD1EB2760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6627" name="Rectangle 3">
              <a:extLst>
                <a:ext uri="{FF2B5EF4-FFF2-40B4-BE49-F238E27FC236}">
                  <a16:creationId xmlns:a16="http://schemas.microsoft.com/office/drawing/2014/main" id="{DC97ED0A-D97C-4728-8115-31857A4BCCE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28" name="Oval 4">
              <a:extLst>
                <a:ext uri="{FF2B5EF4-FFF2-40B4-BE49-F238E27FC236}">
                  <a16:creationId xmlns:a16="http://schemas.microsoft.com/office/drawing/2014/main" id="{D327145C-43CC-4954-990A-9BB974BE0D3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70524A6E-CA74-47A6-9D85-D1075AA470F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0" name="Freeform 6">
              <a:extLst>
                <a:ext uri="{FF2B5EF4-FFF2-40B4-BE49-F238E27FC236}">
                  <a16:creationId xmlns:a16="http://schemas.microsoft.com/office/drawing/2014/main" id="{C23D8C66-3D81-4BC4-BC19-C0AF3C2B099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1" name="Rectangle 7">
              <a:extLst>
                <a:ext uri="{FF2B5EF4-FFF2-40B4-BE49-F238E27FC236}">
                  <a16:creationId xmlns:a16="http://schemas.microsoft.com/office/drawing/2014/main" id="{CE1C4570-1A58-4C65-AF43-1BC62A9F535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6B6AA789-CE1B-4993-B3CC-7720A21C74B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3" name="Rectangle 9">
              <a:extLst>
                <a:ext uri="{FF2B5EF4-FFF2-40B4-BE49-F238E27FC236}">
                  <a16:creationId xmlns:a16="http://schemas.microsoft.com/office/drawing/2014/main" id="{A00CE8AA-F899-42E3-A807-0374260839D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66B9E5CB-F636-4C55-8F77-19367526E2E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5" name="Rectangle 11">
              <a:extLst>
                <a:ext uri="{FF2B5EF4-FFF2-40B4-BE49-F238E27FC236}">
                  <a16:creationId xmlns:a16="http://schemas.microsoft.com/office/drawing/2014/main" id="{C7450895-7BF0-4268-845E-36B92817CA0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6" name="Freeform 12">
              <a:extLst>
                <a:ext uri="{FF2B5EF4-FFF2-40B4-BE49-F238E27FC236}">
                  <a16:creationId xmlns:a16="http://schemas.microsoft.com/office/drawing/2014/main" id="{6CE4A329-BF39-4389-BB3D-F05696A340C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7" name="Freeform 13">
              <a:extLst>
                <a:ext uri="{FF2B5EF4-FFF2-40B4-BE49-F238E27FC236}">
                  <a16:creationId xmlns:a16="http://schemas.microsoft.com/office/drawing/2014/main" id="{5A01C677-D228-4264-A52D-D5E0A5530C3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8" name="Freeform 14">
              <a:extLst>
                <a:ext uri="{FF2B5EF4-FFF2-40B4-BE49-F238E27FC236}">
                  <a16:creationId xmlns:a16="http://schemas.microsoft.com/office/drawing/2014/main" id="{B91F249C-6FF4-4B8C-8BF9-87021FD657A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9" name="Freeform 15">
              <a:extLst>
                <a:ext uri="{FF2B5EF4-FFF2-40B4-BE49-F238E27FC236}">
                  <a16:creationId xmlns:a16="http://schemas.microsoft.com/office/drawing/2014/main" id="{82063EC6-A838-48B3-8730-A1597CE70D1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0" name="Freeform 16">
              <a:extLst>
                <a:ext uri="{FF2B5EF4-FFF2-40B4-BE49-F238E27FC236}">
                  <a16:creationId xmlns:a16="http://schemas.microsoft.com/office/drawing/2014/main" id="{9C648510-938B-4397-9628-9CF4C2AF526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1" name="Freeform 17">
              <a:extLst>
                <a:ext uri="{FF2B5EF4-FFF2-40B4-BE49-F238E27FC236}">
                  <a16:creationId xmlns:a16="http://schemas.microsoft.com/office/drawing/2014/main" id="{9AFB6640-CB1D-403A-ABE5-88EA63C566B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2" name="Freeform 18">
              <a:extLst>
                <a:ext uri="{FF2B5EF4-FFF2-40B4-BE49-F238E27FC236}">
                  <a16:creationId xmlns:a16="http://schemas.microsoft.com/office/drawing/2014/main" id="{419E14CD-811D-40E1-A2B8-85CF1A3FFF3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3" name="Freeform 19">
              <a:extLst>
                <a:ext uri="{FF2B5EF4-FFF2-40B4-BE49-F238E27FC236}">
                  <a16:creationId xmlns:a16="http://schemas.microsoft.com/office/drawing/2014/main" id="{C8100BFF-195B-472D-87EC-768244457CB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4" name="Freeform 20">
              <a:extLst>
                <a:ext uri="{FF2B5EF4-FFF2-40B4-BE49-F238E27FC236}">
                  <a16:creationId xmlns:a16="http://schemas.microsoft.com/office/drawing/2014/main" id="{1B6ECA6D-B0A2-4463-A5C4-C60C74B1040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5" name="Freeform 21">
              <a:extLst>
                <a:ext uri="{FF2B5EF4-FFF2-40B4-BE49-F238E27FC236}">
                  <a16:creationId xmlns:a16="http://schemas.microsoft.com/office/drawing/2014/main" id="{071C3F7A-5F37-433D-A5B8-A21C5485124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6" name="Freeform 22">
              <a:extLst>
                <a:ext uri="{FF2B5EF4-FFF2-40B4-BE49-F238E27FC236}">
                  <a16:creationId xmlns:a16="http://schemas.microsoft.com/office/drawing/2014/main" id="{3BA40145-0E18-4F56-B0A9-BC9CD649103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7" name="Freeform 23">
              <a:extLst>
                <a:ext uri="{FF2B5EF4-FFF2-40B4-BE49-F238E27FC236}">
                  <a16:creationId xmlns:a16="http://schemas.microsoft.com/office/drawing/2014/main" id="{87B02EA4-56DF-4B9F-9354-5B5F29508C9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8" name="Freeform 24">
              <a:extLst>
                <a:ext uri="{FF2B5EF4-FFF2-40B4-BE49-F238E27FC236}">
                  <a16:creationId xmlns:a16="http://schemas.microsoft.com/office/drawing/2014/main" id="{5597638B-0462-4772-B8AE-10484F19652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49" name="Freeform 25">
              <a:extLst>
                <a:ext uri="{FF2B5EF4-FFF2-40B4-BE49-F238E27FC236}">
                  <a16:creationId xmlns:a16="http://schemas.microsoft.com/office/drawing/2014/main" id="{158FCBF4-0115-486D-A4B8-057B6A26A88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0" name="Freeform 26">
              <a:extLst>
                <a:ext uri="{FF2B5EF4-FFF2-40B4-BE49-F238E27FC236}">
                  <a16:creationId xmlns:a16="http://schemas.microsoft.com/office/drawing/2014/main" id="{BF9DE179-30E6-4BA9-9274-80B11886FB8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1" name="Oval 27">
              <a:extLst>
                <a:ext uri="{FF2B5EF4-FFF2-40B4-BE49-F238E27FC236}">
                  <a16:creationId xmlns:a16="http://schemas.microsoft.com/office/drawing/2014/main" id="{067F9456-9E78-4CA2-96EE-BFCDE09BDE5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2" name="Oval 28">
              <a:extLst>
                <a:ext uri="{FF2B5EF4-FFF2-40B4-BE49-F238E27FC236}">
                  <a16:creationId xmlns:a16="http://schemas.microsoft.com/office/drawing/2014/main" id="{6E7F698E-616D-4D1A-9566-A9C1B011520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3" name="Oval 29">
              <a:extLst>
                <a:ext uri="{FF2B5EF4-FFF2-40B4-BE49-F238E27FC236}">
                  <a16:creationId xmlns:a16="http://schemas.microsoft.com/office/drawing/2014/main" id="{3434EABF-37F2-44CA-BC12-5551C804082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4" name="Freeform 30">
              <a:extLst>
                <a:ext uri="{FF2B5EF4-FFF2-40B4-BE49-F238E27FC236}">
                  <a16:creationId xmlns:a16="http://schemas.microsoft.com/office/drawing/2014/main" id="{264A06CB-C394-4EFD-AE57-B07B7807D82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5" name="Freeform 31">
              <a:extLst>
                <a:ext uri="{FF2B5EF4-FFF2-40B4-BE49-F238E27FC236}">
                  <a16:creationId xmlns:a16="http://schemas.microsoft.com/office/drawing/2014/main" id="{F757D1C8-E5F5-41D3-9025-37B1A08DC0F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6" name="Rectangle 32">
              <a:extLst>
                <a:ext uri="{FF2B5EF4-FFF2-40B4-BE49-F238E27FC236}">
                  <a16:creationId xmlns:a16="http://schemas.microsoft.com/office/drawing/2014/main" id="{076BB011-F23A-443A-933B-228055C6468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7" name="Rectangle 33">
              <a:extLst>
                <a:ext uri="{FF2B5EF4-FFF2-40B4-BE49-F238E27FC236}">
                  <a16:creationId xmlns:a16="http://schemas.microsoft.com/office/drawing/2014/main" id="{1B8F4A07-C39D-4F6E-8424-D86E6334C5D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8" name="AutoShape 34">
              <a:extLst>
                <a:ext uri="{FF2B5EF4-FFF2-40B4-BE49-F238E27FC236}">
                  <a16:creationId xmlns:a16="http://schemas.microsoft.com/office/drawing/2014/main" id="{F23CC3C1-C44B-4F96-997A-95FFAC84826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59" name="Freeform 35">
              <a:extLst>
                <a:ext uri="{FF2B5EF4-FFF2-40B4-BE49-F238E27FC236}">
                  <a16:creationId xmlns:a16="http://schemas.microsoft.com/office/drawing/2014/main" id="{1EFCB99D-EBCA-4B6D-BC67-4B5A43CBA87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60" name="Freeform 36">
              <a:extLst>
                <a:ext uri="{FF2B5EF4-FFF2-40B4-BE49-F238E27FC236}">
                  <a16:creationId xmlns:a16="http://schemas.microsoft.com/office/drawing/2014/main" id="{337380FF-DAC1-4AA3-8DFF-9B5ED8AE9B4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6661" name="Rectangle 37">
            <a:extLst>
              <a:ext uri="{FF2B5EF4-FFF2-40B4-BE49-F238E27FC236}">
                <a16:creationId xmlns:a16="http://schemas.microsoft.com/office/drawing/2014/main" id="{084E6A52-29D2-477F-86C1-3DFF08830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26662" name="Rectangle 38">
            <a:extLst>
              <a:ext uri="{FF2B5EF4-FFF2-40B4-BE49-F238E27FC236}">
                <a16:creationId xmlns:a16="http://schemas.microsoft.com/office/drawing/2014/main" id="{4271DA39-B73D-43DD-B600-91A7E8950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26663" name="Rectangle 39">
            <a:extLst>
              <a:ext uri="{FF2B5EF4-FFF2-40B4-BE49-F238E27FC236}">
                <a16:creationId xmlns:a16="http://schemas.microsoft.com/office/drawing/2014/main" id="{2AFDF7D0-158C-43EE-95D9-4F13CD2A4A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26664" name="Rectangle 40">
            <a:extLst>
              <a:ext uri="{FF2B5EF4-FFF2-40B4-BE49-F238E27FC236}">
                <a16:creationId xmlns:a16="http://schemas.microsoft.com/office/drawing/2014/main" id="{9FC38101-1392-4FF1-AACB-2AA051DC75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l-SI" altLang="sl-SI"/>
          </a:p>
        </p:txBody>
      </p:sp>
      <p:sp>
        <p:nvSpPr>
          <p:cNvPr id="26665" name="Rectangle 41">
            <a:extLst>
              <a:ext uri="{FF2B5EF4-FFF2-40B4-BE49-F238E27FC236}">
                <a16:creationId xmlns:a16="http://schemas.microsoft.com/office/drawing/2014/main" id="{88FE33E5-8628-4DE0-A928-9376BD39B6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5D15B5-163E-4792-A119-F8B542434A1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107D8F8-33D6-4BDE-A33A-6EE276BE57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736725"/>
          </a:xfrm>
        </p:spPr>
        <p:txBody>
          <a:bodyPr/>
          <a:lstStyle/>
          <a:p>
            <a:r>
              <a:rPr lang="sl-SI" altLang="sl-SI" sz="4400">
                <a:solidFill>
                  <a:srgbClr val="800000"/>
                </a:solidFill>
              </a:rPr>
              <a:t>SONCE IN OSONČJE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051B166-EBEA-425B-93ED-41D7C7A1A1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sl-SI" altLang="sl-SI" dirty="0">
                <a:solidFill>
                  <a:srgbClr val="800000"/>
                </a:solidFill>
              </a:rPr>
              <a:t> </a:t>
            </a:r>
          </a:p>
        </p:txBody>
      </p:sp>
      <p:pic>
        <p:nvPicPr>
          <p:cNvPr id="2052" name="Picture 4" descr="n_sedna-comparison">
            <a:extLst>
              <a:ext uri="{FF2B5EF4-FFF2-40B4-BE49-F238E27FC236}">
                <a16:creationId xmlns:a16="http://schemas.microsoft.com/office/drawing/2014/main" id="{48CCD172-68E2-4A10-8ED8-16E5F541F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060575"/>
            <a:ext cx="3767137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1366359-9304-4F07-9A14-AE7BD422B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Sonce-opis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570B541-E12F-43C1-B400-E96A9CC553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8353425" cy="2879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-je edina zvezda in glavno telo našega osončja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-planet Zemlja in njeni seterski planeti,tako drugi zemeljski planeti ko plinski velikani krožijo okoli sonca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-druga telesa,ki krožijo okoli sonca so:asteroidi,meteroid,kometi in medzvezdni prah</a:t>
            </a:r>
          </a:p>
        </p:txBody>
      </p:sp>
      <p:pic>
        <p:nvPicPr>
          <p:cNvPr id="3076" name="Picture 4" descr="sonce-giant-m">
            <a:extLst>
              <a:ext uri="{FF2B5EF4-FFF2-40B4-BE49-F238E27FC236}">
                <a16:creationId xmlns:a16="http://schemas.microsoft.com/office/drawing/2014/main" id="{9E917C09-C523-4D21-810A-982E73DFB78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4076700"/>
            <a:ext cx="1905000" cy="190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6" descr="sonce">
            <a:extLst>
              <a:ext uri="{FF2B5EF4-FFF2-40B4-BE49-F238E27FC236}">
                <a16:creationId xmlns:a16="http://schemas.microsoft.com/office/drawing/2014/main" id="{3B84F841-F8AE-4CA1-91D6-44EFA1FA99F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4652963"/>
            <a:ext cx="2330450" cy="1549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8" descr="sonce_b">
            <a:extLst>
              <a:ext uri="{FF2B5EF4-FFF2-40B4-BE49-F238E27FC236}">
                <a16:creationId xmlns:a16="http://schemas.microsoft.com/office/drawing/2014/main" id="{D581F13A-9294-42F4-BA0D-6FC9A851D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508500"/>
            <a:ext cx="2627312" cy="19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F2040C0-AF6F-4E33-AB43-05B370CFB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Sonce-zgradba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CB84ED0-723C-443C-AE34-4C5E274BF6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29083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-sonce je velikanska vrtica se krogla žarečih plinov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-sestavljena iz vodika(73,4%),helija(24,9%),kisika,ogljika in drugih elementov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-površina od sonca ni gladka ampak podobna brbotajočem kotlu žarečih plinov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-od časa do časa se z njegove površine odlepijo loki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-v samem središču je sredica,ki ima 14 miljonov stopinj Celzija</a:t>
            </a:r>
          </a:p>
        </p:txBody>
      </p:sp>
      <p:pic>
        <p:nvPicPr>
          <p:cNvPr id="31748" name="Picture 4" descr="zgradba_sonca">
            <a:extLst>
              <a:ext uri="{FF2B5EF4-FFF2-40B4-BE49-F238E27FC236}">
                <a16:creationId xmlns:a16="http://schemas.microsoft.com/office/drawing/2014/main" id="{1CE76580-0FC0-481E-805B-56ABE3C7738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4508500"/>
            <a:ext cx="2354262" cy="2060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8D873B2-C70E-4708-A746-2D59C6A41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Osončje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71A994A-8B48-4784-9DD4-0B0F044AA3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8686800" cy="5040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-naše osončje je planetni sistem,katerega edina zvezda je sonce in okoli katerega kroži 8 planetov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-poleg planetov Osončja sestavlajo še njihov 158 naravnih satelitov in preostali teles:asteroidi,meteroidi,planetoridi,kometi in medzvezdni prah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-astronomska znanost pa v novejšem času razpralja o morebitnem obstoju novih planetov</a:t>
            </a:r>
          </a:p>
        </p:txBody>
      </p:sp>
      <p:pic>
        <p:nvPicPr>
          <p:cNvPr id="33796" name="Picture 4" descr="300px-Solar_sys">
            <a:extLst>
              <a:ext uri="{FF2B5EF4-FFF2-40B4-BE49-F238E27FC236}">
                <a16:creationId xmlns:a16="http://schemas.microsoft.com/office/drawing/2014/main" id="{F1515D2F-EDD2-443E-BBB6-FF779774066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4797425"/>
            <a:ext cx="3306762" cy="1871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9508109-DE71-45EC-B563-B4B3ACACB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2AE53F0-A453-4977-9CE1-E4EE375C8B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-google.com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-najdi.si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-učbenik za fiziko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-dijaski.net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5844" name="Picture 4" descr="Sun_STEREO_4dec2006_lrg">
            <a:extLst>
              <a:ext uri="{FF2B5EF4-FFF2-40B4-BE49-F238E27FC236}">
                <a16:creationId xmlns:a16="http://schemas.microsoft.com/office/drawing/2014/main" id="{9366AEA6-F5F6-48A6-8C16-9BB27DC3CB6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2125" y="1600200"/>
            <a:ext cx="2189163" cy="2189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6" name="Picture 6" descr="osoncje12">
            <a:extLst>
              <a:ext uri="{FF2B5EF4-FFF2-40B4-BE49-F238E27FC236}">
                <a16:creationId xmlns:a16="http://schemas.microsoft.com/office/drawing/2014/main" id="{5D221F52-E417-43A4-B43A-16C37921D1F4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221163"/>
            <a:ext cx="4968875" cy="2376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0</TotalTime>
  <Words>186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Balance</vt:lpstr>
      <vt:lpstr>SONCE IN OSONČJE</vt:lpstr>
      <vt:lpstr>Sonce-opis</vt:lpstr>
      <vt:lpstr>Sonce-zgradba</vt:lpstr>
      <vt:lpstr>Osončje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2019-05-30T09:26:22Z</dcterms:created>
  <dcterms:modified xsi:type="dcterms:W3CDTF">2019-05-30T09:26:23Z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