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0482" name="Group 2">
            <a:extLst>
              <a:ext uri="{FF2B5EF4-FFF2-40B4-BE49-F238E27FC236}">
                <a16:creationId xmlns:a16="http://schemas.microsoft.com/office/drawing/2014/main" id="{9E6BB776-BB54-42A7-B122-EFF71976A765}"/>
              </a:ext>
            </a:extLst>
          </p:cNvPr>
          <p:cNvGrpSpPr>
            <a:grpSpLocks/>
          </p:cNvGrpSpPr>
          <p:nvPr/>
        </p:nvGrpSpPr>
        <p:grpSpPr bwMode="auto">
          <a:xfrm>
            <a:off x="0" y="0"/>
            <a:ext cx="9148763" cy="6851650"/>
            <a:chOff x="1" y="0"/>
            <a:chExt cx="5763" cy="4316"/>
          </a:xfrm>
        </p:grpSpPr>
        <p:sp>
          <p:nvSpPr>
            <p:cNvPr id="20483" name="Freeform 3">
              <a:extLst>
                <a:ext uri="{FF2B5EF4-FFF2-40B4-BE49-F238E27FC236}">
                  <a16:creationId xmlns:a16="http://schemas.microsoft.com/office/drawing/2014/main" id="{E2F49369-FDE6-4872-9FE0-678983BB0EEC}"/>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84" name="Freeform 4">
              <a:extLst>
                <a:ext uri="{FF2B5EF4-FFF2-40B4-BE49-F238E27FC236}">
                  <a16:creationId xmlns:a16="http://schemas.microsoft.com/office/drawing/2014/main" id="{D1A95BE2-A1D3-442D-9BE8-A86E34E7DF60}"/>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85" name="Freeform 5">
              <a:extLst>
                <a:ext uri="{FF2B5EF4-FFF2-40B4-BE49-F238E27FC236}">
                  <a16:creationId xmlns:a16="http://schemas.microsoft.com/office/drawing/2014/main" id="{3A50A474-DA41-430D-A15C-6C5FF12B7596}"/>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nvGrpSpPr>
            <p:cNvPr id="20486" name="Group 6">
              <a:extLst>
                <a:ext uri="{FF2B5EF4-FFF2-40B4-BE49-F238E27FC236}">
                  <a16:creationId xmlns:a16="http://schemas.microsoft.com/office/drawing/2014/main" id="{AB6DBEE9-D3BB-413C-A8AA-870851F438C8}"/>
                </a:ext>
              </a:extLst>
            </p:cNvPr>
            <p:cNvGrpSpPr>
              <a:grpSpLocks/>
            </p:cNvGrpSpPr>
            <p:nvPr/>
          </p:nvGrpSpPr>
          <p:grpSpPr bwMode="auto">
            <a:xfrm>
              <a:off x="288" y="0"/>
              <a:ext cx="5098" cy="4316"/>
              <a:chOff x="288" y="0"/>
              <a:chExt cx="5098" cy="4316"/>
            </a:xfrm>
          </p:grpSpPr>
          <p:sp>
            <p:nvSpPr>
              <p:cNvPr id="20487" name="Freeform 7">
                <a:extLst>
                  <a:ext uri="{FF2B5EF4-FFF2-40B4-BE49-F238E27FC236}">
                    <a16:creationId xmlns:a16="http://schemas.microsoft.com/office/drawing/2014/main" id="{4EC8F797-74AC-407D-AA56-6C77E5583332}"/>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88" name="Freeform 8">
                <a:extLst>
                  <a:ext uri="{FF2B5EF4-FFF2-40B4-BE49-F238E27FC236}">
                    <a16:creationId xmlns:a16="http://schemas.microsoft.com/office/drawing/2014/main" id="{940E32AB-DFDD-489D-9A84-26476E6D642F}"/>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89" name="Freeform 9">
                <a:extLst>
                  <a:ext uri="{FF2B5EF4-FFF2-40B4-BE49-F238E27FC236}">
                    <a16:creationId xmlns:a16="http://schemas.microsoft.com/office/drawing/2014/main" id="{DD9536BE-1FCF-44A7-AE2A-04941A9AE2B6}"/>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0" name="Freeform 10">
                <a:extLst>
                  <a:ext uri="{FF2B5EF4-FFF2-40B4-BE49-F238E27FC236}">
                    <a16:creationId xmlns:a16="http://schemas.microsoft.com/office/drawing/2014/main" id="{5D15AA00-A29D-4FB1-9C41-9A23AD5EB85E}"/>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1" name="Freeform 11">
                <a:extLst>
                  <a:ext uri="{FF2B5EF4-FFF2-40B4-BE49-F238E27FC236}">
                    <a16:creationId xmlns:a16="http://schemas.microsoft.com/office/drawing/2014/main" id="{C7314EE8-C6B5-407D-B57F-70D288554D1C}"/>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2" name="Freeform 12">
                <a:extLst>
                  <a:ext uri="{FF2B5EF4-FFF2-40B4-BE49-F238E27FC236}">
                    <a16:creationId xmlns:a16="http://schemas.microsoft.com/office/drawing/2014/main" id="{728CE09E-6153-4CEA-9955-4A8B1C1B53D3}"/>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3" name="Freeform 13">
                <a:extLst>
                  <a:ext uri="{FF2B5EF4-FFF2-40B4-BE49-F238E27FC236}">
                    <a16:creationId xmlns:a16="http://schemas.microsoft.com/office/drawing/2014/main" id="{B367A3A1-CFE3-4D0F-845D-7CE85380C4F6}"/>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4" name="Freeform 14">
                <a:extLst>
                  <a:ext uri="{FF2B5EF4-FFF2-40B4-BE49-F238E27FC236}">
                    <a16:creationId xmlns:a16="http://schemas.microsoft.com/office/drawing/2014/main" id="{26440FA2-3B3C-47A0-B3A4-EFD97D28458D}"/>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5" name="Freeform 15">
                <a:extLst>
                  <a:ext uri="{FF2B5EF4-FFF2-40B4-BE49-F238E27FC236}">
                    <a16:creationId xmlns:a16="http://schemas.microsoft.com/office/drawing/2014/main" id="{87C7FE29-5E8D-4EB9-967B-4DB9C0FE67DE}"/>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6" name="Freeform 16">
                <a:extLst>
                  <a:ext uri="{FF2B5EF4-FFF2-40B4-BE49-F238E27FC236}">
                    <a16:creationId xmlns:a16="http://schemas.microsoft.com/office/drawing/2014/main" id="{DA1F4399-0C00-475B-967A-161594075C98}"/>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7" name="Freeform 17">
                <a:extLst>
                  <a:ext uri="{FF2B5EF4-FFF2-40B4-BE49-F238E27FC236}">
                    <a16:creationId xmlns:a16="http://schemas.microsoft.com/office/drawing/2014/main" id="{31D0E51E-9B3B-40A7-88AA-1E09A1800AAB}"/>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8" name="Freeform 18">
                <a:extLst>
                  <a:ext uri="{FF2B5EF4-FFF2-40B4-BE49-F238E27FC236}">
                    <a16:creationId xmlns:a16="http://schemas.microsoft.com/office/drawing/2014/main" id="{B6BE571E-492F-4B8B-B50F-938E1628E264}"/>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499" name="Freeform 19">
                <a:extLst>
                  <a:ext uri="{FF2B5EF4-FFF2-40B4-BE49-F238E27FC236}">
                    <a16:creationId xmlns:a16="http://schemas.microsoft.com/office/drawing/2014/main" id="{9BAF0BF0-25D9-40D6-8962-35F4D70F3A34}"/>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20500" name="Freeform 20">
              <a:extLst>
                <a:ext uri="{FF2B5EF4-FFF2-40B4-BE49-F238E27FC236}">
                  <a16:creationId xmlns:a16="http://schemas.microsoft.com/office/drawing/2014/main" id="{B74B1743-876E-4972-A695-196C6B2214FC}"/>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1" name="Freeform 21">
              <a:extLst>
                <a:ext uri="{FF2B5EF4-FFF2-40B4-BE49-F238E27FC236}">
                  <a16:creationId xmlns:a16="http://schemas.microsoft.com/office/drawing/2014/main" id="{3E06E7BB-F42A-4AD6-9991-47A00D444C5D}"/>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2" name="Freeform 22">
              <a:extLst>
                <a:ext uri="{FF2B5EF4-FFF2-40B4-BE49-F238E27FC236}">
                  <a16:creationId xmlns:a16="http://schemas.microsoft.com/office/drawing/2014/main" id="{9A9CD686-5820-426F-98A4-6873112FB13F}"/>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3" name="Freeform 23">
              <a:extLst>
                <a:ext uri="{FF2B5EF4-FFF2-40B4-BE49-F238E27FC236}">
                  <a16:creationId xmlns:a16="http://schemas.microsoft.com/office/drawing/2014/main" id="{C6EBF196-36C8-414C-A54F-43A85A2D0F7D}"/>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4" name="Freeform 24">
              <a:extLst>
                <a:ext uri="{FF2B5EF4-FFF2-40B4-BE49-F238E27FC236}">
                  <a16:creationId xmlns:a16="http://schemas.microsoft.com/office/drawing/2014/main" id="{72D8D5D5-FE30-48C7-AF68-DE1CF54D6FFE}"/>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5" name="Freeform 25">
              <a:extLst>
                <a:ext uri="{FF2B5EF4-FFF2-40B4-BE49-F238E27FC236}">
                  <a16:creationId xmlns:a16="http://schemas.microsoft.com/office/drawing/2014/main" id="{2A0727C4-1FD4-41BC-BDAD-C0ECD3398609}"/>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6" name="Freeform 26">
              <a:extLst>
                <a:ext uri="{FF2B5EF4-FFF2-40B4-BE49-F238E27FC236}">
                  <a16:creationId xmlns:a16="http://schemas.microsoft.com/office/drawing/2014/main" id="{51A53ED4-02CE-41DB-A3D8-F6B9BBE70727}"/>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7" name="Freeform 27">
              <a:extLst>
                <a:ext uri="{FF2B5EF4-FFF2-40B4-BE49-F238E27FC236}">
                  <a16:creationId xmlns:a16="http://schemas.microsoft.com/office/drawing/2014/main" id="{AE247499-63F6-41B8-9F0B-35EAA3479F5F}"/>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20508" name="Line 28">
              <a:extLst>
                <a:ext uri="{FF2B5EF4-FFF2-40B4-BE49-F238E27FC236}">
                  <a16:creationId xmlns:a16="http://schemas.microsoft.com/office/drawing/2014/main" id="{79B9737C-7BA8-464F-AACB-A6B5D5485964}"/>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09" name="Line 29">
              <a:extLst>
                <a:ext uri="{FF2B5EF4-FFF2-40B4-BE49-F238E27FC236}">
                  <a16:creationId xmlns:a16="http://schemas.microsoft.com/office/drawing/2014/main" id="{D1AE0D2C-EC8B-4110-B477-A4294C974E71}"/>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0" name="Line 30">
              <a:extLst>
                <a:ext uri="{FF2B5EF4-FFF2-40B4-BE49-F238E27FC236}">
                  <a16:creationId xmlns:a16="http://schemas.microsoft.com/office/drawing/2014/main" id="{3DA608A0-1DF1-4B04-8E8F-9139F934BD7E}"/>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nvGrpSpPr>
            <p:cNvPr id="20511" name="Group 31">
              <a:extLst>
                <a:ext uri="{FF2B5EF4-FFF2-40B4-BE49-F238E27FC236}">
                  <a16:creationId xmlns:a16="http://schemas.microsoft.com/office/drawing/2014/main" id="{6077C41F-6B5D-4830-B4B2-2F054B895C19}"/>
                </a:ext>
              </a:extLst>
            </p:cNvPr>
            <p:cNvGrpSpPr>
              <a:grpSpLocks/>
            </p:cNvGrpSpPr>
            <p:nvPr/>
          </p:nvGrpSpPr>
          <p:grpSpPr bwMode="auto">
            <a:xfrm>
              <a:off x="1" y="392"/>
              <a:ext cx="5758" cy="1571"/>
              <a:chOff x="1" y="392"/>
              <a:chExt cx="5758" cy="1571"/>
            </a:xfrm>
          </p:grpSpPr>
          <p:sp>
            <p:nvSpPr>
              <p:cNvPr id="20512" name="Line 32">
                <a:extLst>
                  <a:ext uri="{FF2B5EF4-FFF2-40B4-BE49-F238E27FC236}">
                    <a16:creationId xmlns:a16="http://schemas.microsoft.com/office/drawing/2014/main" id="{AE7E7ADE-7556-4CA2-BFFA-B210A51BE221}"/>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3" name="Line 33">
                <a:extLst>
                  <a:ext uri="{FF2B5EF4-FFF2-40B4-BE49-F238E27FC236}">
                    <a16:creationId xmlns:a16="http://schemas.microsoft.com/office/drawing/2014/main" id="{4F9B7A6B-BFAE-4C03-AF75-691FBA87EEF4}"/>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4" name="Line 34">
                <a:extLst>
                  <a:ext uri="{FF2B5EF4-FFF2-40B4-BE49-F238E27FC236}">
                    <a16:creationId xmlns:a16="http://schemas.microsoft.com/office/drawing/2014/main" id="{3F356A02-FD54-4A47-99D9-13317E287CB4}"/>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5" name="Line 35">
                <a:extLst>
                  <a:ext uri="{FF2B5EF4-FFF2-40B4-BE49-F238E27FC236}">
                    <a16:creationId xmlns:a16="http://schemas.microsoft.com/office/drawing/2014/main" id="{24D62BC1-6A28-4997-A611-C13B7EA6AC93}"/>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6" name="Line 36">
                <a:extLst>
                  <a:ext uri="{FF2B5EF4-FFF2-40B4-BE49-F238E27FC236}">
                    <a16:creationId xmlns:a16="http://schemas.microsoft.com/office/drawing/2014/main" id="{A046E8B3-7014-474E-9750-2B491C0B16EC}"/>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sp>
          <p:nvSpPr>
            <p:cNvPr id="20517" name="Line 37">
              <a:extLst>
                <a:ext uri="{FF2B5EF4-FFF2-40B4-BE49-F238E27FC236}">
                  <a16:creationId xmlns:a16="http://schemas.microsoft.com/office/drawing/2014/main" id="{154918C4-D240-4234-A8CE-88A56AB06268}"/>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20518" name="Line 38">
              <a:extLst>
                <a:ext uri="{FF2B5EF4-FFF2-40B4-BE49-F238E27FC236}">
                  <a16:creationId xmlns:a16="http://schemas.microsoft.com/office/drawing/2014/main" id="{C543F31E-4614-4A4A-8CA3-1C4CD80C591B}"/>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sp>
        <p:nvSpPr>
          <p:cNvPr id="20519" name="Rectangle 39">
            <a:extLst>
              <a:ext uri="{FF2B5EF4-FFF2-40B4-BE49-F238E27FC236}">
                <a16:creationId xmlns:a16="http://schemas.microsoft.com/office/drawing/2014/main" id="{D52ED96D-4227-4E0E-BF43-B4FCAAD50AD8}"/>
              </a:ext>
            </a:extLst>
          </p:cNvPr>
          <p:cNvSpPr>
            <a:spLocks noGrp="1" noChangeArrowheads="1"/>
          </p:cNvSpPr>
          <p:nvPr>
            <p:ph type="ctrTitle" sz="quarter"/>
          </p:nvPr>
        </p:nvSpPr>
        <p:spPr>
          <a:xfrm>
            <a:off x="685800" y="1692275"/>
            <a:ext cx="7772400" cy="1736725"/>
          </a:xfrm>
        </p:spPr>
        <p:txBody>
          <a:bodyPr anchor="b"/>
          <a:lstStyle>
            <a:lvl1pPr>
              <a:defRPr sz="5400"/>
            </a:lvl1pPr>
          </a:lstStyle>
          <a:p>
            <a:pPr lvl="0"/>
            <a:r>
              <a:rPr lang="sl-SI" altLang="sl-SI" noProof="0"/>
              <a:t>Kliknite, če želite urediti slog naslova matrice</a:t>
            </a:r>
          </a:p>
        </p:txBody>
      </p:sp>
      <p:sp>
        <p:nvSpPr>
          <p:cNvPr id="20520" name="Rectangle 40">
            <a:extLst>
              <a:ext uri="{FF2B5EF4-FFF2-40B4-BE49-F238E27FC236}">
                <a16:creationId xmlns:a16="http://schemas.microsoft.com/office/drawing/2014/main" id="{7180FB5F-107F-43EC-9268-3611E9F5B7DE}"/>
              </a:ext>
            </a:extLst>
          </p:cNvPr>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sl-SI" altLang="sl-SI" noProof="0"/>
              <a:t>Kliknite, če želite urediti slog podnaslova matrice</a:t>
            </a:r>
          </a:p>
        </p:txBody>
      </p:sp>
      <p:sp>
        <p:nvSpPr>
          <p:cNvPr id="20521" name="Rectangle 41">
            <a:extLst>
              <a:ext uri="{FF2B5EF4-FFF2-40B4-BE49-F238E27FC236}">
                <a16:creationId xmlns:a16="http://schemas.microsoft.com/office/drawing/2014/main" id="{6B6E2BD7-53DF-4A7B-9822-A994261DCC00}"/>
              </a:ext>
            </a:extLst>
          </p:cNvPr>
          <p:cNvSpPr>
            <a:spLocks noGrp="1" noChangeArrowheads="1"/>
          </p:cNvSpPr>
          <p:nvPr>
            <p:ph type="dt" sz="quarter" idx="2"/>
          </p:nvPr>
        </p:nvSpPr>
        <p:spPr/>
        <p:txBody>
          <a:bodyPr/>
          <a:lstStyle>
            <a:lvl1pPr>
              <a:defRPr/>
            </a:lvl1pPr>
          </a:lstStyle>
          <a:p>
            <a:endParaRPr lang="sl-SI" altLang="sl-SI"/>
          </a:p>
        </p:txBody>
      </p:sp>
      <p:sp>
        <p:nvSpPr>
          <p:cNvPr id="20522" name="Rectangle 42">
            <a:extLst>
              <a:ext uri="{FF2B5EF4-FFF2-40B4-BE49-F238E27FC236}">
                <a16:creationId xmlns:a16="http://schemas.microsoft.com/office/drawing/2014/main" id="{0A8CC0F2-17A2-45D7-B87D-815010310614}"/>
              </a:ext>
            </a:extLst>
          </p:cNvPr>
          <p:cNvSpPr>
            <a:spLocks noGrp="1" noChangeArrowheads="1"/>
          </p:cNvSpPr>
          <p:nvPr>
            <p:ph type="ftr" sz="quarter" idx="3"/>
          </p:nvPr>
        </p:nvSpPr>
        <p:spPr/>
        <p:txBody>
          <a:bodyPr/>
          <a:lstStyle>
            <a:lvl1pPr>
              <a:defRPr/>
            </a:lvl1pPr>
          </a:lstStyle>
          <a:p>
            <a:endParaRPr lang="sl-SI" altLang="sl-SI"/>
          </a:p>
        </p:txBody>
      </p:sp>
      <p:sp>
        <p:nvSpPr>
          <p:cNvPr id="20523" name="Rectangle 43">
            <a:extLst>
              <a:ext uri="{FF2B5EF4-FFF2-40B4-BE49-F238E27FC236}">
                <a16:creationId xmlns:a16="http://schemas.microsoft.com/office/drawing/2014/main" id="{BBD5FDA0-467A-48D7-898E-967D2B04C504}"/>
              </a:ext>
            </a:extLst>
          </p:cNvPr>
          <p:cNvSpPr>
            <a:spLocks noGrp="1" noChangeArrowheads="1"/>
          </p:cNvSpPr>
          <p:nvPr>
            <p:ph type="sldNum" sz="quarter" idx="4"/>
          </p:nvPr>
        </p:nvSpPr>
        <p:spPr/>
        <p:txBody>
          <a:bodyPr/>
          <a:lstStyle>
            <a:lvl1pPr>
              <a:defRPr/>
            </a:lvl1pPr>
          </a:lstStyle>
          <a:p>
            <a:fld id="{D011365C-DA5F-4A75-8F62-26E1BCCE7B05}" type="slidenum">
              <a:rPr lang="sl-SI" altLang="sl-SI"/>
              <a:pPr/>
              <a:t>‹#›</a:t>
            </a:fld>
            <a:endParaRPr lang="sl-SI" alt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CD63F-1A39-4E0E-8193-B7AA4EE5CAEF}"/>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CF788033-6A43-4D9F-8BF0-ED72A6E5B6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4D1CE667-ED56-4D52-A6C1-E98B55C1EFD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36A44EC-4F6C-42BA-96A2-ECBEC72D184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F00A5F1-D1F1-43FF-B163-7821DF7484FE}"/>
              </a:ext>
            </a:extLst>
          </p:cNvPr>
          <p:cNvSpPr>
            <a:spLocks noGrp="1"/>
          </p:cNvSpPr>
          <p:nvPr>
            <p:ph type="sldNum" sz="quarter" idx="12"/>
          </p:nvPr>
        </p:nvSpPr>
        <p:spPr/>
        <p:txBody>
          <a:bodyPr/>
          <a:lstStyle>
            <a:lvl1pPr>
              <a:defRPr/>
            </a:lvl1pPr>
          </a:lstStyle>
          <a:p>
            <a:fld id="{A5D1E2C5-07C6-4E7E-8079-A7BEFBFDB298}" type="slidenum">
              <a:rPr lang="sl-SI" altLang="sl-SI"/>
              <a:pPr/>
              <a:t>‹#›</a:t>
            </a:fld>
            <a:endParaRPr lang="sl-SI" altLang="sl-SI"/>
          </a:p>
        </p:txBody>
      </p:sp>
    </p:spTree>
    <p:extLst>
      <p:ext uri="{BB962C8B-B14F-4D97-AF65-F5344CB8AC3E}">
        <p14:creationId xmlns:p14="http://schemas.microsoft.com/office/powerpoint/2010/main" val="808666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A709A1-E2E8-4F2E-A6AF-E0E7BFF223B8}"/>
              </a:ext>
            </a:extLst>
          </p:cNvPr>
          <p:cNvSpPr>
            <a:spLocks noGrp="1"/>
          </p:cNvSpPr>
          <p:nvPr>
            <p:ph type="title" orient="vert"/>
          </p:nvPr>
        </p:nvSpPr>
        <p:spPr>
          <a:xfrm>
            <a:off x="6629400" y="277813"/>
            <a:ext cx="2057400" cy="5853112"/>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D67E21E0-C388-4A06-B091-1D9A25E1EA29}"/>
              </a:ext>
            </a:extLst>
          </p:cNvPr>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C9DB4034-9BBD-46AA-8951-513017C9DE2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9DEDB00-F662-466E-A057-0F97365125B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930C7E3-2801-4AB8-AE55-9D5067F95E09}"/>
              </a:ext>
            </a:extLst>
          </p:cNvPr>
          <p:cNvSpPr>
            <a:spLocks noGrp="1"/>
          </p:cNvSpPr>
          <p:nvPr>
            <p:ph type="sldNum" sz="quarter" idx="12"/>
          </p:nvPr>
        </p:nvSpPr>
        <p:spPr/>
        <p:txBody>
          <a:bodyPr/>
          <a:lstStyle>
            <a:lvl1pPr>
              <a:defRPr/>
            </a:lvl1pPr>
          </a:lstStyle>
          <a:p>
            <a:fld id="{4E444E21-EC53-4CF0-95F1-8D8C82D8BC09}" type="slidenum">
              <a:rPr lang="sl-SI" altLang="sl-SI"/>
              <a:pPr/>
              <a:t>‹#›</a:t>
            </a:fld>
            <a:endParaRPr lang="sl-SI" altLang="sl-SI"/>
          </a:p>
        </p:txBody>
      </p:sp>
    </p:spTree>
    <p:extLst>
      <p:ext uri="{BB962C8B-B14F-4D97-AF65-F5344CB8AC3E}">
        <p14:creationId xmlns:p14="http://schemas.microsoft.com/office/powerpoint/2010/main" val="1777765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89A8D-6FC4-46EB-AEFD-22E5CC3668F7}"/>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2ECDF0AD-C1D8-45BF-B511-C1ACEEA836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D9ACA8D0-F2AE-445A-89B6-FFFB4FBE05EB}"/>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A153E57-2381-432A-A829-261834922C4F}"/>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3895B786-7CCC-4201-A99E-347D7F081771}"/>
              </a:ext>
            </a:extLst>
          </p:cNvPr>
          <p:cNvSpPr>
            <a:spLocks noGrp="1"/>
          </p:cNvSpPr>
          <p:nvPr>
            <p:ph type="sldNum" sz="quarter" idx="12"/>
          </p:nvPr>
        </p:nvSpPr>
        <p:spPr/>
        <p:txBody>
          <a:bodyPr/>
          <a:lstStyle>
            <a:lvl1pPr>
              <a:defRPr/>
            </a:lvl1pPr>
          </a:lstStyle>
          <a:p>
            <a:fld id="{4D6795F5-3688-40A3-8472-3C9C74076BB9}" type="slidenum">
              <a:rPr lang="sl-SI" altLang="sl-SI"/>
              <a:pPr/>
              <a:t>‹#›</a:t>
            </a:fld>
            <a:endParaRPr lang="sl-SI" altLang="sl-SI"/>
          </a:p>
        </p:txBody>
      </p:sp>
    </p:spTree>
    <p:extLst>
      <p:ext uri="{BB962C8B-B14F-4D97-AF65-F5344CB8AC3E}">
        <p14:creationId xmlns:p14="http://schemas.microsoft.com/office/powerpoint/2010/main" val="2366753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38E4F-5AFE-462C-842B-7B7F6DE5DE05}"/>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CB673461-6B39-4CAA-9483-00510820C7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DD5B00BB-C751-4E67-813B-02FC34B0663F}"/>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8816C1A1-78C3-47D1-B299-CE0596367F46}"/>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C6BB0544-9C00-4133-9DB0-3F40AC00F6C4}"/>
              </a:ext>
            </a:extLst>
          </p:cNvPr>
          <p:cNvSpPr>
            <a:spLocks noGrp="1"/>
          </p:cNvSpPr>
          <p:nvPr>
            <p:ph type="sldNum" sz="quarter" idx="12"/>
          </p:nvPr>
        </p:nvSpPr>
        <p:spPr/>
        <p:txBody>
          <a:bodyPr/>
          <a:lstStyle>
            <a:lvl1pPr>
              <a:defRPr/>
            </a:lvl1pPr>
          </a:lstStyle>
          <a:p>
            <a:fld id="{62A3353C-5368-4EF8-ADDD-78C33ED8F8DD}" type="slidenum">
              <a:rPr lang="sl-SI" altLang="sl-SI"/>
              <a:pPr/>
              <a:t>‹#›</a:t>
            </a:fld>
            <a:endParaRPr lang="sl-SI" altLang="sl-SI"/>
          </a:p>
        </p:txBody>
      </p:sp>
    </p:spTree>
    <p:extLst>
      <p:ext uri="{BB962C8B-B14F-4D97-AF65-F5344CB8AC3E}">
        <p14:creationId xmlns:p14="http://schemas.microsoft.com/office/powerpoint/2010/main" val="576452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001DB-9BB8-407D-B02E-9DC63EE2682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1DDD6C8A-97D7-4DBC-AAC5-5A18B6118A3D}"/>
              </a:ext>
            </a:extLst>
          </p:cNvPr>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BBADC5B9-FB98-44B6-B876-1D0479F4ECA8}"/>
              </a:ext>
            </a:extLst>
          </p:cNvPr>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92651DDC-8BF8-48E5-BA04-4E1C2C3E7D44}"/>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ABF18897-E61C-4F3A-B89E-780946814667}"/>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0EBA1C57-6A03-412C-B7F6-EFE292C224C6}"/>
              </a:ext>
            </a:extLst>
          </p:cNvPr>
          <p:cNvSpPr>
            <a:spLocks noGrp="1"/>
          </p:cNvSpPr>
          <p:nvPr>
            <p:ph type="sldNum" sz="quarter" idx="12"/>
          </p:nvPr>
        </p:nvSpPr>
        <p:spPr/>
        <p:txBody>
          <a:bodyPr/>
          <a:lstStyle>
            <a:lvl1pPr>
              <a:defRPr/>
            </a:lvl1pPr>
          </a:lstStyle>
          <a:p>
            <a:fld id="{2A294683-9E26-472D-8F4F-2900F69BF641}" type="slidenum">
              <a:rPr lang="sl-SI" altLang="sl-SI"/>
              <a:pPr/>
              <a:t>‹#›</a:t>
            </a:fld>
            <a:endParaRPr lang="sl-SI" altLang="sl-SI"/>
          </a:p>
        </p:txBody>
      </p:sp>
    </p:spTree>
    <p:extLst>
      <p:ext uri="{BB962C8B-B14F-4D97-AF65-F5344CB8AC3E}">
        <p14:creationId xmlns:p14="http://schemas.microsoft.com/office/powerpoint/2010/main" val="319145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057F-C8A2-41D8-AAEF-846F02F53743}"/>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79B55F09-6F17-475A-B71D-AF7DCDA9C3E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D17364-BE9C-4660-8DDE-81B50C3E9DF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02CCF28F-1F35-4515-82CD-C40ED684934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CEF282-9346-44B3-96C3-F79BE6F2C309}"/>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4CABAF90-4AB5-475D-A82F-FC72E41C5401}"/>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33D6A85E-5190-4E3D-8D72-1F1C4A2690A3}"/>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83189CFA-29CA-4BF8-82E1-C5FD8B421E10}"/>
              </a:ext>
            </a:extLst>
          </p:cNvPr>
          <p:cNvSpPr>
            <a:spLocks noGrp="1"/>
          </p:cNvSpPr>
          <p:nvPr>
            <p:ph type="sldNum" sz="quarter" idx="12"/>
          </p:nvPr>
        </p:nvSpPr>
        <p:spPr/>
        <p:txBody>
          <a:bodyPr/>
          <a:lstStyle>
            <a:lvl1pPr>
              <a:defRPr/>
            </a:lvl1pPr>
          </a:lstStyle>
          <a:p>
            <a:fld id="{D4E29B9B-2EAC-4824-854C-B99019A658CE}" type="slidenum">
              <a:rPr lang="sl-SI" altLang="sl-SI"/>
              <a:pPr/>
              <a:t>‹#›</a:t>
            </a:fld>
            <a:endParaRPr lang="sl-SI" altLang="sl-SI"/>
          </a:p>
        </p:txBody>
      </p:sp>
    </p:spTree>
    <p:extLst>
      <p:ext uri="{BB962C8B-B14F-4D97-AF65-F5344CB8AC3E}">
        <p14:creationId xmlns:p14="http://schemas.microsoft.com/office/powerpoint/2010/main" val="130394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F9767-F775-43AA-86A2-9FE6BA1CF0C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6DC2D88E-8236-417A-8986-CCD7F1C032E7}"/>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8E10C3BA-9C82-4ED4-878C-119DB317A43A}"/>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ABA92E8E-7DE7-4718-A425-2DAA7BDF1BDC}"/>
              </a:ext>
            </a:extLst>
          </p:cNvPr>
          <p:cNvSpPr>
            <a:spLocks noGrp="1"/>
          </p:cNvSpPr>
          <p:nvPr>
            <p:ph type="sldNum" sz="quarter" idx="12"/>
          </p:nvPr>
        </p:nvSpPr>
        <p:spPr/>
        <p:txBody>
          <a:bodyPr/>
          <a:lstStyle>
            <a:lvl1pPr>
              <a:defRPr/>
            </a:lvl1pPr>
          </a:lstStyle>
          <a:p>
            <a:fld id="{5F62382D-942B-41B5-9DD4-4034E3F680B0}" type="slidenum">
              <a:rPr lang="sl-SI" altLang="sl-SI"/>
              <a:pPr/>
              <a:t>‹#›</a:t>
            </a:fld>
            <a:endParaRPr lang="sl-SI" altLang="sl-SI"/>
          </a:p>
        </p:txBody>
      </p:sp>
    </p:spTree>
    <p:extLst>
      <p:ext uri="{BB962C8B-B14F-4D97-AF65-F5344CB8AC3E}">
        <p14:creationId xmlns:p14="http://schemas.microsoft.com/office/powerpoint/2010/main" val="3633911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641D15-A674-4210-A820-F68EA5C7BE96}"/>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16E1ACFC-D7E5-46B4-B97B-32CAD83FBC3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CD7DC5A7-B79E-463C-8B26-D41FE676E449}"/>
              </a:ext>
            </a:extLst>
          </p:cNvPr>
          <p:cNvSpPr>
            <a:spLocks noGrp="1"/>
          </p:cNvSpPr>
          <p:nvPr>
            <p:ph type="sldNum" sz="quarter" idx="12"/>
          </p:nvPr>
        </p:nvSpPr>
        <p:spPr/>
        <p:txBody>
          <a:bodyPr/>
          <a:lstStyle>
            <a:lvl1pPr>
              <a:defRPr/>
            </a:lvl1pPr>
          </a:lstStyle>
          <a:p>
            <a:fld id="{70EA2709-7A15-4C9F-A881-50F2E339BE42}" type="slidenum">
              <a:rPr lang="sl-SI" altLang="sl-SI"/>
              <a:pPr/>
              <a:t>‹#›</a:t>
            </a:fld>
            <a:endParaRPr lang="sl-SI" altLang="sl-SI"/>
          </a:p>
        </p:txBody>
      </p:sp>
    </p:spTree>
    <p:extLst>
      <p:ext uri="{BB962C8B-B14F-4D97-AF65-F5344CB8AC3E}">
        <p14:creationId xmlns:p14="http://schemas.microsoft.com/office/powerpoint/2010/main" val="126339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D7B7A-6359-4651-881B-EF524598213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1DCAF95A-C9A7-4889-90EF-A2285B1697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6AC917EB-A7FF-4D40-8ED7-FCD2840026E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DBA5CF-C360-46AA-88EF-61BCBF522AAC}"/>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FA606804-54DF-4611-83ED-955FA379762A}"/>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8CABBA5-DC84-4EBE-99AF-2A908B2091F1}"/>
              </a:ext>
            </a:extLst>
          </p:cNvPr>
          <p:cNvSpPr>
            <a:spLocks noGrp="1"/>
          </p:cNvSpPr>
          <p:nvPr>
            <p:ph type="sldNum" sz="quarter" idx="12"/>
          </p:nvPr>
        </p:nvSpPr>
        <p:spPr/>
        <p:txBody>
          <a:bodyPr/>
          <a:lstStyle>
            <a:lvl1pPr>
              <a:defRPr/>
            </a:lvl1pPr>
          </a:lstStyle>
          <a:p>
            <a:fld id="{1B046E88-A8D6-40E2-9CCE-448FDF02325D}" type="slidenum">
              <a:rPr lang="sl-SI" altLang="sl-SI"/>
              <a:pPr/>
              <a:t>‹#›</a:t>
            </a:fld>
            <a:endParaRPr lang="sl-SI" altLang="sl-SI"/>
          </a:p>
        </p:txBody>
      </p:sp>
    </p:spTree>
    <p:extLst>
      <p:ext uri="{BB962C8B-B14F-4D97-AF65-F5344CB8AC3E}">
        <p14:creationId xmlns:p14="http://schemas.microsoft.com/office/powerpoint/2010/main" val="347163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D677B-E1B3-4212-9B33-FE36FC980DE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ADAB7DD6-F5FE-4DC7-A150-2E7B792AD66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ED825F54-E3A3-470E-8AC5-ED33AA322A9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A8F76C-BD42-4928-A8B1-B8C755F10CAE}"/>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2123BC80-59C4-4BEB-9972-E608DFBB9A0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93832681-3648-4DEC-A32D-C47A1679C4EB}"/>
              </a:ext>
            </a:extLst>
          </p:cNvPr>
          <p:cNvSpPr>
            <a:spLocks noGrp="1"/>
          </p:cNvSpPr>
          <p:nvPr>
            <p:ph type="sldNum" sz="quarter" idx="12"/>
          </p:nvPr>
        </p:nvSpPr>
        <p:spPr/>
        <p:txBody>
          <a:bodyPr/>
          <a:lstStyle>
            <a:lvl1pPr>
              <a:defRPr/>
            </a:lvl1pPr>
          </a:lstStyle>
          <a:p>
            <a:fld id="{43DB84A2-6F4E-43E2-8C86-3EE30EE485B5}" type="slidenum">
              <a:rPr lang="sl-SI" altLang="sl-SI"/>
              <a:pPr/>
              <a:t>‹#›</a:t>
            </a:fld>
            <a:endParaRPr lang="sl-SI" altLang="sl-SI"/>
          </a:p>
        </p:txBody>
      </p:sp>
    </p:spTree>
    <p:extLst>
      <p:ext uri="{BB962C8B-B14F-4D97-AF65-F5344CB8AC3E}">
        <p14:creationId xmlns:p14="http://schemas.microsoft.com/office/powerpoint/2010/main" val="1941106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9458" name="Group 2">
            <a:extLst>
              <a:ext uri="{FF2B5EF4-FFF2-40B4-BE49-F238E27FC236}">
                <a16:creationId xmlns:a16="http://schemas.microsoft.com/office/drawing/2014/main" id="{4C6BC5BF-F3B4-42DB-BA7D-E7A62EE3C914}"/>
              </a:ext>
            </a:extLst>
          </p:cNvPr>
          <p:cNvGrpSpPr>
            <a:grpSpLocks/>
          </p:cNvGrpSpPr>
          <p:nvPr/>
        </p:nvGrpSpPr>
        <p:grpSpPr bwMode="auto">
          <a:xfrm>
            <a:off x="1588" y="0"/>
            <a:ext cx="9148762" cy="6851650"/>
            <a:chOff x="1" y="0"/>
            <a:chExt cx="5763" cy="4316"/>
          </a:xfrm>
        </p:grpSpPr>
        <p:sp>
          <p:nvSpPr>
            <p:cNvPr id="19459" name="Freeform 3">
              <a:extLst>
                <a:ext uri="{FF2B5EF4-FFF2-40B4-BE49-F238E27FC236}">
                  <a16:creationId xmlns:a16="http://schemas.microsoft.com/office/drawing/2014/main" id="{813C63C1-E63E-4982-93D5-0D022E0D44BC}"/>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0" name="Freeform 4">
              <a:extLst>
                <a:ext uri="{FF2B5EF4-FFF2-40B4-BE49-F238E27FC236}">
                  <a16:creationId xmlns:a16="http://schemas.microsoft.com/office/drawing/2014/main" id="{12F97E47-7911-4957-8C78-38F2ACDDFABC}"/>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1" name="Freeform 5">
              <a:extLst>
                <a:ext uri="{FF2B5EF4-FFF2-40B4-BE49-F238E27FC236}">
                  <a16:creationId xmlns:a16="http://schemas.microsoft.com/office/drawing/2014/main" id="{4F702095-6F50-40E2-81D5-F172E081E2F6}"/>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nvGrpSpPr>
            <p:cNvPr id="19462" name="Group 6">
              <a:extLst>
                <a:ext uri="{FF2B5EF4-FFF2-40B4-BE49-F238E27FC236}">
                  <a16:creationId xmlns:a16="http://schemas.microsoft.com/office/drawing/2014/main" id="{19B09091-54DF-4591-AB85-566208AA850C}"/>
                </a:ext>
              </a:extLst>
            </p:cNvPr>
            <p:cNvGrpSpPr>
              <a:grpSpLocks/>
            </p:cNvGrpSpPr>
            <p:nvPr/>
          </p:nvGrpSpPr>
          <p:grpSpPr bwMode="auto">
            <a:xfrm>
              <a:off x="288" y="0"/>
              <a:ext cx="5098" cy="4316"/>
              <a:chOff x="288" y="0"/>
              <a:chExt cx="5098" cy="4316"/>
            </a:xfrm>
          </p:grpSpPr>
          <p:sp>
            <p:nvSpPr>
              <p:cNvPr id="19463" name="Freeform 7">
                <a:extLst>
                  <a:ext uri="{FF2B5EF4-FFF2-40B4-BE49-F238E27FC236}">
                    <a16:creationId xmlns:a16="http://schemas.microsoft.com/office/drawing/2014/main" id="{EDBC08B7-CFCE-4CF1-B402-C509CA5323E1}"/>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4" name="Freeform 8">
                <a:extLst>
                  <a:ext uri="{FF2B5EF4-FFF2-40B4-BE49-F238E27FC236}">
                    <a16:creationId xmlns:a16="http://schemas.microsoft.com/office/drawing/2014/main" id="{96F37DD2-D05E-4C4D-8321-E5AEC15329D6}"/>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5" name="Freeform 9">
                <a:extLst>
                  <a:ext uri="{FF2B5EF4-FFF2-40B4-BE49-F238E27FC236}">
                    <a16:creationId xmlns:a16="http://schemas.microsoft.com/office/drawing/2014/main" id="{0AB673DF-1207-413D-8874-2B1DD5CCE381}"/>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6" name="Freeform 10">
                <a:extLst>
                  <a:ext uri="{FF2B5EF4-FFF2-40B4-BE49-F238E27FC236}">
                    <a16:creationId xmlns:a16="http://schemas.microsoft.com/office/drawing/2014/main" id="{C62FB1A5-CB68-4DD4-A3C8-82CD60859317}"/>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7" name="Freeform 11">
                <a:extLst>
                  <a:ext uri="{FF2B5EF4-FFF2-40B4-BE49-F238E27FC236}">
                    <a16:creationId xmlns:a16="http://schemas.microsoft.com/office/drawing/2014/main" id="{EA20FF1F-975A-4B22-9771-6BAB46C613C9}"/>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8" name="Freeform 12">
                <a:extLst>
                  <a:ext uri="{FF2B5EF4-FFF2-40B4-BE49-F238E27FC236}">
                    <a16:creationId xmlns:a16="http://schemas.microsoft.com/office/drawing/2014/main" id="{7F6B6AF6-9F98-4677-9657-A47F019F5298}"/>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69" name="Freeform 13">
                <a:extLst>
                  <a:ext uri="{FF2B5EF4-FFF2-40B4-BE49-F238E27FC236}">
                    <a16:creationId xmlns:a16="http://schemas.microsoft.com/office/drawing/2014/main" id="{4F1CA9D5-CEC9-4A05-8802-E178C48928EE}"/>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0" name="Freeform 14">
                <a:extLst>
                  <a:ext uri="{FF2B5EF4-FFF2-40B4-BE49-F238E27FC236}">
                    <a16:creationId xmlns:a16="http://schemas.microsoft.com/office/drawing/2014/main" id="{99657E15-D4A3-4CC8-BCE1-80C2A61B3322}"/>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1" name="Freeform 15">
                <a:extLst>
                  <a:ext uri="{FF2B5EF4-FFF2-40B4-BE49-F238E27FC236}">
                    <a16:creationId xmlns:a16="http://schemas.microsoft.com/office/drawing/2014/main" id="{4D883C4F-4E2D-4BAF-83E2-652B143EE83A}"/>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2" name="Freeform 16">
                <a:extLst>
                  <a:ext uri="{FF2B5EF4-FFF2-40B4-BE49-F238E27FC236}">
                    <a16:creationId xmlns:a16="http://schemas.microsoft.com/office/drawing/2014/main" id="{11E89916-75F4-48A0-AB23-0676D6B79253}"/>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3" name="Freeform 17">
                <a:extLst>
                  <a:ext uri="{FF2B5EF4-FFF2-40B4-BE49-F238E27FC236}">
                    <a16:creationId xmlns:a16="http://schemas.microsoft.com/office/drawing/2014/main" id="{570D4DA2-9552-4F51-AA72-FB72104309D2}"/>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4" name="Freeform 18">
                <a:extLst>
                  <a:ext uri="{FF2B5EF4-FFF2-40B4-BE49-F238E27FC236}">
                    <a16:creationId xmlns:a16="http://schemas.microsoft.com/office/drawing/2014/main" id="{4176AE93-D0EC-4948-BBED-141CD6C994CB}"/>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5" name="Freeform 19">
                <a:extLst>
                  <a:ext uri="{FF2B5EF4-FFF2-40B4-BE49-F238E27FC236}">
                    <a16:creationId xmlns:a16="http://schemas.microsoft.com/office/drawing/2014/main" id="{A900397D-D785-43ED-8DD9-C367CF1A5C1B}"/>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grpSp>
        <p:sp>
          <p:nvSpPr>
            <p:cNvPr id="19476" name="Freeform 20">
              <a:extLst>
                <a:ext uri="{FF2B5EF4-FFF2-40B4-BE49-F238E27FC236}">
                  <a16:creationId xmlns:a16="http://schemas.microsoft.com/office/drawing/2014/main" id="{7E8266E0-CFAD-43EC-8A99-32B92D6E9DF5}"/>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7" name="Freeform 21">
              <a:extLst>
                <a:ext uri="{FF2B5EF4-FFF2-40B4-BE49-F238E27FC236}">
                  <a16:creationId xmlns:a16="http://schemas.microsoft.com/office/drawing/2014/main" id="{8BBB0C15-BFE6-4A6D-882D-4089A1F85965}"/>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8" name="Freeform 22">
              <a:extLst>
                <a:ext uri="{FF2B5EF4-FFF2-40B4-BE49-F238E27FC236}">
                  <a16:creationId xmlns:a16="http://schemas.microsoft.com/office/drawing/2014/main" id="{E18D581E-DA8A-4209-A2B7-22E06A1471CE}"/>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79" name="Freeform 23">
              <a:extLst>
                <a:ext uri="{FF2B5EF4-FFF2-40B4-BE49-F238E27FC236}">
                  <a16:creationId xmlns:a16="http://schemas.microsoft.com/office/drawing/2014/main" id="{1145CD3F-4250-41EF-AD59-622AB8B84E20}"/>
                </a:ext>
              </a:extLst>
            </p:cNvPr>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80" name="Freeform 24">
              <a:extLst>
                <a:ext uri="{FF2B5EF4-FFF2-40B4-BE49-F238E27FC236}">
                  <a16:creationId xmlns:a16="http://schemas.microsoft.com/office/drawing/2014/main" id="{7BE5A418-B5F5-4629-8D77-3260E71D75A5}"/>
                </a:ext>
              </a:extLst>
            </p:cNvPr>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81" name="Freeform 25">
              <a:extLst>
                <a:ext uri="{FF2B5EF4-FFF2-40B4-BE49-F238E27FC236}">
                  <a16:creationId xmlns:a16="http://schemas.microsoft.com/office/drawing/2014/main" id="{DD8F6407-C401-4DE3-9AD0-0823CDCAFFB0}"/>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82" name="Freeform 26">
              <a:extLst>
                <a:ext uri="{FF2B5EF4-FFF2-40B4-BE49-F238E27FC236}">
                  <a16:creationId xmlns:a16="http://schemas.microsoft.com/office/drawing/2014/main" id="{7B2C9DF6-0DB3-4616-898E-153FD12C2C6E}"/>
                </a:ext>
              </a:extLst>
            </p:cNvPr>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83" name="Freeform 27">
              <a:extLst>
                <a:ext uri="{FF2B5EF4-FFF2-40B4-BE49-F238E27FC236}">
                  <a16:creationId xmlns:a16="http://schemas.microsoft.com/office/drawing/2014/main" id="{6EBC3846-67A4-42A4-B26D-9A0BE92A37F4}"/>
                </a:ext>
              </a:extLst>
            </p:cNvPr>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sl-SI"/>
            </a:p>
          </p:txBody>
        </p:sp>
        <p:sp>
          <p:nvSpPr>
            <p:cNvPr id="19484" name="Line 28">
              <a:extLst>
                <a:ext uri="{FF2B5EF4-FFF2-40B4-BE49-F238E27FC236}">
                  <a16:creationId xmlns:a16="http://schemas.microsoft.com/office/drawing/2014/main" id="{981FDFF3-5A7F-4421-8AA2-165F186FAD64}"/>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85" name="Line 29">
              <a:extLst>
                <a:ext uri="{FF2B5EF4-FFF2-40B4-BE49-F238E27FC236}">
                  <a16:creationId xmlns:a16="http://schemas.microsoft.com/office/drawing/2014/main" id="{C61330A4-1CFC-4017-8539-18CBF5062E51}"/>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86" name="Line 30">
              <a:extLst>
                <a:ext uri="{FF2B5EF4-FFF2-40B4-BE49-F238E27FC236}">
                  <a16:creationId xmlns:a16="http://schemas.microsoft.com/office/drawing/2014/main" id="{AB7C63CF-8F8B-4B9D-92CF-11C381F8AC86}"/>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nvGrpSpPr>
            <p:cNvPr id="19487" name="Group 31">
              <a:extLst>
                <a:ext uri="{FF2B5EF4-FFF2-40B4-BE49-F238E27FC236}">
                  <a16:creationId xmlns:a16="http://schemas.microsoft.com/office/drawing/2014/main" id="{09C42AFC-CDB8-4BC2-AEE0-301A2B79E756}"/>
                </a:ext>
              </a:extLst>
            </p:cNvPr>
            <p:cNvGrpSpPr>
              <a:grpSpLocks/>
            </p:cNvGrpSpPr>
            <p:nvPr/>
          </p:nvGrpSpPr>
          <p:grpSpPr bwMode="auto">
            <a:xfrm>
              <a:off x="1" y="392"/>
              <a:ext cx="5758" cy="1571"/>
              <a:chOff x="1" y="392"/>
              <a:chExt cx="5758" cy="1571"/>
            </a:xfrm>
          </p:grpSpPr>
          <p:sp>
            <p:nvSpPr>
              <p:cNvPr id="19488" name="Line 32">
                <a:extLst>
                  <a:ext uri="{FF2B5EF4-FFF2-40B4-BE49-F238E27FC236}">
                    <a16:creationId xmlns:a16="http://schemas.microsoft.com/office/drawing/2014/main" id="{B860FE15-C0C7-4CB4-A829-B936B3BE9089}"/>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89" name="Line 33">
                <a:extLst>
                  <a:ext uri="{FF2B5EF4-FFF2-40B4-BE49-F238E27FC236}">
                    <a16:creationId xmlns:a16="http://schemas.microsoft.com/office/drawing/2014/main" id="{5C8064C5-0BE8-4A7E-8F80-99A08EF840AB}"/>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90" name="Line 34">
                <a:extLst>
                  <a:ext uri="{FF2B5EF4-FFF2-40B4-BE49-F238E27FC236}">
                    <a16:creationId xmlns:a16="http://schemas.microsoft.com/office/drawing/2014/main" id="{8918989F-5307-4986-A1FD-8CD3E730955F}"/>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91" name="Line 35">
                <a:extLst>
                  <a:ext uri="{FF2B5EF4-FFF2-40B4-BE49-F238E27FC236}">
                    <a16:creationId xmlns:a16="http://schemas.microsoft.com/office/drawing/2014/main" id="{0B5B55C5-D986-497C-A2DE-71D814B0125B}"/>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92" name="Line 36">
                <a:extLst>
                  <a:ext uri="{FF2B5EF4-FFF2-40B4-BE49-F238E27FC236}">
                    <a16:creationId xmlns:a16="http://schemas.microsoft.com/office/drawing/2014/main" id="{920EBCC4-6A5F-430F-889B-636AF584F8E9}"/>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sp>
          <p:nvSpPr>
            <p:cNvPr id="19493" name="Line 37">
              <a:extLst>
                <a:ext uri="{FF2B5EF4-FFF2-40B4-BE49-F238E27FC236}">
                  <a16:creationId xmlns:a16="http://schemas.microsoft.com/office/drawing/2014/main" id="{54D3A637-0F27-4DEA-AD8A-658DB5B5316A}"/>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sp>
          <p:nvSpPr>
            <p:cNvPr id="19494" name="Line 38">
              <a:extLst>
                <a:ext uri="{FF2B5EF4-FFF2-40B4-BE49-F238E27FC236}">
                  <a16:creationId xmlns:a16="http://schemas.microsoft.com/office/drawing/2014/main" id="{055A5088-3365-495D-890C-61A1A73F31AF}"/>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l-SI"/>
            </a:p>
          </p:txBody>
        </p:sp>
      </p:grpSp>
      <p:sp>
        <p:nvSpPr>
          <p:cNvPr id="19495" name="Rectangle 39">
            <a:extLst>
              <a:ext uri="{FF2B5EF4-FFF2-40B4-BE49-F238E27FC236}">
                <a16:creationId xmlns:a16="http://schemas.microsoft.com/office/drawing/2014/main" id="{FAA1D99C-36C6-4F71-AC1F-DE9BA7C08431}"/>
              </a:ext>
            </a:extLst>
          </p:cNvPr>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sl-SI" altLang="sl-SI"/>
              <a:t>Kliknite, če želite urediti slog naslova matrice</a:t>
            </a:r>
          </a:p>
        </p:txBody>
      </p:sp>
      <p:sp>
        <p:nvSpPr>
          <p:cNvPr id="19496" name="Rectangle 40">
            <a:extLst>
              <a:ext uri="{FF2B5EF4-FFF2-40B4-BE49-F238E27FC236}">
                <a16:creationId xmlns:a16="http://schemas.microsoft.com/office/drawing/2014/main" id="{26F50433-7C17-4623-8219-FF85BFAC54B7}"/>
              </a:ext>
            </a:extLst>
          </p:cNvPr>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sl-SI" altLang="sl-SI"/>
          </a:p>
        </p:txBody>
      </p:sp>
      <p:sp>
        <p:nvSpPr>
          <p:cNvPr id="19497" name="Rectangle 41">
            <a:extLst>
              <a:ext uri="{FF2B5EF4-FFF2-40B4-BE49-F238E27FC236}">
                <a16:creationId xmlns:a16="http://schemas.microsoft.com/office/drawing/2014/main" id="{0661F72F-C21E-4FD9-AD6E-C14A5A685CDA}"/>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sl-SI" altLang="sl-SI"/>
          </a:p>
        </p:txBody>
      </p:sp>
      <p:sp>
        <p:nvSpPr>
          <p:cNvPr id="19498" name="Rectangle 42">
            <a:extLst>
              <a:ext uri="{FF2B5EF4-FFF2-40B4-BE49-F238E27FC236}">
                <a16:creationId xmlns:a16="http://schemas.microsoft.com/office/drawing/2014/main" id="{4F6B0997-E7C2-4862-8D52-4BE50FA78A63}"/>
              </a:ext>
            </a:extLst>
          </p:cNvPr>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F8B0BD34-2F0D-4229-BC88-E4F54BF83E66}" type="slidenum">
              <a:rPr lang="sl-SI" altLang="sl-SI"/>
              <a:pPr/>
              <a:t>‹#›</a:t>
            </a:fld>
            <a:endParaRPr lang="sl-SI" altLang="sl-SI"/>
          </a:p>
        </p:txBody>
      </p:sp>
      <p:sp>
        <p:nvSpPr>
          <p:cNvPr id="19499" name="Rectangle 43">
            <a:extLst>
              <a:ext uri="{FF2B5EF4-FFF2-40B4-BE49-F238E27FC236}">
                <a16:creationId xmlns:a16="http://schemas.microsoft.com/office/drawing/2014/main" id="{A9B5DE0B-C8E9-4A9C-90CF-90F5CB6A97BA}"/>
              </a:ext>
            </a:extLst>
          </p:cNvPr>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si/imgres?imgurl=http://www.lunin.net/aploud/meneB/mena15.jpg&amp;imgrefurl=http://www.lunin.net/koledar/slo/danes/22/09/2006/&amp;h=135&amp;w=145&amp;sz=1&amp;hl=sl&amp;start=7&amp;tbnid=4ZS6nA8GFJRDmM:&amp;tbnh=88&amp;tbnw=95&amp;prev=/images%3Fq%3Dson%25C4%258Dev%2Bin%2Blunin%2Bmrk%26svnum%3D10%26hl%3Dsl%26lr%3D"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images.google.si/imgres?imgurl=http://www.m45astro.com/images/Soncev%2520mrk/JS/07-mala.jpg&amp;imgrefurl=http://www.m45astro.com/2003.htm&amp;h=60&amp;w=80&amp;sz=2&amp;hl=sl&amp;start=4&amp;tbnid=Y3rBrITWB2giaM:&amp;tbnh=56&amp;tbnw=74&amp;prev=/images%3Fq%3Dson%25C4%258Dev%2Bin%2Blunin%2Bmrk%26svnum%3D10%26hl%3Dsl%26lr%3D"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l.wikipedia.org/wiki/Slika:Film_eclipse_soleil_1999.jpg"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images.google.si/imgres?imgurl=http://vesolje.net/astro/luna/popolnimrk.gif&amp;imgrefurl=http://vesolje.net/astro/luna/mrk210100/index.htm&amp;h=378&amp;w=368&amp;sz=14&amp;hl=sl&amp;start=1&amp;tbnid=xi1fNdhXH6Jd7M:&amp;tbnh=122&amp;tbnw=119&amp;prev=/images%3Fq%3Dlunin%2Bmrk%26svnum%3D10%26hl%3Dsl%26lr%3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google.si/imgres?imgurl=http://astro.sentvid.org/prenosi/mrk2006/animacija.jpg&amp;imgrefurl=http://astro.sentvid.org/&amp;h=240&amp;w=320&amp;sz=13&amp;hl=sl&amp;start=18&amp;tbnid=_IPbLdnSgVV8KM:&amp;tbnh=89&amp;tbnw=118&amp;prev=/images%3Fq%3Dson%25C4%258Dev%2Bmrk%26svnum%3D10%26hl%3Dsl%26lr%3D%26sa%3D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images.google.si/imgres?imgurl=http://www.kvarkadabra.net/vesolje/images/mrk_geometrija5.jpg&amp;imgrefurl=http://www.kvarkadabra.net/vesolje/teksti/mrk_geometrija.htm&amp;h=395&amp;w=400&amp;sz=23&amp;hl=sl&amp;start=7&amp;tbnid=a7orbNyt7SVyXM:&amp;tbnh=122&amp;tbnw=124&amp;prev=/images%3Fq%3Dson%25C4%258Dev%2Bmrk%26svnum%3D10%26hl%3Dsl%26lr%3D%26sa%3DN" TargetMode="Externa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hyperlink" Target="http://images.google.si/imgres?imgurl=http://www2.arnes.si/~mborion4/slike/secl2003_jk1t.jpg&amp;imgrefurl=http://www2.arnes.si/~mborion4/astronomija.htm&amp;h=100&amp;w=100&amp;sz=3&amp;hl=sl&amp;start=7&amp;tbnid=VW3tnhjZV_301M:&amp;tbnh=82&amp;tbnw=82&amp;prev=/images%3Fq%3Dlunini%2Bmrki%26svnum%3D10%26hl%3Dsl%26lr%3D"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hyperlink" Target="http://www.pfmb.uni-mb.si/didgradiva/diplome/klemencic/astro/knjige/ssonsl05.htm" TargetMode="External"/><Relationship Id="rId3" Type="http://schemas.openxmlformats.org/officeDocument/2006/relationships/hyperlink" Target="http://www.pfmb.uni-mb.si/didgradiva/diplome/klemencic/astro/knjige/sonce07.htm" TargetMode="External"/><Relationship Id="rId7" Type="http://schemas.openxmlformats.org/officeDocument/2006/relationships/image" Target="../media/image12.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hyperlink" Target="http://www.pfmb.uni-mb.si/didgradiva/diplome/klemencic/astro/knjige/sonceka.htm" TargetMode="External"/><Relationship Id="rId5" Type="http://schemas.openxmlformats.org/officeDocument/2006/relationships/image" Target="../media/image11.png"/><Relationship Id="rId10" Type="http://schemas.openxmlformats.org/officeDocument/2006/relationships/image" Target="../media/image14.png"/><Relationship Id="rId4" Type="http://schemas.openxmlformats.org/officeDocument/2006/relationships/image" Target="../media/image10.pn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a:extLst>
              <a:ext uri="{FF2B5EF4-FFF2-40B4-BE49-F238E27FC236}">
                <a16:creationId xmlns:a16="http://schemas.microsoft.com/office/drawing/2014/main" id="{BA4577CD-7C1C-4751-9C3C-6B730B1FEC3C}"/>
              </a:ext>
            </a:extLst>
          </p:cNvPr>
          <p:cNvSpPr>
            <a:spLocks noChangeArrowheads="1" noChangeShapeType="1" noTextEdit="1"/>
          </p:cNvSpPr>
          <p:nvPr/>
        </p:nvSpPr>
        <p:spPr bwMode="auto">
          <a:xfrm rot="-528213">
            <a:off x="827088" y="981075"/>
            <a:ext cx="4752975" cy="3600450"/>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72074"/>
              </a:avLst>
            </a:prstTxWarp>
            <a:scene3d>
              <a:camera prst="legacyPerspectiveFront">
                <a:rot lat="20519999" lon="1080000" rev="0"/>
              </a:camera>
              <a:lightRig rig="legacyHarsh2" dir="b"/>
            </a:scene3d>
            <a:sp3d extrusionH="430200" prstMaterial="legacyMatte">
              <a:extrusionClr>
                <a:srgbClr val="FF6600"/>
              </a:extrusionClr>
              <a:contourClr>
                <a:srgbClr val="FFE701"/>
              </a:contourClr>
            </a:sp3d>
          </a:bodyPr>
          <a:lstStyle/>
          <a:p>
            <a:pPr algn="ctr"/>
            <a:r>
              <a:rPr lang="sl-SI" sz="3600" kern="10">
                <a:ln w="9525">
                  <a:round/>
                  <a:headEnd/>
                  <a:tailEnd/>
                </a:ln>
                <a:gradFill rotWithShape="0">
                  <a:gsLst>
                    <a:gs pos="0">
                      <a:srgbClr val="FFE701"/>
                    </a:gs>
                    <a:gs pos="100000">
                      <a:srgbClr val="FE3E02"/>
                    </a:gs>
                  </a:gsLst>
                  <a:lin ang="5928213" scaled="1"/>
                </a:gradFill>
                <a:latin typeface="Impact" panose="020B0806030902050204" pitchFamily="34" charset="0"/>
              </a:rPr>
              <a:t>SONČEV IN LUNIN MRK</a:t>
            </a:r>
          </a:p>
        </p:txBody>
      </p:sp>
      <p:pic>
        <p:nvPicPr>
          <p:cNvPr id="2056" name="Picture 8" descr="mena15">
            <a:hlinkClick r:id="rId2"/>
            <a:extLst>
              <a:ext uri="{FF2B5EF4-FFF2-40B4-BE49-F238E27FC236}">
                <a16:creationId xmlns:a16="http://schemas.microsoft.com/office/drawing/2014/main" id="{42C625A0-E78C-4FB9-81BC-49B959EC96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1700213"/>
            <a:ext cx="2232025" cy="206692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07-mala">
            <a:hlinkClick r:id="rId4"/>
            <a:extLst>
              <a:ext uri="{FF2B5EF4-FFF2-40B4-BE49-F238E27FC236}">
                <a16:creationId xmlns:a16="http://schemas.microsoft.com/office/drawing/2014/main" id="{7525BEA2-0C94-4CBB-A936-42422208AA2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275" y="4149725"/>
            <a:ext cx="1873250" cy="1417638"/>
          </a:xfrm>
          <a:prstGeom prst="rect">
            <a:avLst/>
          </a:prstGeom>
          <a:noFill/>
          <a:extLst>
            <a:ext uri="{909E8E84-426E-40DD-AFC4-6F175D3DCCD1}">
              <a14:hiddenFill xmlns:a14="http://schemas.microsoft.com/office/drawing/2010/main">
                <a:solidFill>
                  <a:srgbClr val="FFFFFF"/>
                </a:solidFill>
              </a14:hiddenFill>
            </a:ext>
          </a:extLst>
        </p:spPr>
      </p:pic>
      <p:sp>
        <p:nvSpPr>
          <p:cNvPr id="2059" name="Text Box 11">
            <a:extLst>
              <a:ext uri="{FF2B5EF4-FFF2-40B4-BE49-F238E27FC236}">
                <a16:creationId xmlns:a16="http://schemas.microsoft.com/office/drawing/2014/main" id="{D5CBFA34-006A-4D31-9E0E-EB98BB36E001}"/>
              </a:ext>
            </a:extLst>
          </p:cNvPr>
          <p:cNvSpPr txBox="1">
            <a:spLocks noChangeArrowheads="1"/>
          </p:cNvSpPr>
          <p:nvPr/>
        </p:nvSpPr>
        <p:spPr bwMode="auto">
          <a:xfrm>
            <a:off x="6300788" y="3933825"/>
            <a:ext cx="20875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Sončev mrk</a:t>
            </a:r>
          </a:p>
        </p:txBody>
      </p:sp>
      <p:sp>
        <p:nvSpPr>
          <p:cNvPr id="2060" name="Text Box 12">
            <a:extLst>
              <a:ext uri="{FF2B5EF4-FFF2-40B4-BE49-F238E27FC236}">
                <a16:creationId xmlns:a16="http://schemas.microsoft.com/office/drawing/2014/main" id="{9DD09724-9938-4DA0-B220-923AC7ED37DD}"/>
              </a:ext>
            </a:extLst>
          </p:cNvPr>
          <p:cNvSpPr txBox="1">
            <a:spLocks noChangeArrowheads="1"/>
          </p:cNvSpPr>
          <p:nvPr/>
        </p:nvSpPr>
        <p:spPr bwMode="auto">
          <a:xfrm>
            <a:off x="4067175" y="5661025"/>
            <a:ext cx="172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a:t>Lunin mrk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circle(in)">
                                      <p:cBhvr>
                                        <p:cTn id="7" dur="2000"/>
                                        <p:tgtEl>
                                          <p:spTgt spid="20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mph" presetSubtype="0" fill="hold" nodeType="clickEffect">
                                  <p:stCondLst>
                                    <p:cond delay="0"/>
                                  </p:stCondLst>
                                  <p:childTnLst>
                                    <p:animScale>
                                      <p:cBhvr>
                                        <p:cTn id="11" dur="2000" fill="hold"/>
                                        <p:tgtEl>
                                          <p:spTgt spid="2056"/>
                                        </p:tgtEl>
                                      </p:cBhvr>
                                      <p:by x="150000" y="150000"/>
                                    </p:animScale>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nodeType="clickEffect">
                                  <p:stCondLst>
                                    <p:cond delay="0"/>
                                  </p:stCondLst>
                                  <p:childTnLst>
                                    <p:set>
                                      <p:cBhvr>
                                        <p:cTn id="15" dur="1" fill="hold">
                                          <p:stCondLst>
                                            <p:cond delay="0"/>
                                          </p:stCondLst>
                                        </p:cTn>
                                        <p:tgtEl>
                                          <p:spTgt spid="2058"/>
                                        </p:tgtEl>
                                        <p:attrNameLst>
                                          <p:attrName>style.visibility</p:attrName>
                                        </p:attrNameLst>
                                      </p:cBhvr>
                                      <p:to>
                                        <p:strVal val="visible"/>
                                      </p:to>
                                    </p:set>
                                    <p:animEffect transition="in" filter="checkerboard(across)">
                                      <p:cBhvr>
                                        <p:cTn id="16" dur="500"/>
                                        <p:tgtEl>
                                          <p:spTgt spid="2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a:extLst>
              <a:ext uri="{FF2B5EF4-FFF2-40B4-BE49-F238E27FC236}">
                <a16:creationId xmlns:a16="http://schemas.microsoft.com/office/drawing/2014/main" id="{D1B37CEF-7B3D-4200-8E93-2675B7EAFFAC}"/>
              </a:ext>
            </a:extLst>
          </p:cNvPr>
          <p:cNvSpPr txBox="1">
            <a:spLocks noChangeArrowheads="1"/>
          </p:cNvSpPr>
          <p:nvPr/>
        </p:nvSpPr>
        <p:spPr bwMode="auto">
          <a:xfrm>
            <a:off x="2195513" y="1268413"/>
            <a:ext cx="6264275"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sz="4800" b="1" i="1" u="sng"/>
              <a:t>Sončev mrk</a:t>
            </a:r>
          </a:p>
        </p:txBody>
      </p:sp>
      <p:pic>
        <p:nvPicPr>
          <p:cNvPr id="3077" name="Picture 5" descr="800px-Film_eclipse_soleil_1999">
            <a:hlinkClick r:id="rId2" tooltip="&quot;&quot;"/>
            <a:extLst>
              <a:ext uri="{FF2B5EF4-FFF2-40B4-BE49-F238E27FC236}">
                <a16:creationId xmlns:a16="http://schemas.microsoft.com/office/drawing/2014/main" id="{97CF1FFA-AE45-453D-823F-BA6138A918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134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8" descr="popolnimrk">
            <a:hlinkClick r:id="rId4"/>
            <a:extLst>
              <a:ext uri="{FF2B5EF4-FFF2-40B4-BE49-F238E27FC236}">
                <a16:creationId xmlns:a16="http://schemas.microsoft.com/office/drawing/2014/main" id="{D6D20A72-DC50-497B-8DAD-59C0A512B0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56325" y="5300663"/>
            <a:ext cx="1655763"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Rectangle 6">
            <a:extLst>
              <a:ext uri="{FF2B5EF4-FFF2-40B4-BE49-F238E27FC236}">
                <a16:creationId xmlns:a16="http://schemas.microsoft.com/office/drawing/2014/main" id="{0B7A815B-7095-4A76-BDB6-17654CB723BD}"/>
              </a:ext>
            </a:extLst>
          </p:cNvPr>
          <p:cNvSpPr>
            <a:spLocks noChangeArrowheads="1"/>
          </p:cNvSpPr>
          <p:nvPr/>
        </p:nvSpPr>
        <p:spPr bwMode="auto">
          <a:xfrm>
            <a:off x="395288" y="2276475"/>
            <a:ext cx="82804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l-SI" altLang="sl-SI" sz="2000" b="1"/>
              <a:t>Sončev mrk nastane, ko ležijo Sonce, Luna in Zemlja na premici, in je Luna v sredini. Gledano iz Zemlje je Luna pred Soncem in tako je zakrita celotna svetloba iz Sonca, ali le del nje.</a:t>
            </a:r>
          </a:p>
          <a:p>
            <a:r>
              <a:rPr lang="sl-SI" altLang="sl-SI" sz="2000" b="1"/>
              <a:t>Sončevi mrki so zelo redek nebesni pojav, a vendar eden najbolj spektakularnih. Natančneje ločimo popolne mrke, pri katerih Luna zakrije celotno Sončevo ploskev, delne mrke, pri katerih je zakrit le del in kolobarjaste mrke, pri katerih Luna zakrije le srednji del Sončeve ploskve. Do tega pride, ker se razdalje med Soncem, Zemljo in Luno spreminjajo med letom.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box(in)">
                                      <p:cBhvr>
                                        <p:cTn id="7" dur="500"/>
                                        <p:tgtEl>
                                          <p:spTgt spid="30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xit" presetSubtype="16" fill="hold" grpId="0" nodeType="clickEffect">
                                  <p:stCondLst>
                                    <p:cond delay="0"/>
                                  </p:stCondLst>
                                  <p:childTnLst>
                                    <p:animEffect transition="out" filter="diamond(in)">
                                      <p:cBhvr>
                                        <p:cTn id="11" dur="2000"/>
                                        <p:tgtEl>
                                          <p:spTgt spid="3076"/>
                                        </p:tgtEl>
                                      </p:cBhvr>
                                    </p:animEffect>
                                    <p:set>
                                      <p:cBhvr>
                                        <p:cTn id="12" dur="1" fill="hold">
                                          <p:stCondLst>
                                            <p:cond delay="1999"/>
                                          </p:stCondLst>
                                        </p:cTn>
                                        <p:tgtEl>
                                          <p:spTgt spid="3076"/>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0" presetClass="path" presetSubtype="0" accel="50000" decel="50000" fill="hold" nodeType="clickEffect">
                                  <p:stCondLst>
                                    <p:cond delay="0"/>
                                  </p:stCondLst>
                                  <p:childTnLst>
                                    <p:animMotion origin="layout" path="M 7.22222E-6 -2.13873E-6 C 0.05504 -0.11514 0.11008 -0.23005 0.15869 -0.22612 C 0.2073 -0.22219 0.26685 0.02428 0.29202 0.02336 C 0.31719 0.02243 0.34636 -0.18543 0.30956 -0.23237 C 0.27275 -0.2793 0.07553 -0.31953 0.07136 -0.2578 C 0.06719 -0.19607 0.21598 0.10313 0.28403 0.13758 C 0.35209 0.17203 0.49636 0.0111 0.47935 -0.05063 C 0.46233 -0.11237 0.25018 -0.22404 0.18247 -0.23237 C 0.11476 -0.24069 0.09219 -0.13549 0.07292 -0.10127 C 0.05365 -0.06705 0.06008 -0.04716 0.06667 -0.02728 " pathEditMode="relative" ptsTypes="aaaaaaaaaA">
                                      <p:cBhvr>
                                        <p:cTn id="16" dur="2000" fill="hold"/>
                                        <p:tgtEl>
                                          <p:spTgt spid="3078">
                                            <p:txEl>
                                              <p:pRg st="0" end="0"/>
                                            </p:txEl>
                                          </p:spTgt>
                                        </p:tgtEl>
                                        <p:attrNameLst>
                                          <p:attrName>ppt_x</p:attrName>
                                          <p:attrName>ppt_y</p:attrName>
                                        </p:attrNameLst>
                                      </p:cBhvr>
                                    </p:animMotion>
                                  </p:childTnLst>
                                </p:cTn>
                              </p:par>
                            </p:childTnLst>
                          </p:cTn>
                        </p:par>
                      </p:childTnLst>
                    </p:cTn>
                  </p:par>
                  <p:par>
                    <p:cTn id="17" fill="hold" nodeType="clickPar">
                      <p:stCondLst>
                        <p:cond delay="indefinite"/>
                      </p:stCondLst>
                      <p:childTnLst>
                        <p:par>
                          <p:cTn id="18" fill="hold" nodeType="withGroup">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078">
                                            <p:txEl>
                                              <p:pRg st="0" end="0"/>
                                            </p:txEl>
                                          </p:spTgt>
                                        </p:tgtEl>
                                        <p:attrNameLst>
                                          <p:attrName>style.visibility</p:attrName>
                                        </p:attrNameLst>
                                      </p:cBhvr>
                                      <p:to>
                                        <p:strVal val="visible"/>
                                      </p:to>
                                    </p:set>
                                    <p:animEffect transition="in" filter="box(in)">
                                      <p:cBhvr>
                                        <p:cTn id="21" dur="500"/>
                                        <p:tgtEl>
                                          <p:spTgt spid="3078">
                                            <p:txEl>
                                              <p:pRg st="0" end="0"/>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078">
                                            <p:txEl>
                                              <p:pRg st="1" end="1"/>
                                            </p:txEl>
                                          </p:spTgt>
                                        </p:tgtEl>
                                        <p:attrNameLst>
                                          <p:attrName>style.visibility</p:attrName>
                                        </p:attrNameLst>
                                      </p:cBhvr>
                                      <p:to>
                                        <p:strVal val="visible"/>
                                      </p:to>
                                    </p:set>
                                    <p:animEffect transition="in" filter="box(in)">
                                      <p:cBhvr>
                                        <p:cTn id="24" dur="500"/>
                                        <p:tgtEl>
                                          <p:spTgt spid="307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8"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F4D19EF9-4475-4DC6-AA3C-2636AE37AC2F}"/>
              </a:ext>
            </a:extLst>
          </p:cNvPr>
          <p:cNvSpPr>
            <a:spLocks noChangeArrowheads="1"/>
          </p:cNvSpPr>
          <p:nvPr/>
        </p:nvSpPr>
        <p:spPr bwMode="auto">
          <a:xfrm>
            <a:off x="684213" y="260350"/>
            <a:ext cx="421163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3200" b="1" i="1" u="sng"/>
              <a:t>Mrki v letu 2006</a:t>
            </a:r>
          </a:p>
          <a:p>
            <a:endParaRPr lang="sl-SI" altLang="sl-SI" sz="3200" b="1"/>
          </a:p>
        </p:txBody>
      </p:sp>
      <p:sp>
        <p:nvSpPr>
          <p:cNvPr id="11268" name="Rectangle 4">
            <a:extLst>
              <a:ext uri="{FF2B5EF4-FFF2-40B4-BE49-F238E27FC236}">
                <a16:creationId xmlns:a16="http://schemas.microsoft.com/office/drawing/2014/main" id="{B922A0DE-E92A-4C87-B06A-CB6A095B6B7E}"/>
              </a:ext>
            </a:extLst>
          </p:cNvPr>
          <p:cNvSpPr>
            <a:spLocks noChangeArrowheads="1"/>
          </p:cNvSpPr>
          <p:nvPr/>
        </p:nvSpPr>
        <p:spPr bwMode="auto">
          <a:xfrm>
            <a:off x="250825" y="1341438"/>
            <a:ext cx="82804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2000" b="1"/>
              <a:t>29. Marec </a:t>
            </a:r>
          </a:p>
          <a:p>
            <a:r>
              <a:rPr lang="sl-SI" altLang="sl-SI" sz="2000" b="1"/>
              <a:t>Popolni Sončev mrk je bil viden v ozkem pasu, ki teče od ekvatorialnega dela Atlantika in zahodne obale Afrike prek osrednje Afrike, Libije, Egipta in Turčije in se konča v osrednji Sibiriji. Kot delni mrk je bil viden iz Evrope, Afrike in zahodnega dela Azije. V Ljubljani se je mrk začel ob 11.38, središče mrka je bil ob 12.44, Luna pa je zapustila Sonce ob 13.50. Ob največji fazi mrka je bilo zakrite 46 odstotkov Sončeve površine. </a:t>
            </a:r>
          </a:p>
          <a:p>
            <a:endParaRPr lang="sl-SI" altLang="sl-SI" sz="2000" b="1"/>
          </a:p>
          <a:p>
            <a:r>
              <a:rPr lang="sl-SI" altLang="sl-SI" sz="2000" b="1"/>
              <a:t>22. september </a:t>
            </a:r>
          </a:p>
          <a:p>
            <a:r>
              <a:rPr lang="sl-SI" altLang="sl-SI" sz="2000" b="1"/>
              <a:t>Kolobarjasti Sončev mrk jo bil viden le sredi južnega dela Atlantika. Kot delni mrk je viden v Severni Ameriki, zahodni Afriki in na Antarktiki.</a:t>
            </a:r>
          </a:p>
        </p:txBody>
      </p:sp>
      <p:pic>
        <p:nvPicPr>
          <p:cNvPr id="11269" name="Picture 5" descr="animacija">
            <a:hlinkClick r:id="rId2"/>
            <a:extLst>
              <a:ext uri="{FF2B5EF4-FFF2-40B4-BE49-F238E27FC236}">
                <a16:creationId xmlns:a16="http://schemas.microsoft.com/office/drawing/2014/main" id="{0D04633D-3AC9-4965-B5DA-7D376A0C42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188913"/>
            <a:ext cx="1873250"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additive="base">
                                        <p:cTn id="7" dur="500" fill="hold"/>
                                        <p:tgtEl>
                                          <p:spTgt spid="11267"/>
                                        </p:tgtEl>
                                        <p:attrNameLst>
                                          <p:attrName>ppt_x</p:attrName>
                                        </p:attrNameLst>
                                      </p:cBhvr>
                                      <p:tavLst>
                                        <p:tav tm="0">
                                          <p:val>
                                            <p:strVal val="#ppt_x"/>
                                          </p:val>
                                        </p:tav>
                                        <p:tav tm="100000">
                                          <p:val>
                                            <p:strVal val="#ppt_x"/>
                                          </p:val>
                                        </p:tav>
                                      </p:tavLst>
                                    </p:anim>
                                    <p:anim calcmode="lin" valueType="num">
                                      <p:cBhvr additive="base">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11269"/>
                                        </p:tgtEl>
                                        <p:attrNameLst>
                                          <p:attrName>style.visibility</p:attrName>
                                        </p:attrNameLst>
                                      </p:cBhvr>
                                      <p:to>
                                        <p:strVal val="visible"/>
                                      </p:to>
                                    </p:set>
                                    <p:animEffect transition="in" filter="diamond(in)">
                                      <p:cBhvr>
                                        <p:cTn id="13" dur="2000"/>
                                        <p:tgtEl>
                                          <p:spTgt spid="1126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8" presetClass="entr" presetSubtype="0" accel="50000" fill="hold" grpId="0" nodeType="clickEffect">
                                  <p:stCondLst>
                                    <p:cond delay="0"/>
                                  </p:stCondLst>
                                  <p:childTnLst>
                                    <p:set>
                                      <p:cBhvr>
                                        <p:cTn id="17" dur="1" fill="hold">
                                          <p:stCondLst>
                                            <p:cond delay="0"/>
                                          </p:stCondLst>
                                        </p:cTn>
                                        <p:tgtEl>
                                          <p:spTgt spid="11268"/>
                                        </p:tgtEl>
                                        <p:attrNameLst>
                                          <p:attrName>style.visibility</p:attrName>
                                        </p:attrNameLst>
                                      </p:cBhvr>
                                      <p:to>
                                        <p:strVal val="visible"/>
                                      </p:to>
                                    </p:set>
                                    <p:anim calcmode="lin" valueType="num">
                                      <p:cBhvr>
                                        <p:cTn id="18" dur="1000" fill="hold"/>
                                        <p:tgtEl>
                                          <p:spTgt spid="1126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11268"/>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11268"/>
                                        </p:tgtEl>
                                        <p:attrNameLst>
                                          <p:attrName>ppt_y</p:attrName>
                                        </p:attrNameLst>
                                      </p:cBhvr>
                                      <p:tavLst>
                                        <p:tav tm="0">
                                          <p:val>
                                            <p:strVal val="#ppt_y"/>
                                          </p:val>
                                        </p:tav>
                                        <p:tav tm="100000">
                                          <p:val>
                                            <p:strVal val="#ppt_y"/>
                                          </p:val>
                                        </p:tav>
                                      </p:tavLst>
                                    </p:anim>
                                    <p:animEffect transition="in" filter="fade">
                                      <p:cBhvr>
                                        <p:cTn id="21" dur="10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126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4D3FBC2-F2A2-48BB-8105-3D9E60AEA4F1}"/>
              </a:ext>
            </a:extLst>
          </p:cNvPr>
          <p:cNvSpPr>
            <a:spLocks noChangeArrowheads="1"/>
          </p:cNvSpPr>
          <p:nvPr/>
        </p:nvSpPr>
        <p:spPr bwMode="auto">
          <a:xfrm>
            <a:off x="250825" y="1700213"/>
            <a:ext cx="84963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l-SI" altLang="sl-SI" sz="2000" b="1"/>
              <a:t>Lunin mrk nastane, ko so Sonce, Luna in Zemlja v ravni črti in je Zemlja v sredini. Če se to zgodi, del ali cela Luna ne dobi svetlobe, zato ker je v senci Zemlje in tako Luna postane nevidna, čeprav bi takrat morala biti polna luna. Vseeno pa se nekaj svetlobe odbije preko Zemljinega ozračja na Luno. Večino modre svetlobe se razprši in večinoma ostane samo še rdeča, zato se mrkata Luna sveti v rdečih odtenkih.</a:t>
            </a:r>
          </a:p>
        </p:txBody>
      </p:sp>
      <p:sp>
        <p:nvSpPr>
          <p:cNvPr id="10243" name="Text Box 3">
            <a:extLst>
              <a:ext uri="{FF2B5EF4-FFF2-40B4-BE49-F238E27FC236}">
                <a16:creationId xmlns:a16="http://schemas.microsoft.com/office/drawing/2014/main" id="{B35289C1-56A4-4D7D-AF9B-AF37A3447865}"/>
              </a:ext>
            </a:extLst>
          </p:cNvPr>
          <p:cNvSpPr txBox="1">
            <a:spLocks noChangeArrowheads="1"/>
          </p:cNvSpPr>
          <p:nvPr/>
        </p:nvSpPr>
        <p:spPr bwMode="auto">
          <a:xfrm>
            <a:off x="611188" y="765175"/>
            <a:ext cx="3743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sl-SI" altLang="sl-SI" sz="3200" b="1" i="1" u="sng"/>
              <a:t>Lunin mrk</a:t>
            </a:r>
          </a:p>
        </p:txBody>
      </p:sp>
      <p:pic>
        <p:nvPicPr>
          <p:cNvPr id="10244" name="Picture 4" descr="mrk_geometrija5">
            <a:hlinkClick r:id="rId2"/>
            <a:extLst>
              <a:ext uri="{FF2B5EF4-FFF2-40B4-BE49-F238E27FC236}">
                <a16:creationId xmlns:a16="http://schemas.microsoft.com/office/drawing/2014/main" id="{CAB1F2B3-BB3E-4214-8748-7E2110ED67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275" y="4221163"/>
            <a:ext cx="2232025"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5" descr="secl2003_jk1t">
            <a:hlinkClick r:id="rId4"/>
            <a:extLst>
              <a:ext uri="{FF2B5EF4-FFF2-40B4-BE49-F238E27FC236}">
                <a16:creationId xmlns:a16="http://schemas.microsoft.com/office/drawing/2014/main" id="{E3C8BEA5-A4F6-4C08-89F0-5116D344F2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87900" y="4292600"/>
            <a:ext cx="2160588" cy="21605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p:cTn id="7" dur="500" fill="hold"/>
                                        <p:tgtEl>
                                          <p:spTgt spid="10243"/>
                                        </p:tgtEl>
                                        <p:attrNameLst>
                                          <p:attrName>ppt_w</p:attrName>
                                        </p:attrNameLst>
                                      </p:cBhvr>
                                      <p:tavLst>
                                        <p:tav tm="0">
                                          <p:val>
                                            <p:strVal val="#ppt_w*0.05"/>
                                          </p:val>
                                        </p:tav>
                                        <p:tav tm="100000">
                                          <p:val>
                                            <p:strVal val="#ppt_w"/>
                                          </p:val>
                                        </p:tav>
                                      </p:tavLst>
                                    </p:anim>
                                    <p:anim calcmode="lin" valueType="num">
                                      <p:cBhvr>
                                        <p:cTn id="8" dur="500" fill="hold"/>
                                        <p:tgtEl>
                                          <p:spTgt spid="10243"/>
                                        </p:tgtEl>
                                        <p:attrNameLst>
                                          <p:attrName>ppt_h</p:attrName>
                                        </p:attrNameLst>
                                      </p:cBhvr>
                                      <p:tavLst>
                                        <p:tav tm="0">
                                          <p:val>
                                            <p:strVal val="#ppt_h"/>
                                          </p:val>
                                        </p:tav>
                                        <p:tav tm="100000">
                                          <p:val>
                                            <p:strVal val="#ppt_h"/>
                                          </p:val>
                                        </p:tav>
                                      </p:tavLst>
                                    </p:anim>
                                    <p:anim calcmode="lin" valueType="num">
                                      <p:cBhvr>
                                        <p:cTn id="9" dur="500" fill="hold"/>
                                        <p:tgtEl>
                                          <p:spTgt spid="10243"/>
                                        </p:tgtEl>
                                        <p:attrNameLst>
                                          <p:attrName>ppt_x</p:attrName>
                                        </p:attrNameLst>
                                      </p:cBhvr>
                                      <p:tavLst>
                                        <p:tav tm="0">
                                          <p:val>
                                            <p:strVal val="#ppt_x-.2"/>
                                          </p:val>
                                        </p:tav>
                                        <p:tav tm="100000">
                                          <p:val>
                                            <p:strVal val="#ppt_x"/>
                                          </p:val>
                                        </p:tav>
                                      </p:tavLst>
                                    </p:anim>
                                    <p:anim calcmode="lin" valueType="num">
                                      <p:cBhvr>
                                        <p:cTn id="10" dur="500" fill="hold"/>
                                        <p:tgtEl>
                                          <p:spTgt spid="10243"/>
                                        </p:tgtEl>
                                        <p:attrNameLst>
                                          <p:attrName>ppt_y</p:attrName>
                                        </p:attrNameLst>
                                      </p:cBhvr>
                                      <p:tavLst>
                                        <p:tav tm="0">
                                          <p:val>
                                            <p:strVal val="#ppt_y"/>
                                          </p:val>
                                        </p:tav>
                                        <p:tav tm="100000">
                                          <p:val>
                                            <p:strVal val="#ppt_y"/>
                                          </p:val>
                                        </p:tav>
                                      </p:tavLst>
                                    </p:anim>
                                    <p:animEffect transition="in" filter="fade">
                                      <p:cBhvr>
                                        <p:cTn id="11" dur="500"/>
                                        <p:tgtEl>
                                          <p:spTgt spid="1024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3" presetClass="entr" presetSubtype="0" fill="hold" grpId="0" nodeType="clickEffect">
                                  <p:stCondLst>
                                    <p:cond delay="0"/>
                                  </p:stCondLst>
                                  <p:childTnLst>
                                    <p:set>
                                      <p:cBhvr>
                                        <p:cTn id="15" dur="1" fill="hold">
                                          <p:stCondLst>
                                            <p:cond delay="0"/>
                                          </p:stCondLst>
                                        </p:cTn>
                                        <p:tgtEl>
                                          <p:spTgt spid="10242"/>
                                        </p:tgtEl>
                                        <p:attrNameLst>
                                          <p:attrName>style.visibility</p:attrName>
                                        </p:attrNameLst>
                                      </p:cBhvr>
                                      <p:to>
                                        <p:strVal val="visible"/>
                                      </p:to>
                                    </p:set>
                                    <p:anim calcmode="lin" valueType="num">
                                      <p:cBhvr>
                                        <p:cTn id="16" dur="500" fill="hold"/>
                                        <p:tgtEl>
                                          <p:spTgt spid="10242"/>
                                        </p:tgtEl>
                                        <p:attrNameLst>
                                          <p:attrName>ppt_w</p:attrName>
                                        </p:attrNameLst>
                                      </p:cBhvr>
                                      <p:tavLst>
                                        <p:tav tm="0">
                                          <p:val>
                                            <p:fltVal val="0"/>
                                          </p:val>
                                        </p:tav>
                                        <p:tav tm="100000">
                                          <p:val>
                                            <p:strVal val="#ppt_w"/>
                                          </p:val>
                                        </p:tav>
                                      </p:tavLst>
                                    </p:anim>
                                    <p:anim calcmode="lin" valueType="num">
                                      <p:cBhvr>
                                        <p:cTn id="17" dur="500" fill="hold"/>
                                        <p:tgtEl>
                                          <p:spTgt spid="10242"/>
                                        </p:tgtEl>
                                        <p:attrNameLst>
                                          <p:attrName>ppt_h</p:attrName>
                                        </p:attrNameLst>
                                      </p:cBhvr>
                                      <p:tavLst>
                                        <p:tav tm="0">
                                          <p:val>
                                            <p:fltVal val="0"/>
                                          </p:val>
                                        </p:tav>
                                        <p:tav tm="100000">
                                          <p:val>
                                            <p:strVal val="#ppt_h"/>
                                          </p:val>
                                        </p:tav>
                                      </p:tavLst>
                                    </p:anim>
                                    <p:animEffect transition="in" filter="fade">
                                      <p:cBhvr>
                                        <p:cTn id="18" dur="500"/>
                                        <p:tgtEl>
                                          <p:spTgt spid="1024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6" presetClass="entr" presetSubtype="16" fill="hold" nodeType="clickEffect">
                                  <p:stCondLst>
                                    <p:cond delay="0"/>
                                  </p:stCondLst>
                                  <p:childTnLst>
                                    <p:set>
                                      <p:cBhvr>
                                        <p:cTn id="22" dur="1" fill="hold">
                                          <p:stCondLst>
                                            <p:cond delay="0"/>
                                          </p:stCondLst>
                                        </p:cTn>
                                        <p:tgtEl>
                                          <p:spTgt spid="10244"/>
                                        </p:tgtEl>
                                        <p:attrNameLst>
                                          <p:attrName>style.visibility</p:attrName>
                                        </p:attrNameLst>
                                      </p:cBhvr>
                                      <p:to>
                                        <p:strVal val="visible"/>
                                      </p:to>
                                    </p:set>
                                    <p:animEffect transition="in" filter="circle(in)">
                                      <p:cBhvr>
                                        <p:cTn id="23" dur="2000"/>
                                        <p:tgtEl>
                                          <p:spTgt spid="1024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mph" presetSubtype="0" fill="hold" nodeType="clickEffect">
                                  <p:stCondLst>
                                    <p:cond delay="0"/>
                                  </p:stCondLst>
                                  <p:childTnLst>
                                    <p:animScale>
                                      <p:cBhvr>
                                        <p:cTn id="27" dur="2000" fill="hold"/>
                                        <p:tgtEl>
                                          <p:spTgt spid="1024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D233F83-24AD-440D-988A-3491A8EAA1FC}"/>
              </a:ext>
            </a:extLst>
          </p:cNvPr>
          <p:cNvSpPr>
            <a:spLocks noChangeArrowheads="1"/>
          </p:cNvSpPr>
          <p:nvPr/>
        </p:nvSpPr>
        <p:spPr bwMode="auto">
          <a:xfrm>
            <a:off x="357188" y="2205038"/>
            <a:ext cx="8786812"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sl-SI" altLang="sl-SI" sz="2000" b="1"/>
              <a:t> Do pojava Luninih mrkov pride ponavadi 14 dni pred ali pa 14 dni po Sončevem mrku, kar je tudi povsem normalno, saj se Zemlja, Luna in Sonce poravnajo v ravno črto. Lunin mrk pa ni niti najmanj podoben Sončevemu. Pri Luninem mrku se zgodi, da Luna, ki kroži okoli Zemlje, zaide v Zemljino senco, vendar pri Luninem mrku Luna le redko kdaj popolnoma izgine. Ponavadi dobi kakšno lepo barvo (recimo rdečo). Do tega pojava pride, saj se nekaj sončne svetlobe odbije od Zemljine atmosfere in osvetli Luno. Popolnoma temni mrki so zelo redki. </a:t>
            </a:r>
          </a:p>
        </p:txBody>
      </p:sp>
      <p:pic>
        <p:nvPicPr>
          <p:cNvPr id="9219" name="Picture 3" descr="luninmrk2.jpg (5402 bytes)">
            <a:extLst>
              <a:ext uri="{FF2B5EF4-FFF2-40B4-BE49-F238E27FC236}">
                <a16:creationId xmlns:a16="http://schemas.microsoft.com/office/drawing/2014/main" id="{2264AE28-55ED-4F8E-93F3-7AB77E31F3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475" y="260350"/>
            <a:ext cx="2160588"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circle(in)">
                                      <p:cBhvr>
                                        <p:cTn id="7" dur="2000"/>
                                        <p:tgtEl>
                                          <p:spTgt spid="92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0" presetClass="path" presetSubtype="0" accel="50000" decel="50000" fill="hold" nodeType="clickEffect">
                                  <p:stCondLst>
                                    <p:cond delay="0"/>
                                  </p:stCondLst>
                                  <p:childTnLst>
                                    <p:animMotion origin="layout" path="M -0.24913 0.18612 C -0.24861 0.18034 -0.25 0.17364 -0.24757 0.16925 C -0.24566 0.16532 -0.24132 0.16601 -0.23819 0.16508 C -0.21979 0.15792 -0.22343 0.16092 -0.19843 0.15445 C -0.1592 0.14381 -0.12048 0.12948 -0.0809 0.12277 C 0.00834 0.10728 0.09653 0.08439 0.18577 0.06982 C 0.18924 0.0719 0.19723 0.07098 0.19688 0.0763 C 0.19636 0.08647 0.18837 0.09318 0.18421 0.1015 C 0.17223 0.12532 0.16146 0.1556 0.14775 0.17734 C 0.13073 0.20485 0.1033 0.24832 0.07934 0.26867 C 0.05087 0.29295 0.00903 0.32115 -0.02378 0.34474 C -0.04062 0.35676 -0.05937 0.36508 -0.07448 0.38058 C -0.07934 0.38543 -0.08402 0.39075 -0.08906 0.39537 C -0.09132 0.39769 -0.0967 0.40185 -0.0967 0.40185 C -0.08611 0.39167 -0.08125 0.40323 -0.07135 0.41017 C -0.05659 0.42081 -0.04097 0.42913 -0.02534 0.43769 C 0.01563 0.46058 -0.00191 0.44416 0.04289 0.47584 C 0.05851 0.48693 0.07292 0.50058 0.08889 0.51167 C 0.11493 0.52971 0.13351 0.53757 0.15712 0.56462 C 0.15921 0.56994 0.16355 0.57526 0.16355 0.5815 C 0.16355 0.60092 0.15487 0.6141 0.14601 0.62589 C 0.12969 0.64763 0.11476 0.66636 0.09532 0.683 C 0.09306 0.68462 0.1 0.6793 0.10139 0.6763 C 0.10955 0.66289 0.11632 0.64832 0.12379 0.63422 C 0.14237 0.59861 0.12865 0.62844 0.14289 0.58774 C 0.1625 0.53202 0.15278 0.56971 0.16355 0.52023 C 0.16528 0.48416 0.16424 0.45688 0.15243 0.42289 C 0.14289 0.39607 0.12917 0.38404 0.11094 0.36578 C 0.05243 0.30659 -0.01614 0.27329 -0.08732 0.25156 C -0.13211 0.23769 -0.17638 0.21803 -0.22222 0.21364 C -0.23698 0.21202 -0.25191 0.21086 -0.26666 0.20948 C -0.28767 0.21364 -0.30017 0.20578 -0.30468 0.23052 C -0.28368 0.27815 -0.23906 0.27584 -0.20017 0.28555 C -0.17187 0.29248 -0.14392 0.29965 -0.11579 0.30659 C 0.02223 0.30173 0.16059 0.30381 0.29844 0.29179 C 0.32934 0.28901 0.38889 0.26219 0.38889 0.26219 C 0.40018 0.2511 0.38855 0.24971 0.37778 0.24532 C 0.36285 0.2393 0.34827 0.23329 0.33334 0.22844 C 0.25035 0.20069 0.27171 0.20971 0.16997 0.20069 C 0.0599 0.20994 -0.07725 0.19584 -0.18559 0.26219 C -0.20225 0.28416 -0.19895 0.27237 -0.20156 0.29387 C -0.19739 0.30312 -0.19409 0.31329 -0.18888 0.32138 C -0.15503 0.37456 -0.08489 0.37086 -0.03802 0.37849 C 0.14653 0.36716 0.04532 0.38427 0.16511 0.35098 C 0.19202 0.34358 0.21927 0.33826 0.24601 0.32994 C 0.25799 0.32624 0.26962 0.32115 0.28108 0.31514 C 0.28837 0.31121 0.29497 0.30566 0.30157 0.30034 C 0.30296 0.29919 0.30643 0.29595 0.30487 0.29595 C 0.21858 0.29734 0.1323 0.30173 0.04601 0.30451 C -0.14548 0.34127 -0.02725 0.3156 -0.30625 0.39329 C -0.36024 0.40832 -0.421 0.4215 -0.46666 0.46728 C -0.47378 0.48971 -0.47708 0.48716 -0.45069 0.50751 C -0.42083 0.5304 -0.38038 0.52555 -0.34913 0.52855 C -0.27829 0.51838 -0.20659 0.51653 -0.13663 0.49896 C -0.10156 0.49017 -0.07013 0.4652 -0.03645 0.4504 C 0.05052 0.41225 0.14167 0.38936 0.22552 0.34034 C 0.28559 0.30497 0.34497 0.2756 0.39046 0.20948 C 0.39132 0.20162 0.3948 0.19399 0.39358 0.18612 C 0.38872 0.15375 0.3224 0.1163 0.30799 0.11006 C 0.20174 0.06404 0.08976 0.05873 -0.02066 0.05503 C -0.25816 0.06566 -0.49704 0.05248 -0.73333 0.0867 C -0.75104 0.08925 -0.74027 0.14751 -0.72378 0.1563 C -0.69184 0.17364 -0.65503 0.15075 -0.62066 0.14797 C -0.22465 0.07329 -0.42534 0.12231 -0.01892 -0.00208 C 0.14879 -0.05341 0.16615 -0.06705 0.2665 -0.13087 C 0.22379 -0.14174 0.14532 -0.11399 0.10799 -0.09919 C 0.01146 -0.06104 -0.13784 0.00254 -0.24444 0.0615 C -0.275 0.07815 -0.35312 0.11584 -0.38402 0.15861 C -0.39982 0.18034 -0.41059 0.20786 -0.42378 0.23237 C -0.42638 0.24601 -0.43316 0.25919 -0.43177 0.27283 C -0.42187 0.36971 -0.3677 0.43907 -0.30954 0.49063 C -0.27517 0.52092 -0.15885 0.58173 -0.13333 0.59422 C -0.0401 0.63977 0.05834 0.66913 0.15712 0.683 C 0.16355 0.68162 0.17362 0.68647 0.17622 0.67861 C 0.17848 0.67144 0.16789 0.66797 0.16355 0.66381 C 0.15747 0.6578 0.15035 0.65341 0.14445 0.64693 C 0.11875 0.61896 0.10226 0.58243 0.09219 0.54104 C 0.09063 0.52786 0.08768 0.51468 0.08716 0.50104 C 0.08698 0.48901 0.09184 0.47699 0.09046 0.4652 C 0.08976 0.46011 0.08577 0.47306 0.08421 0.47769 C 0.07726 0.49873 0.0724 0.52069 0.06511 0.54104 C 0.05643 0.56578 0.04497 0.58844 0.03664 0.61295 C -0.02118 0.78705 -0.0743 0.95607 -0.10468 1.14173 C -0.10069 1.17341 -0.08194 1.12138 -0.07777 1.11214 C -0.06145 1.07329 -0.04409 1.03491 -0.03177 0.99375 C -0.00121 0.89179 0.02396 0.78682 0.05087 0.683 C 0.09358 0.51838 0.13073 0.35144 0.17153 0.18612 C 0.2349 -0.07075 0.17865 0.19052 0.22709 -0.0444 C 0.22761 -0.05642 0.22848 -0.06821 0.22848 -0.08023 C 0.22848 -0.08463 0.23004 -0.0911 0.22709 -0.09295 C 0.22362 -0.09526 0.21962 -0.09018 0.21598 -0.08879 C 0.15747 -0.01087 0.26268 -0.15353 0.14289 0.03607 C 0.10122 0.10219 0.05243 0.16 0.01268 0.22844 C -0.06684 0.36462 -0.08402 0.38774 -0.15086 0.52208 C -0.17482 0.57086 -0.19635 0.62173 -0.22066 0.67029 C -0.2467 0.72254 -0.30173 0.82451 -0.30173 0.82451 C -0.30364 0.83306 -0.3059 0.84138 -0.30781 0.84994 C -0.3085 0.85341 -0.31232 0.86058 -0.30954 0.86058 C -0.3059 0.86058 -0.30382 0.85387 -0.30173 0.84994 C -0.29427 0.83769 -0.28819 0.82404 -0.2809 0.81179 C -0.26336 0.78243 -0.24652 0.75237 -0.22691 0.72508 C -0.17378 0.64994 -0.11736 0.57942 -0.06354 0.5052 C -0.04114 0.47514 -0.02013 0.44323 0.00157 0.41225 C 0.05452 0.33618 0.11424 0.26913 0.16997 0.19676 C 0.1941 0.16532 0.22344 0.13942 0.24132 0.1015 C 0.25556 0.07121 0.26997 0.04092 0.28421 0.01063 C 0.28559 0.00208 0.2908 -0.00671 0.28889 -0.0148 C 0.28386 -0.03561 0.25625 -0.03122 0.24757 -0.03168 C 0.08542 -0.01989 0.23612 -0.04093 0.04445 0.02543 C -0.22152 0.11745 -0.50382 0.15907 -0.73333 0.37641 C -0.72968 0.41595 -0.73489 0.45873 -0.72222 0.49456 C -0.71718 0.50936 -0.6993 0.50589 -0.68732 0.50751 C -0.66458 0.51075 -0.64166 0.5089 -0.61892 0.50959 C -0.31545 0.49086 -0.50225 0.51607 -0.06354 0.38058 C 0.3316 0.25849 -0.05659 0.42797 0.39688 0.22427 C 0.56945 0.14682 0.75382 0.05803 0.87622 -0.12879 C 0.87778 -0.14151 0.88282 -0.15422 0.88108 -0.16694 C 0.87987 -0.17503 0.87362 -0.18151 0.86823 -0.1859 C 0.81875 -0.22682 0.81112 -0.21734 0.74775 -0.22821 C 0.51164 -0.20763 0.26407 -0.1459 0.04931 -0.00416 C 0.0073 0.02358 -0.2743 0.21133 -0.36823 0.32994 C -0.39097 0.35861 -0.40729 0.39468 -0.42691 0.42705 C -0.42795 0.43699 -0.43263 0.4474 -0.43003 0.45664 C -0.42691 0.46774 -0.41927 0.47722 -0.41111 0.48208 C -0.36805 0.50821 -0.23871 0.5119 -0.22222 0.51375 C 0.03907 0.47422 0.28768 0.43167 0.54132 0.34034 C 0.65973 0.25295 0.6908 0.25711 0.76198 0.13549 C 0.77518 0.11306 0.78316 0.08624 0.79375 0.0615 C 0.78316 0.01988 0.78924 0.02913 0.74931 -0.00856 C 0.66667 -0.08625 0.56875 -0.08047 0.47153 -0.09087 C 0.43559 -0.08948 0.39914 -0.09457 0.36355 -0.08648 C 0.32066 -0.07677 0.16719 -0.01203 0.1191 0.01271 C 0.04809 0.04925 0.00973 0.06913 -0.03333 0.14381 C -0.03888 0.20347 0.01806 0.22219 0.05087 0.23653 C 0.09063 0.25433 0.13039 0.27445 0.17153 0.28555 C 0.26598 0.31098 0.39046 0.30659 0.48264 0.30867 C 0.5382 0.30034 0.59393 0.29341 0.64914 0.28347 C 0.65261 0.28277 0.66025 0.28138 0.65868 0.27699 C 0.65677 0.27052 0.64966 0.27006 0.64445 0.26867 C 0.59237 0.25456 0.48733 0.23052 0.48733 0.23052 C 0.32275 0.23283 0.1349 0.13849 -0.00625 0.25156 C 0.00955 0.29433 0.07882 0.32069 0.09688 0.33202 C 0.10677 0.33826 0.11615 0.34566 0.12552 0.35306 C 0.13143 0.35769 0.14289 0.36786 0.14289 0.36786 C 0.13542 0.37849 0.1257 0.37641 0.11598 0.37433 C 0.11233 0.37225 0.10851 0.3704 0.10487 0.36786 C 0.10139 0.36555 0.09532 0.35953 0.09532 0.35953 " pathEditMode="relative" ptsTypes="ffffffffffffffffffffffffffffffffffffffffffffffffffffffffffffffffffffffffffffffffffffffffffffffffffffffffffffffffffffffffffffffffffffffffffffffffffA">
                                      <p:cBhvr>
                                        <p:cTn id="11" dur="2000" fill="hold"/>
                                        <p:tgtEl>
                                          <p:spTgt spid="9219"/>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a:extLst>
              <a:ext uri="{FF2B5EF4-FFF2-40B4-BE49-F238E27FC236}">
                <a16:creationId xmlns:a16="http://schemas.microsoft.com/office/drawing/2014/main" id="{E8C2E77D-8118-448B-9A8B-102CF8403023}"/>
              </a:ext>
            </a:extLst>
          </p:cNvPr>
          <p:cNvSpPr>
            <a:spLocks noChangeArrowheads="1"/>
          </p:cNvSpPr>
          <p:nvPr/>
        </p:nvSpPr>
        <p:spPr bwMode="auto">
          <a:xfrm>
            <a:off x="468313" y="333375"/>
            <a:ext cx="8208962" cy="618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sl-SI" altLang="sl-SI" sz="2000" b="1"/>
              <a:t>Poznamo tudi več vrst Luninih mrkov. Prvi je tako imenovan popolni Lunin mrk, kjer Luna potuje skozi popolno senco Zemlje in je Lunina ploskvica popolnoma prekrita. Ta pojava pa se le redko pojavi v povezavi z popolnim Sončevim mrkom (skratka da bi se oba pojavila v razmiku 14 dni). Največkrat se zgodi, da vidimo delni Sončeve mrk in pa popolni Lunin, ali pa obratno, popolni Sončev in delni Lunin mrk. Tako je tudi letošnji popolni Sončev mrk spremljal delni Lunin mrk. Se pa najdejo trenutki, ko je lega nebesnih teles takšna, da si sledita popolni Sončev in popolni Lunin mrk. </a:t>
            </a:r>
          </a:p>
          <a:p>
            <a:pPr algn="ctr"/>
            <a:r>
              <a:rPr lang="sl-SI" altLang="sl-SI" sz="2000" b="1"/>
              <a:t> Tretja oblika Luninega mrka pa je tako imenovani polsenčni, kjer Luna zaide le v Zemljino polsenco. Delni polsenčni mrki so praktično neopazni, in se jih ponavadi sploh ne zavedamo. No skratka, tukaj še sledi nekaj slikic mrkov, da so pa res fenomenalni, pa boste mogli počakati do naslednjega in si ga ogledati sami!! Sicer niso nič proti popolnemu Sončevemu mrku, kjer skorajda omahneš v nezavest.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0" presetClass="path" presetSubtype="0" accel="50000" decel="50000" fill="hold" grpId="0" nodeType="clickEffect">
                                  <p:stCondLst>
                                    <p:cond delay="0"/>
                                  </p:stCondLst>
                                  <p:childTnLst>
                                    <p:animMotion origin="layout" path="M 2.5E-6 -3.64162E-6 C -0.00243 0.03954 -0.03247 0.45018 0.03819 0.48185 C 0.10885 0.51353 0.42153 0.22983 0.42396 0.19029 C 0.42639 0.15076 0.12344 0.27538 0.05243 0.24509 C -0.01858 0.2148 0.00243 -0.03953 2.5E-6 -3.64162E-6 Z " pathEditMode="relative" ptsTypes="aaaaa">
                                      <p:cBhvr>
                                        <p:cTn id="6" dur="2000" fill="hold"/>
                                        <p:tgtEl>
                                          <p:spTgt spid="8196"/>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8" presetClass="entr" presetSubtype="16" fill="hold" grpId="1" nodeType="clickEffect">
                                  <p:stCondLst>
                                    <p:cond delay="0"/>
                                  </p:stCondLst>
                                  <p:childTnLst>
                                    <p:set>
                                      <p:cBhvr>
                                        <p:cTn id="10" dur="1" fill="hold">
                                          <p:stCondLst>
                                            <p:cond delay="0"/>
                                          </p:stCondLst>
                                        </p:cTn>
                                        <p:tgtEl>
                                          <p:spTgt spid="8196"/>
                                        </p:tgtEl>
                                        <p:attrNameLst>
                                          <p:attrName>style.visibility</p:attrName>
                                        </p:attrNameLst>
                                      </p:cBhvr>
                                      <p:to>
                                        <p:strVal val="visible"/>
                                      </p:to>
                                    </p:set>
                                    <p:animEffect transition="in" filter="diamond(in)">
                                      <p:cBhvr>
                                        <p:cTn id="11"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6"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a:extLst>
              <a:ext uri="{FF2B5EF4-FFF2-40B4-BE49-F238E27FC236}">
                <a16:creationId xmlns:a16="http://schemas.microsoft.com/office/drawing/2014/main" id="{6E24579D-ED5A-477F-AEFE-56E35C043851}"/>
              </a:ext>
            </a:extLst>
          </p:cNvPr>
          <p:cNvSpPr>
            <a:spLocks noChangeArrowheads="1"/>
          </p:cNvSpPr>
          <p:nvPr/>
        </p:nvSpPr>
        <p:spPr bwMode="auto">
          <a:xfrm>
            <a:off x="539750" y="1412875"/>
            <a:ext cx="7200900" cy="54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2000"/>
              <a:t>14. marec </a:t>
            </a:r>
          </a:p>
          <a:p>
            <a:r>
              <a:rPr lang="sl-SI" altLang="sl-SI" sz="2000"/>
              <a:t>Polsenčni Lunin mrk je bil viden iz južne in severne Amerike, Evrope, Afrike in Azije. Do polsenčnega Luninega mrka pride, ko Luna zaide v Zemljino polsenco in se sence sploh ne dotakne. Sij Lune se le malo zmanjša, zato mrka neizkušeni opazovalec sploh ne more opaziti. </a:t>
            </a:r>
          </a:p>
          <a:p>
            <a:endParaRPr lang="sl-SI" altLang="sl-SI" sz="2000"/>
          </a:p>
          <a:p>
            <a:r>
              <a:rPr lang="sl-SI" altLang="sl-SI" sz="2000"/>
              <a:t>7. september </a:t>
            </a:r>
          </a:p>
          <a:p>
            <a:r>
              <a:rPr lang="sl-SI" altLang="sl-SI" sz="2000"/>
              <a:t>Delni Lunin mrk bo viden iz Evrope, Afrike, Azije in Avstralije. Luna bo v Zemljino senco zdrsnila le za 19 odstotkov premera. Ker je mrk v zgodnjih večernih urah, ga bodo lahko opazili le pozornejši opazovalci neba. Luna se bo Zemljine sence dotaknila ob 20.06, največje zakritje bo ob 20.51, senco pa bo zapustila ob 21.37. </a:t>
            </a:r>
          </a:p>
          <a:p>
            <a:pPr eaLnBrk="0" hangingPunct="0">
              <a:spcBef>
                <a:spcPct val="50000"/>
              </a:spcBef>
            </a:pPr>
            <a:endParaRPr lang="sl-SI" altLang="sl-SI" sz="2000">
              <a:latin typeface="Arial" panose="020B0604020202020204" pitchFamily="34" charset="0"/>
            </a:endParaRPr>
          </a:p>
        </p:txBody>
      </p:sp>
      <p:sp>
        <p:nvSpPr>
          <p:cNvPr id="7172" name="Rectangle 4">
            <a:extLst>
              <a:ext uri="{FF2B5EF4-FFF2-40B4-BE49-F238E27FC236}">
                <a16:creationId xmlns:a16="http://schemas.microsoft.com/office/drawing/2014/main" id="{96A31733-8198-49F0-9F94-8831AAE751C2}"/>
              </a:ext>
            </a:extLst>
          </p:cNvPr>
          <p:cNvSpPr>
            <a:spLocks noChangeArrowheads="1"/>
          </p:cNvSpPr>
          <p:nvPr/>
        </p:nvSpPr>
        <p:spPr bwMode="auto">
          <a:xfrm>
            <a:off x="611188" y="404813"/>
            <a:ext cx="504031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l-SI" altLang="sl-SI" sz="3200" b="1" i="1" u="sng"/>
              <a:t>Mrki v letu 2006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 calcmode="lin" valueType="num">
                                      <p:cBhvr>
                                        <p:cTn id="7" dur="500" decel="50000" fill="hold">
                                          <p:stCondLst>
                                            <p:cond delay="0"/>
                                          </p:stCondLst>
                                        </p:cTn>
                                        <p:tgtEl>
                                          <p:spTgt spid="717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717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7172"/>
                                        </p:tgtEl>
                                        <p:attrNameLst>
                                          <p:attrName>ppt_w</p:attrName>
                                        </p:attrNameLst>
                                      </p:cBhvr>
                                      <p:tavLst>
                                        <p:tav tm="0">
                                          <p:val>
                                            <p:strVal val="#ppt_w*.05"/>
                                          </p:val>
                                        </p:tav>
                                        <p:tav tm="100000">
                                          <p:val>
                                            <p:strVal val="#ppt_w"/>
                                          </p:val>
                                        </p:tav>
                                      </p:tavLst>
                                    </p:anim>
                                    <p:anim calcmode="lin" valueType="num">
                                      <p:cBhvr>
                                        <p:cTn id="10" dur="1000" fill="hold"/>
                                        <p:tgtEl>
                                          <p:spTgt spid="717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717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717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717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7172"/>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7171"/>
                                        </p:tgtEl>
                                        <p:attrNameLst>
                                          <p:attrName>style.visibility</p:attrName>
                                        </p:attrNameLst>
                                      </p:cBhvr>
                                      <p:to>
                                        <p:strVal val="visible"/>
                                      </p:to>
                                    </p:set>
                                    <p:anim calcmode="lin" valueType="num">
                                      <p:cBhvr>
                                        <p:cTn id="19" dur="500" fill="hold"/>
                                        <p:tgtEl>
                                          <p:spTgt spid="7171"/>
                                        </p:tgtEl>
                                        <p:attrNameLst>
                                          <p:attrName>ppt_w</p:attrName>
                                        </p:attrNameLst>
                                      </p:cBhvr>
                                      <p:tavLst>
                                        <p:tav tm="0">
                                          <p:val>
                                            <p:fltVal val="0"/>
                                          </p:val>
                                        </p:tav>
                                        <p:tav tm="100000">
                                          <p:val>
                                            <p:strVal val="#ppt_w"/>
                                          </p:val>
                                        </p:tav>
                                      </p:tavLst>
                                    </p:anim>
                                    <p:anim calcmode="lin" valueType="num">
                                      <p:cBhvr>
                                        <p:cTn id="20" dur="500" fill="hold"/>
                                        <p:tgtEl>
                                          <p:spTgt spid="7171"/>
                                        </p:tgtEl>
                                        <p:attrNameLst>
                                          <p:attrName>ppt_h</p:attrName>
                                        </p:attrNameLst>
                                      </p:cBhvr>
                                      <p:tavLst>
                                        <p:tav tm="0">
                                          <p:val>
                                            <p:fltVal val="0"/>
                                          </p:val>
                                        </p:tav>
                                        <p:tav tm="100000">
                                          <p:val>
                                            <p:strVal val="#ppt_h"/>
                                          </p:val>
                                        </p:tav>
                                      </p:tavLst>
                                    </p:anim>
                                    <p:animEffect transition="in" filter="fade">
                                      <p:cBhvr>
                                        <p:cTn id="21"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p:bldP spid="717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bg">
            <a:extLst>
              <a:ext uri="{FF2B5EF4-FFF2-40B4-BE49-F238E27FC236}">
                <a16:creationId xmlns:a16="http://schemas.microsoft.com/office/drawing/2014/main" id="{39EA0B8B-027F-4314-8068-3CA6760C92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5188" y="-2200275"/>
            <a:ext cx="2476500" cy="9525"/>
          </a:xfrm>
          <a:prstGeom prst="rect">
            <a:avLst/>
          </a:prstGeom>
          <a:noFill/>
          <a:extLst>
            <a:ext uri="{909E8E84-426E-40DD-AFC4-6F175D3DCCD1}">
              <a14:hiddenFill xmlns:a14="http://schemas.microsoft.com/office/drawing/2010/main">
                <a:solidFill>
                  <a:srgbClr val="FFFFFF"/>
                </a:solidFill>
              </a14:hiddenFill>
            </a:ext>
          </a:extLst>
        </p:spPr>
      </p:pic>
      <p:pic>
        <p:nvPicPr>
          <p:cNvPr id="5125" name="Picture 5" descr="Prej�nja stran">
            <a:hlinkClick r:id="rId3"/>
            <a:extLst>
              <a:ext uri="{FF2B5EF4-FFF2-40B4-BE49-F238E27FC236}">
                <a16:creationId xmlns:a16="http://schemas.microsoft.com/office/drawing/2014/main" id="{B5005377-5BE9-4A4A-8E4D-F4BE4FE3C9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5188" y="8785225"/>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Za poglavje nazaj">
            <a:hlinkClick r:id="rId3"/>
            <a:extLst>
              <a:ext uri="{FF2B5EF4-FFF2-40B4-BE49-F238E27FC236}">
                <a16:creationId xmlns:a16="http://schemas.microsoft.com/office/drawing/2014/main" id="{A3181257-8572-44AF-8A98-4E4BFB2802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5575" y="8785225"/>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5127" name="Picture 7" descr="Kazalo">
            <a:hlinkClick r:id="rId6"/>
            <a:extLst>
              <a:ext uri="{FF2B5EF4-FFF2-40B4-BE49-F238E27FC236}">
                <a16:creationId xmlns:a16="http://schemas.microsoft.com/office/drawing/2014/main" id="{36B5DD3B-13B6-45AD-83D7-C2D120A255A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55963" y="8785225"/>
            <a:ext cx="2381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5131" name="Picture 11" descr="bg">
            <a:extLst>
              <a:ext uri="{FF2B5EF4-FFF2-40B4-BE49-F238E27FC236}">
                <a16:creationId xmlns:a16="http://schemas.microsoft.com/office/drawing/2014/main" id="{800BF1B1-2BB6-46DF-8BE4-6188F8680E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0975" y="-2200275"/>
            <a:ext cx="2486025" cy="9525"/>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ssonsl06">
            <a:hlinkClick r:id="rId8"/>
            <a:extLst>
              <a:ext uri="{FF2B5EF4-FFF2-40B4-BE49-F238E27FC236}">
                <a16:creationId xmlns:a16="http://schemas.microsoft.com/office/drawing/2014/main" id="{E17E4060-8523-452C-B00B-2F90AD5C4B2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56100" y="3860800"/>
            <a:ext cx="3313113" cy="1960563"/>
          </a:xfrm>
          <a:prstGeom prst="rect">
            <a:avLst/>
          </a:prstGeom>
          <a:noFill/>
          <a:extLst>
            <a:ext uri="{909E8E84-426E-40DD-AFC4-6F175D3DCCD1}">
              <a14:hiddenFill xmlns:a14="http://schemas.microsoft.com/office/drawing/2010/main">
                <a:solidFill>
                  <a:srgbClr val="FFFFFF"/>
                </a:solidFill>
              </a14:hiddenFill>
            </a:ext>
          </a:extLst>
        </p:spPr>
      </p:pic>
      <p:pic>
        <p:nvPicPr>
          <p:cNvPr id="5146" name="Picture 26">
            <a:extLst>
              <a:ext uri="{FF2B5EF4-FFF2-40B4-BE49-F238E27FC236}">
                <a16:creationId xmlns:a16="http://schemas.microsoft.com/office/drawing/2014/main" id="{3E83A692-08D0-4D2E-B7B7-4C05F29BD5A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042988" y="836613"/>
            <a:ext cx="2592387" cy="217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47" name="WordArt 27">
            <a:extLst>
              <a:ext uri="{FF2B5EF4-FFF2-40B4-BE49-F238E27FC236}">
                <a16:creationId xmlns:a16="http://schemas.microsoft.com/office/drawing/2014/main" id="{9339C9A8-DF7B-45E6-BCDF-EA173F4F547B}"/>
              </a:ext>
            </a:extLst>
          </p:cNvPr>
          <p:cNvSpPr>
            <a:spLocks noChangeArrowheads="1" noChangeShapeType="1" noTextEdit="1"/>
          </p:cNvSpPr>
          <p:nvPr/>
        </p:nvSpPr>
        <p:spPr bwMode="auto">
          <a:xfrm rot="-418683">
            <a:off x="2987675" y="2349500"/>
            <a:ext cx="2952750" cy="1223963"/>
          </a:xfrm>
          <a:prstGeom prst="rect">
            <a:avLst/>
          </a:prstGeom>
          <a:extLst>
            <a:ext uri="{AF507438-7753-43E0-B8FC-AC1667EBCBE1}">
              <a14:hiddenEffects xmlns:a14="http://schemas.microsoft.com/office/drawing/2010/main">
                <a:effectLst/>
              </a14:hiddenEffects>
            </a:ext>
          </a:extLst>
        </p:spPr>
        <p:txBody>
          <a:bodyPr wrap="none" fromWordArt="1">
            <a:prstTxWarp prst="textCascadeUp">
              <a:avLst>
                <a:gd name="adj" fmla="val 49366"/>
              </a:avLst>
            </a:prstTxWarp>
            <a:scene3d>
              <a:camera prst="legacyPerspectiveFront">
                <a:rot lat="20519999" lon="1080000" rev="0"/>
              </a:camera>
              <a:lightRig rig="legacyHarsh2" dir="b"/>
            </a:scene3d>
            <a:sp3d extrusionH="430200" prstMaterial="legacyMatte">
              <a:extrusionClr>
                <a:srgbClr val="FF6600"/>
              </a:extrusionClr>
              <a:contourClr>
                <a:srgbClr val="FFE701"/>
              </a:contourClr>
            </a:sp3d>
          </a:bodyPr>
          <a:lstStyle/>
          <a:p>
            <a:pPr algn="ctr"/>
            <a:r>
              <a:rPr lang="sl-SI" sz="3600" kern="10">
                <a:ln w="9525">
                  <a:round/>
                  <a:headEnd/>
                  <a:tailEnd/>
                </a:ln>
                <a:gradFill rotWithShape="0">
                  <a:gsLst>
                    <a:gs pos="0">
                      <a:srgbClr val="FFE701"/>
                    </a:gs>
                    <a:gs pos="100000">
                      <a:srgbClr val="FE3E02"/>
                    </a:gs>
                  </a:gsLst>
                  <a:lin ang="5818683" scaled="1"/>
                </a:gradFill>
                <a:latin typeface="Impact" panose="020B0806030902050204" pitchFamily="34" charset="0"/>
              </a:rPr>
              <a:t>THE END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3" presetClass="entr" presetSubtype="0" fill="hold" nodeType="clickEffect">
                                  <p:stCondLst>
                                    <p:cond delay="0"/>
                                  </p:stCondLst>
                                  <p:childTnLst>
                                    <p:set>
                                      <p:cBhvr>
                                        <p:cTn id="6" dur="1" fill="hold">
                                          <p:stCondLst>
                                            <p:cond delay="0"/>
                                          </p:stCondLst>
                                        </p:cTn>
                                        <p:tgtEl>
                                          <p:spTgt spid="5146"/>
                                        </p:tgtEl>
                                        <p:attrNameLst>
                                          <p:attrName>style.visibility</p:attrName>
                                        </p:attrNameLst>
                                      </p:cBhvr>
                                      <p:to>
                                        <p:strVal val="visible"/>
                                      </p:to>
                                    </p:set>
                                    <p:animEffect transition="in" filter="fade">
                                      <p:cBhvr>
                                        <p:cTn id="7" dur="100"/>
                                        <p:tgtEl>
                                          <p:spTgt spid="5146"/>
                                        </p:tgtEl>
                                      </p:cBhvr>
                                    </p:animEffect>
                                    <p:anim calcmode="lin" valueType="num">
                                      <p:cBhvr>
                                        <p:cTn id="8" dur="400" fill="hold"/>
                                        <p:tgtEl>
                                          <p:spTgt spid="5146"/>
                                        </p:tgtEl>
                                        <p:attrNameLst>
                                          <p:attrName>ppt_x</p:attrName>
                                        </p:attrNameLst>
                                      </p:cBhvr>
                                      <p:tavLst>
                                        <p:tav tm="0">
                                          <p:val>
                                            <p:strVal val="#ppt_x"/>
                                          </p:val>
                                        </p:tav>
                                        <p:tav tm="100000">
                                          <p:val>
                                            <p:strVal val="#ppt_x"/>
                                          </p:val>
                                        </p:tav>
                                      </p:tavLst>
                                    </p:anim>
                                    <p:anim calcmode="lin" valueType="num">
                                      <p:cBhvr>
                                        <p:cTn id="9" dur="400" fill="hold"/>
                                        <p:tgtEl>
                                          <p:spTgt spid="514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514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514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19" presetClass="entr" presetSubtype="10" fill="hold" nodeType="clickEffect">
                                  <p:stCondLst>
                                    <p:cond delay="0"/>
                                  </p:stCondLst>
                                  <p:childTnLst>
                                    <p:set>
                                      <p:cBhvr>
                                        <p:cTn id="15" dur="1" fill="hold">
                                          <p:stCondLst>
                                            <p:cond delay="0"/>
                                          </p:stCondLst>
                                        </p:cTn>
                                        <p:tgtEl>
                                          <p:spTgt spid="5132"/>
                                        </p:tgtEl>
                                        <p:attrNameLst>
                                          <p:attrName>style.visibility</p:attrName>
                                        </p:attrNameLst>
                                      </p:cBhvr>
                                      <p:to>
                                        <p:strVal val="visible"/>
                                      </p:to>
                                    </p:set>
                                    <p:anim calcmode="lin" valueType="num">
                                      <p:cBhvr>
                                        <p:cTn id="16" dur="5000" fill="hold"/>
                                        <p:tgtEl>
                                          <p:spTgt spid="5132"/>
                                        </p:tgtEl>
                                        <p:attrNameLst>
                                          <p:attrName>ppt_w</p:attrName>
                                        </p:attrNameLst>
                                      </p:cBhvr>
                                      <p:tavLst>
                                        <p:tav tm="0" fmla="#ppt_w*sin(2.5*pi*$)">
                                          <p:val>
                                            <p:fltVal val="0"/>
                                          </p:val>
                                        </p:tav>
                                        <p:tav tm="100000">
                                          <p:val>
                                            <p:fltVal val="1"/>
                                          </p:val>
                                        </p:tav>
                                      </p:tavLst>
                                    </p:anim>
                                    <p:anim calcmode="lin" valueType="num">
                                      <p:cBhvr>
                                        <p:cTn id="17" dur="5000" fill="hold"/>
                                        <p:tgtEl>
                                          <p:spTgt spid="5132"/>
                                        </p:tgtEl>
                                        <p:attrNameLst>
                                          <p:attrName>ppt_h</p:attrName>
                                        </p:attrNameLst>
                                      </p:cBhvr>
                                      <p:tavLst>
                                        <p:tav tm="0">
                                          <p:val>
                                            <p:strVal val="#ppt_h"/>
                                          </p:val>
                                        </p:tav>
                                        <p:tav tm="100000">
                                          <p:val>
                                            <p:strVal val="#ppt_h"/>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nodeType="clickEffect">
                                  <p:stCondLst>
                                    <p:cond delay="0"/>
                                  </p:stCondLst>
                                  <p:childTnLst>
                                    <p:set>
                                      <p:cBhvr>
                                        <p:cTn id="21" dur="1" fill="hold">
                                          <p:stCondLst>
                                            <p:cond delay="0"/>
                                          </p:stCondLst>
                                        </p:cTn>
                                        <p:tgtEl>
                                          <p:spTgt spid="5147"/>
                                        </p:tgtEl>
                                        <p:attrNameLst>
                                          <p:attrName>style.visibility</p:attrName>
                                        </p:attrNameLst>
                                      </p:cBhvr>
                                      <p:to>
                                        <p:strVal val="visible"/>
                                      </p:to>
                                    </p:set>
                                    <p:animEffect transition="in" filter="fade">
                                      <p:cBhvr>
                                        <p:cTn id="22" dur="1000"/>
                                        <p:tgtEl>
                                          <p:spTgt spid="5147"/>
                                        </p:tgtEl>
                                      </p:cBhvr>
                                    </p:animEffect>
                                    <p:anim calcmode="lin" valueType="num">
                                      <p:cBhvr>
                                        <p:cTn id="23" dur="1000" fill="hold"/>
                                        <p:tgtEl>
                                          <p:spTgt spid="5147"/>
                                        </p:tgtEl>
                                        <p:attrNameLst>
                                          <p:attrName>ppt_x</p:attrName>
                                        </p:attrNameLst>
                                      </p:cBhvr>
                                      <p:tavLst>
                                        <p:tav tm="0">
                                          <p:val>
                                            <p:strVal val="#ppt_x"/>
                                          </p:val>
                                        </p:tav>
                                        <p:tav tm="100000">
                                          <p:val>
                                            <p:strVal val="#ppt_x"/>
                                          </p:val>
                                        </p:tav>
                                      </p:tavLst>
                                    </p:anim>
                                    <p:anim calcmode="lin" valueType="num">
                                      <p:cBhvr>
                                        <p:cTn id="24" dur="1000" fill="hold"/>
                                        <p:tgtEl>
                                          <p:spTgt spid="5147"/>
                                        </p:tgtEl>
                                        <p:attrNameLst>
                                          <p:attrName>ppt_y</p:attrName>
                                        </p:attrNameLst>
                                      </p:cBhvr>
                                      <p:tavLst>
                                        <p:tav tm="0">
                                          <p:val>
                                            <p:strVal val="#ppt_y+.1"/>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43" presetClass="entr" presetSubtype="0" fill="hold" nodeType="clickEffect">
                                  <p:stCondLst>
                                    <p:cond delay="0"/>
                                  </p:stCondLst>
                                  <p:childTnLst>
                                    <p:set>
                                      <p:cBhvr>
                                        <p:cTn id="28" dur="1" fill="hold">
                                          <p:stCondLst>
                                            <p:cond delay="0"/>
                                          </p:stCondLst>
                                        </p:cTn>
                                        <p:tgtEl>
                                          <p:spTgt spid="5147"/>
                                        </p:tgtEl>
                                        <p:attrNameLst>
                                          <p:attrName>style.visibility</p:attrName>
                                        </p:attrNameLst>
                                      </p:cBhvr>
                                      <p:to>
                                        <p:strVal val="visible"/>
                                      </p:to>
                                    </p:set>
                                    <p:animEffect transition="in" filter="fade">
                                      <p:cBhvr>
                                        <p:cTn id="29" dur="100"/>
                                        <p:tgtEl>
                                          <p:spTgt spid="5147"/>
                                        </p:tgtEl>
                                      </p:cBhvr>
                                    </p:animEffect>
                                    <p:anim calcmode="lin" valueType="num">
                                      <p:cBhvr>
                                        <p:cTn id="30" dur="400" fill="hold"/>
                                        <p:tgtEl>
                                          <p:spTgt spid="5147"/>
                                        </p:tgtEl>
                                        <p:attrNameLst>
                                          <p:attrName>ppt_x</p:attrName>
                                        </p:attrNameLst>
                                      </p:cBhvr>
                                      <p:tavLst>
                                        <p:tav tm="0">
                                          <p:val>
                                            <p:strVal val="#ppt_x"/>
                                          </p:val>
                                        </p:tav>
                                        <p:tav tm="100000">
                                          <p:val>
                                            <p:strVal val="#ppt_x"/>
                                          </p:val>
                                        </p:tav>
                                      </p:tavLst>
                                    </p:anim>
                                    <p:anim calcmode="lin" valueType="num">
                                      <p:cBhvr>
                                        <p:cTn id="31" dur="400" fill="hold"/>
                                        <p:tgtEl>
                                          <p:spTgt spid="5147"/>
                                        </p:tgtEl>
                                        <p:attrNameLst>
                                          <p:attrName>ppt_y</p:attrName>
                                        </p:attrNameLst>
                                      </p:cBhvr>
                                      <p:tavLst>
                                        <p:tav tm="0">
                                          <p:val>
                                            <p:strVal val="#ppt_y+0.31"/>
                                          </p:val>
                                        </p:tav>
                                        <p:tav tm="100000">
                                          <p:val>
                                            <p:strVal val="#ppt_y+0.31"/>
                                          </p:val>
                                        </p:tav>
                                      </p:tavLst>
                                    </p:anim>
                                    <p:anim calcmode="lin" valueType="num">
                                      <p:cBhvr>
                                        <p:cTn id="32" dur="600" decel="50000" fill="hold">
                                          <p:stCondLst>
                                            <p:cond delay="400"/>
                                          </p:stCondLst>
                                        </p:cTn>
                                        <p:tgtEl>
                                          <p:spTgt spid="514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3" dur="600" decel="50000" fill="hold">
                                          <p:stCondLst>
                                            <p:cond delay="400"/>
                                          </p:stCondLst>
                                        </p:cTn>
                                        <p:tgtEl>
                                          <p:spTgt spid="514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lobus">
  <a:themeElements>
    <a:clrScheme name="Globus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us">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lobus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us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us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us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us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us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us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us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Globe</Template>
  <TotalTime>0</TotalTime>
  <Words>573</Words>
  <Application>Microsoft Office PowerPoint</Application>
  <PresentationFormat>On-screen Show (4:3)</PresentationFormat>
  <Paragraphs>24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Impact</vt:lpstr>
      <vt:lpstr>Verdana</vt:lpstr>
      <vt:lpstr>Wingdings</vt:lpstr>
      <vt:lpstr>Globus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2019-05-30T09:25:45Z</dcterms:created>
  <dcterms:modified xsi:type="dcterms:W3CDTF">2019-05-30T09:25:45Z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