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7" r:id="rId1"/>
  </p:sldMasterIdLst>
  <p:sldIdLst>
    <p:sldId id="256" r:id="rId2"/>
    <p:sldId id="270" r:id="rId3"/>
    <p:sldId id="265" r:id="rId4"/>
    <p:sldId id="264" r:id="rId5"/>
    <p:sldId id="261" r:id="rId6"/>
    <p:sldId id="260" r:id="rId7"/>
    <p:sldId id="269" r:id="rId8"/>
    <p:sldId id="268" r:id="rId9"/>
    <p:sldId id="274" r:id="rId10"/>
    <p:sldId id="267" r:id="rId11"/>
    <p:sldId id="266" r:id="rId12"/>
    <p:sldId id="259" r:id="rId13"/>
    <p:sldId id="275" r:id="rId14"/>
    <p:sldId id="258" r:id="rId15"/>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815" autoAdjust="0"/>
    <p:restoredTop sz="94660"/>
  </p:normalViewPr>
  <p:slideViewPr>
    <p:cSldViewPr>
      <p:cViewPr varScale="1">
        <p:scale>
          <a:sx n="106" d="100"/>
          <a:sy n="106" d="100"/>
        </p:scale>
        <p:origin x="120"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958850AF-2795-4910-838E-AE0AE74E2172}"/>
              </a:ext>
            </a:extLst>
          </p:cNvPr>
          <p:cNvSpPr>
            <a:spLocks noGrp="1" noRot="1" noChangeArrowheads="1"/>
          </p:cNvSpPr>
          <p:nvPr>
            <p:ph type="ctrTitle"/>
          </p:nvPr>
        </p:nvSpPr>
        <p:spPr>
          <a:xfrm>
            <a:off x="685800" y="1981200"/>
            <a:ext cx="7772400" cy="1600200"/>
          </a:xfrm>
        </p:spPr>
        <p:txBody>
          <a:bodyPr/>
          <a:lstStyle>
            <a:lvl1pPr>
              <a:defRPr/>
            </a:lvl1pPr>
          </a:lstStyle>
          <a:p>
            <a:pPr lvl="0"/>
            <a:r>
              <a:rPr lang="sl-SI" altLang="sl-SI" noProof="0"/>
              <a:t>Click to edit Master title style</a:t>
            </a:r>
          </a:p>
        </p:txBody>
      </p:sp>
      <p:sp>
        <p:nvSpPr>
          <p:cNvPr id="47107" name="Rectangle 3">
            <a:extLst>
              <a:ext uri="{FF2B5EF4-FFF2-40B4-BE49-F238E27FC236}">
                <a16:creationId xmlns:a16="http://schemas.microsoft.com/office/drawing/2014/main" id="{8092EE34-43B7-499D-AB43-91A64E3B40D4}"/>
              </a:ext>
            </a:extLst>
          </p:cNvPr>
          <p:cNvSpPr>
            <a:spLocks noGrp="1" noRot="1" noChangeArrowheads="1"/>
          </p:cNvSpPr>
          <p:nvPr>
            <p:ph type="subTitle"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sl-SI" altLang="sl-SI" noProof="0"/>
              <a:t>Click to edit Master subtitle style</a:t>
            </a:r>
          </a:p>
        </p:txBody>
      </p:sp>
      <p:sp>
        <p:nvSpPr>
          <p:cNvPr id="47108" name="Rectangle 4">
            <a:extLst>
              <a:ext uri="{FF2B5EF4-FFF2-40B4-BE49-F238E27FC236}">
                <a16:creationId xmlns:a16="http://schemas.microsoft.com/office/drawing/2014/main" id="{CF9AB28D-42AC-462B-BBFB-6620C1D14146}"/>
              </a:ext>
            </a:extLst>
          </p:cNvPr>
          <p:cNvSpPr>
            <a:spLocks noGrp="1" noChangeArrowheads="1"/>
          </p:cNvSpPr>
          <p:nvPr>
            <p:ph type="dt" sz="quarter" idx="2"/>
          </p:nvPr>
        </p:nvSpPr>
        <p:spPr/>
        <p:txBody>
          <a:bodyPr/>
          <a:lstStyle>
            <a:lvl1pPr>
              <a:defRPr/>
            </a:lvl1pPr>
          </a:lstStyle>
          <a:p>
            <a:endParaRPr lang="sl-SI" altLang="sl-SI"/>
          </a:p>
        </p:txBody>
      </p:sp>
      <p:sp>
        <p:nvSpPr>
          <p:cNvPr id="47109" name="Rectangle 5">
            <a:extLst>
              <a:ext uri="{FF2B5EF4-FFF2-40B4-BE49-F238E27FC236}">
                <a16:creationId xmlns:a16="http://schemas.microsoft.com/office/drawing/2014/main" id="{6715759E-7621-4957-9AD4-357FD3EF85DD}"/>
              </a:ext>
            </a:extLst>
          </p:cNvPr>
          <p:cNvSpPr>
            <a:spLocks noGrp="1" noChangeArrowheads="1"/>
          </p:cNvSpPr>
          <p:nvPr>
            <p:ph type="ftr" sz="quarter" idx="3"/>
          </p:nvPr>
        </p:nvSpPr>
        <p:spPr/>
        <p:txBody>
          <a:bodyPr/>
          <a:lstStyle>
            <a:lvl1pPr>
              <a:defRPr/>
            </a:lvl1pPr>
          </a:lstStyle>
          <a:p>
            <a:endParaRPr lang="sl-SI" altLang="sl-SI"/>
          </a:p>
        </p:txBody>
      </p:sp>
      <p:sp>
        <p:nvSpPr>
          <p:cNvPr id="47110" name="Rectangle 6">
            <a:extLst>
              <a:ext uri="{FF2B5EF4-FFF2-40B4-BE49-F238E27FC236}">
                <a16:creationId xmlns:a16="http://schemas.microsoft.com/office/drawing/2014/main" id="{0AD4FB8C-2B7A-4E4A-A325-AEA61E0287E3}"/>
              </a:ext>
            </a:extLst>
          </p:cNvPr>
          <p:cNvSpPr>
            <a:spLocks noGrp="1" noChangeArrowheads="1"/>
          </p:cNvSpPr>
          <p:nvPr>
            <p:ph type="sldNum" sz="quarter" idx="4"/>
          </p:nvPr>
        </p:nvSpPr>
        <p:spPr/>
        <p:txBody>
          <a:bodyPr/>
          <a:lstStyle>
            <a:lvl1pPr>
              <a:defRPr/>
            </a:lvl1pPr>
          </a:lstStyle>
          <a:p>
            <a:fld id="{7AA66A5A-BB81-46DC-85F3-01E1CAF2C08E}" type="slidenum">
              <a:rPr lang="sl-SI" altLang="sl-SI"/>
              <a:pPr/>
              <a:t>‹#›</a:t>
            </a:fld>
            <a:endParaRPr lang="sl-SI" altLang="sl-S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67C97-25B2-4381-B375-DB180D111B61}"/>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5E92C3E5-EAD2-4932-ADC5-5AF8B5BD937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A8E0F439-67EF-46B5-BDCD-9236E548BA71}"/>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A82E81CE-853B-4CDA-AF7F-DDAC180FDB9A}"/>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6C9565C9-BF30-42E3-942E-B7417B53F5F5}"/>
              </a:ext>
            </a:extLst>
          </p:cNvPr>
          <p:cNvSpPr>
            <a:spLocks noGrp="1"/>
          </p:cNvSpPr>
          <p:nvPr>
            <p:ph type="sldNum" sz="quarter" idx="12"/>
          </p:nvPr>
        </p:nvSpPr>
        <p:spPr/>
        <p:txBody>
          <a:bodyPr/>
          <a:lstStyle>
            <a:lvl1pPr>
              <a:defRPr/>
            </a:lvl1pPr>
          </a:lstStyle>
          <a:p>
            <a:fld id="{ED810F08-A8E6-44FD-B741-8740EEE8828E}" type="slidenum">
              <a:rPr lang="sl-SI" altLang="sl-SI"/>
              <a:pPr/>
              <a:t>‹#›</a:t>
            </a:fld>
            <a:endParaRPr lang="sl-SI" altLang="sl-SI"/>
          </a:p>
        </p:txBody>
      </p:sp>
    </p:spTree>
    <p:extLst>
      <p:ext uri="{BB962C8B-B14F-4D97-AF65-F5344CB8AC3E}">
        <p14:creationId xmlns:p14="http://schemas.microsoft.com/office/powerpoint/2010/main" val="4259041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45BD8A1-AD8A-435B-A4F0-D52F6F652A5F}"/>
              </a:ext>
            </a:extLst>
          </p:cNvPr>
          <p:cNvSpPr>
            <a:spLocks noGrp="1"/>
          </p:cNvSpPr>
          <p:nvPr>
            <p:ph type="title" orient="vert"/>
          </p:nvPr>
        </p:nvSpPr>
        <p:spPr>
          <a:xfrm>
            <a:off x="6707188" y="228600"/>
            <a:ext cx="2135187" cy="5870575"/>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16E630B2-DFA7-47C4-8158-304AE4156C6E}"/>
              </a:ext>
            </a:extLst>
          </p:cNvPr>
          <p:cNvSpPr>
            <a:spLocks noGrp="1"/>
          </p:cNvSpPr>
          <p:nvPr>
            <p:ph type="body" orient="vert" idx="1"/>
          </p:nvPr>
        </p:nvSpPr>
        <p:spPr>
          <a:xfrm>
            <a:off x="301625" y="228600"/>
            <a:ext cx="6253163" cy="58705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092E85C3-49F6-4086-8665-8762546D02EC}"/>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B2A422E3-FC8B-4C85-AF4E-E62708ADD0BC}"/>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63280BEF-542F-4814-9CDC-5ABC0897EEA4}"/>
              </a:ext>
            </a:extLst>
          </p:cNvPr>
          <p:cNvSpPr>
            <a:spLocks noGrp="1"/>
          </p:cNvSpPr>
          <p:nvPr>
            <p:ph type="sldNum" sz="quarter" idx="12"/>
          </p:nvPr>
        </p:nvSpPr>
        <p:spPr/>
        <p:txBody>
          <a:bodyPr/>
          <a:lstStyle>
            <a:lvl1pPr>
              <a:defRPr/>
            </a:lvl1pPr>
          </a:lstStyle>
          <a:p>
            <a:fld id="{F21B0252-82F8-45B5-873B-71DB765CF863}" type="slidenum">
              <a:rPr lang="sl-SI" altLang="sl-SI"/>
              <a:pPr/>
              <a:t>‹#›</a:t>
            </a:fld>
            <a:endParaRPr lang="sl-SI" altLang="sl-SI"/>
          </a:p>
        </p:txBody>
      </p:sp>
    </p:spTree>
    <p:extLst>
      <p:ext uri="{BB962C8B-B14F-4D97-AF65-F5344CB8AC3E}">
        <p14:creationId xmlns:p14="http://schemas.microsoft.com/office/powerpoint/2010/main" val="3104373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7B28F-2139-4560-B39F-72834E8DC54F}"/>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C86E0311-9B1E-4E5C-85FE-55DFE42B6D6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0B1211C2-D223-4098-844B-94F50418113C}"/>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2E2F00A0-9F14-450B-98C3-C7FC3BF61AFA}"/>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15BD2C39-8B25-42C8-A904-8C68047C5D40}"/>
              </a:ext>
            </a:extLst>
          </p:cNvPr>
          <p:cNvSpPr>
            <a:spLocks noGrp="1"/>
          </p:cNvSpPr>
          <p:nvPr>
            <p:ph type="sldNum" sz="quarter" idx="12"/>
          </p:nvPr>
        </p:nvSpPr>
        <p:spPr/>
        <p:txBody>
          <a:bodyPr/>
          <a:lstStyle>
            <a:lvl1pPr>
              <a:defRPr/>
            </a:lvl1pPr>
          </a:lstStyle>
          <a:p>
            <a:fld id="{56C51CEA-9110-42A5-87D5-5341AFB56F77}" type="slidenum">
              <a:rPr lang="sl-SI" altLang="sl-SI"/>
              <a:pPr/>
              <a:t>‹#›</a:t>
            </a:fld>
            <a:endParaRPr lang="sl-SI" altLang="sl-SI"/>
          </a:p>
        </p:txBody>
      </p:sp>
    </p:spTree>
    <p:extLst>
      <p:ext uri="{BB962C8B-B14F-4D97-AF65-F5344CB8AC3E}">
        <p14:creationId xmlns:p14="http://schemas.microsoft.com/office/powerpoint/2010/main" val="660545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34812-A5BE-4C7D-8BE4-E663E90221F1}"/>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E263470F-43CD-467D-87A7-DCB7882E2E65}"/>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43FF5E4E-5627-4C2B-A6E7-9760F26673BC}"/>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CD81E1B6-614B-487A-B877-D86290E33BC3}"/>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B3F24588-A7F2-41D0-B2C8-70EBDFDD76E2}"/>
              </a:ext>
            </a:extLst>
          </p:cNvPr>
          <p:cNvSpPr>
            <a:spLocks noGrp="1"/>
          </p:cNvSpPr>
          <p:nvPr>
            <p:ph type="sldNum" sz="quarter" idx="12"/>
          </p:nvPr>
        </p:nvSpPr>
        <p:spPr/>
        <p:txBody>
          <a:bodyPr/>
          <a:lstStyle>
            <a:lvl1pPr>
              <a:defRPr/>
            </a:lvl1pPr>
          </a:lstStyle>
          <a:p>
            <a:fld id="{92FA32A5-B12D-42A9-818D-9619CE90E93A}" type="slidenum">
              <a:rPr lang="sl-SI" altLang="sl-SI"/>
              <a:pPr/>
              <a:t>‹#›</a:t>
            </a:fld>
            <a:endParaRPr lang="sl-SI" altLang="sl-SI"/>
          </a:p>
        </p:txBody>
      </p:sp>
    </p:spTree>
    <p:extLst>
      <p:ext uri="{BB962C8B-B14F-4D97-AF65-F5344CB8AC3E}">
        <p14:creationId xmlns:p14="http://schemas.microsoft.com/office/powerpoint/2010/main" val="1483808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A48866-FA69-4CBB-A1F8-58C6DD19844B}"/>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6AF6EEF2-297A-48D2-86E8-3E3DC5E9D76C}"/>
              </a:ext>
            </a:extLst>
          </p:cNvPr>
          <p:cNvSpPr>
            <a:spLocks noGrp="1"/>
          </p:cNvSpPr>
          <p:nvPr>
            <p:ph sz="half" idx="1"/>
          </p:nvPr>
        </p:nvSpPr>
        <p:spPr>
          <a:xfrm>
            <a:off x="301625" y="1676400"/>
            <a:ext cx="4194175" cy="44227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B74E3848-D1D7-4405-9DF0-F6C27AFE33FC}"/>
              </a:ext>
            </a:extLst>
          </p:cNvPr>
          <p:cNvSpPr>
            <a:spLocks noGrp="1"/>
          </p:cNvSpPr>
          <p:nvPr>
            <p:ph sz="half" idx="2"/>
          </p:nvPr>
        </p:nvSpPr>
        <p:spPr>
          <a:xfrm>
            <a:off x="4648200" y="1676400"/>
            <a:ext cx="4194175" cy="44227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30931B56-BD5F-4F54-9196-E963B67873DD}"/>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AE3B2E56-40ED-4C03-BEF9-45D69E29C6C8}"/>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F38691C8-B643-47BE-9E75-FADB7FD58A55}"/>
              </a:ext>
            </a:extLst>
          </p:cNvPr>
          <p:cNvSpPr>
            <a:spLocks noGrp="1"/>
          </p:cNvSpPr>
          <p:nvPr>
            <p:ph type="sldNum" sz="quarter" idx="12"/>
          </p:nvPr>
        </p:nvSpPr>
        <p:spPr/>
        <p:txBody>
          <a:bodyPr/>
          <a:lstStyle>
            <a:lvl1pPr>
              <a:defRPr/>
            </a:lvl1pPr>
          </a:lstStyle>
          <a:p>
            <a:fld id="{671CE8C3-571F-4185-91EF-8FFEF1C28AF0}" type="slidenum">
              <a:rPr lang="sl-SI" altLang="sl-SI"/>
              <a:pPr/>
              <a:t>‹#›</a:t>
            </a:fld>
            <a:endParaRPr lang="sl-SI" altLang="sl-SI"/>
          </a:p>
        </p:txBody>
      </p:sp>
    </p:spTree>
    <p:extLst>
      <p:ext uri="{BB962C8B-B14F-4D97-AF65-F5344CB8AC3E}">
        <p14:creationId xmlns:p14="http://schemas.microsoft.com/office/powerpoint/2010/main" val="4981734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E6653-4BDB-413B-9A6C-786AD5F140B2}"/>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6CCF72B4-4755-4EEB-99EA-6D72BE325B5E}"/>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18C8ED1-C56D-475B-BD03-3E7DA3C603F8}"/>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6B443D57-0A88-4AFF-B0D0-1A74654BEE68}"/>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E806366-EAE3-454B-AE8E-D4943E3F7AC6}"/>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1572CCCA-E68E-4666-99B0-C60B87A95659}"/>
              </a:ext>
            </a:extLst>
          </p:cNvPr>
          <p:cNvSpPr>
            <a:spLocks noGrp="1"/>
          </p:cNvSpPr>
          <p:nvPr>
            <p:ph type="dt" sz="half" idx="10"/>
          </p:nvPr>
        </p:nvSpPr>
        <p:spPr/>
        <p:txBody>
          <a:bodyPr/>
          <a:lstStyle>
            <a:lvl1pPr>
              <a:defRPr/>
            </a:lvl1pPr>
          </a:lstStyle>
          <a:p>
            <a:endParaRPr lang="sl-SI" altLang="sl-SI"/>
          </a:p>
        </p:txBody>
      </p:sp>
      <p:sp>
        <p:nvSpPr>
          <p:cNvPr id="8" name="Footer Placeholder 7">
            <a:extLst>
              <a:ext uri="{FF2B5EF4-FFF2-40B4-BE49-F238E27FC236}">
                <a16:creationId xmlns:a16="http://schemas.microsoft.com/office/drawing/2014/main" id="{B15E7DE2-32AF-455B-A2F8-45F0CD119297}"/>
              </a:ext>
            </a:extLst>
          </p:cNvPr>
          <p:cNvSpPr>
            <a:spLocks noGrp="1"/>
          </p:cNvSpPr>
          <p:nvPr>
            <p:ph type="ftr" sz="quarter" idx="11"/>
          </p:nvPr>
        </p:nvSpPr>
        <p:spPr/>
        <p:txBody>
          <a:bodyPr/>
          <a:lstStyle>
            <a:lvl1pPr>
              <a:defRPr/>
            </a:lvl1pPr>
          </a:lstStyle>
          <a:p>
            <a:endParaRPr lang="sl-SI" altLang="sl-SI"/>
          </a:p>
        </p:txBody>
      </p:sp>
      <p:sp>
        <p:nvSpPr>
          <p:cNvPr id="9" name="Slide Number Placeholder 8">
            <a:extLst>
              <a:ext uri="{FF2B5EF4-FFF2-40B4-BE49-F238E27FC236}">
                <a16:creationId xmlns:a16="http://schemas.microsoft.com/office/drawing/2014/main" id="{9B8FEAE9-823A-4E1C-9F23-EAC12C510A5D}"/>
              </a:ext>
            </a:extLst>
          </p:cNvPr>
          <p:cNvSpPr>
            <a:spLocks noGrp="1"/>
          </p:cNvSpPr>
          <p:nvPr>
            <p:ph type="sldNum" sz="quarter" idx="12"/>
          </p:nvPr>
        </p:nvSpPr>
        <p:spPr/>
        <p:txBody>
          <a:bodyPr/>
          <a:lstStyle>
            <a:lvl1pPr>
              <a:defRPr/>
            </a:lvl1pPr>
          </a:lstStyle>
          <a:p>
            <a:fld id="{D358EC71-0515-4D9B-87DB-023A464C22F1}" type="slidenum">
              <a:rPr lang="sl-SI" altLang="sl-SI"/>
              <a:pPr/>
              <a:t>‹#›</a:t>
            </a:fld>
            <a:endParaRPr lang="sl-SI" altLang="sl-SI"/>
          </a:p>
        </p:txBody>
      </p:sp>
    </p:spTree>
    <p:extLst>
      <p:ext uri="{BB962C8B-B14F-4D97-AF65-F5344CB8AC3E}">
        <p14:creationId xmlns:p14="http://schemas.microsoft.com/office/powerpoint/2010/main" val="4222127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7FCB5-4B93-41CA-85FE-A23D1756B000}"/>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E7162BAD-51FA-4400-8E07-5C64595CE79D}"/>
              </a:ext>
            </a:extLst>
          </p:cNvPr>
          <p:cNvSpPr>
            <a:spLocks noGrp="1"/>
          </p:cNvSpPr>
          <p:nvPr>
            <p:ph type="dt" sz="half" idx="10"/>
          </p:nvPr>
        </p:nvSpPr>
        <p:spPr/>
        <p:txBody>
          <a:bodyPr/>
          <a:lstStyle>
            <a:lvl1pPr>
              <a:defRPr/>
            </a:lvl1pPr>
          </a:lstStyle>
          <a:p>
            <a:endParaRPr lang="sl-SI" altLang="sl-SI"/>
          </a:p>
        </p:txBody>
      </p:sp>
      <p:sp>
        <p:nvSpPr>
          <p:cNvPr id="4" name="Footer Placeholder 3">
            <a:extLst>
              <a:ext uri="{FF2B5EF4-FFF2-40B4-BE49-F238E27FC236}">
                <a16:creationId xmlns:a16="http://schemas.microsoft.com/office/drawing/2014/main" id="{AA86779E-7F9F-45EF-B5FC-8986D2ACA023}"/>
              </a:ext>
            </a:extLst>
          </p:cNvPr>
          <p:cNvSpPr>
            <a:spLocks noGrp="1"/>
          </p:cNvSpPr>
          <p:nvPr>
            <p:ph type="ftr" sz="quarter" idx="11"/>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C3E47AB6-21D8-4273-810C-246477F1095C}"/>
              </a:ext>
            </a:extLst>
          </p:cNvPr>
          <p:cNvSpPr>
            <a:spLocks noGrp="1"/>
          </p:cNvSpPr>
          <p:nvPr>
            <p:ph type="sldNum" sz="quarter" idx="12"/>
          </p:nvPr>
        </p:nvSpPr>
        <p:spPr/>
        <p:txBody>
          <a:bodyPr/>
          <a:lstStyle>
            <a:lvl1pPr>
              <a:defRPr/>
            </a:lvl1pPr>
          </a:lstStyle>
          <a:p>
            <a:fld id="{FCDF31CC-1002-45B4-9BAB-FC9EA1AA626C}" type="slidenum">
              <a:rPr lang="sl-SI" altLang="sl-SI"/>
              <a:pPr/>
              <a:t>‹#›</a:t>
            </a:fld>
            <a:endParaRPr lang="sl-SI" altLang="sl-SI"/>
          </a:p>
        </p:txBody>
      </p:sp>
    </p:spTree>
    <p:extLst>
      <p:ext uri="{BB962C8B-B14F-4D97-AF65-F5344CB8AC3E}">
        <p14:creationId xmlns:p14="http://schemas.microsoft.com/office/powerpoint/2010/main" val="1862656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5266951-3F09-49CF-B006-F5F368021C1F}"/>
              </a:ext>
            </a:extLst>
          </p:cNvPr>
          <p:cNvSpPr>
            <a:spLocks noGrp="1"/>
          </p:cNvSpPr>
          <p:nvPr>
            <p:ph type="dt" sz="half" idx="10"/>
          </p:nvPr>
        </p:nvSpPr>
        <p:spPr/>
        <p:txBody>
          <a:bodyPr/>
          <a:lstStyle>
            <a:lvl1pPr>
              <a:defRPr/>
            </a:lvl1pPr>
          </a:lstStyle>
          <a:p>
            <a:endParaRPr lang="sl-SI" altLang="sl-SI"/>
          </a:p>
        </p:txBody>
      </p:sp>
      <p:sp>
        <p:nvSpPr>
          <p:cNvPr id="3" name="Footer Placeholder 2">
            <a:extLst>
              <a:ext uri="{FF2B5EF4-FFF2-40B4-BE49-F238E27FC236}">
                <a16:creationId xmlns:a16="http://schemas.microsoft.com/office/drawing/2014/main" id="{0877A3BF-13E1-4C9C-9B5A-35BB445F2BBB}"/>
              </a:ext>
            </a:extLst>
          </p:cNvPr>
          <p:cNvSpPr>
            <a:spLocks noGrp="1"/>
          </p:cNvSpPr>
          <p:nvPr>
            <p:ph type="ftr" sz="quarter" idx="11"/>
          </p:nvPr>
        </p:nvSpPr>
        <p:spPr/>
        <p:txBody>
          <a:bodyPr/>
          <a:lstStyle>
            <a:lvl1pPr>
              <a:defRPr/>
            </a:lvl1pPr>
          </a:lstStyle>
          <a:p>
            <a:endParaRPr lang="sl-SI" altLang="sl-SI"/>
          </a:p>
        </p:txBody>
      </p:sp>
      <p:sp>
        <p:nvSpPr>
          <p:cNvPr id="4" name="Slide Number Placeholder 3">
            <a:extLst>
              <a:ext uri="{FF2B5EF4-FFF2-40B4-BE49-F238E27FC236}">
                <a16:creationId xmlns:a16="http://schemas.microsoft.com/office/drawing/2014/main" id="{CA34C90A-80E7-40C3-AC37-DF97A87715A1}"/>
              </a:ext>
            </a:extLst>
          </p:cNvPr>
          <p:cNvSpPr>
            <a:spLocks noGrp="1"/>
          </p:cNvSpPr>
          <p:nvPr>
            <p:ph type="sldNum" sz="quarter" idx="12"/>
          </p:nvPr>
        </p:nvSpPr>
        <p:spPr/>
        <p:txBody>
          <a:bodyPr/>
          <a:lstStyle>
            <a:lvl1pPr>
              <a:defRPr/>
            </a:lvl1pPr>
          </a:lstStyle>
          <a:p>
            <a:fld id="{14D32149-F62C-4BBF-9CF0-1D0885B871C1}" type="slidenum">
              <a:rPr lang="sl-SI" altLang="sl-SI"/>
              <a:pPr/>
              <a:t>‹#›</a:t>
            </a:fld>
            <a:endParaRPr lang="sl-SI" altLang="sl-SI"/>
          </a:p>
        </p:txBody>
      </p:sp>
    </p:spTree>
    <p:extLst>
      <p:ext uri="{BB962C8B-B14F-4D97-AF65-F5344CB8AC3E}">
        <p14:creationId xmlns:p14="http://schemas.microsoft.com/office/powerpoint/2010/main" val="20999202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DA1E1-2260-48CB-B01E-3FC8C2EBF93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96EAC7DB-203E-4C5F-9836-B44FA1EC5397}"/>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E874FB63-ADE1-4AA2-8F91-5C9B660DA95A}"/>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F6D97BE-C824-4FB9-9B44-524848628425}"/>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01060546-ACE4-4BA5-A6C9-FC4A3AC1D304}"/>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7DBD5A5D-AB5B-4E13-9F5D-F72E644A3DA4}"/>
              </a:ext>
            </a:extLst>
          </p:cNvPr>
          <p:cNvSpPr>
            <a:spLocks noGrp="1"/>
          </p:cNvSpPr>
          <p:nvPr>
            <p:ph type="sldNum" sz="quarter" idx="12"/>
          </p:nvPr>
        </p:nvSpPr>
        <p:spPr/>
        <p:txBody>
          <a:bodyPr/>
          <a:lstStyle>
            <a:lvl1pPr>
              <a:defRPr/>
            </a:lvl1pPr>
          </a:lstStyle>
          <a:p>
            <a:fld id="{47F48F2F-A8ED-4FBC-8DF9-3090D6A61B70}" type="slidenum">
              <a:rPr lang="sl-SI" altLang="sl-SI"/>
              <a:pPr/>
              <a:t>‹#›</a:t>
            </a:fld>
            <a:endParaRPr lang="sl-SI" altLang="sl-SI"/>
          </a:p>
        </p:txBody>
      </p:sp>
    </p:spTree>
    <p:extLst>
      <p:ext uri="{BB962C8B-B14F-4D97-AF65-F5344CB8AC3E}">
        <p14:creationId xmlns:p14="http://schemas.microsoft.com/office/powerpoint/2010/main" val="18479361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6632A-A13E-49D0-BBB6-BF7D24AF881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CA890F37-6591-4206-AE2D-88106D767DCA}"/>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C8C4326E-0025-4C36-9DBC-76627638AF6F}"/>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E6ABAE-22BC-4B87-9D42-4B056C54176C}"/>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D0F03946-3F7C-4C02-BFA0-27556742F427}"/>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94F2D7E8-5153-4FC6-A4DF-2AAE7ECFC362}"/>
              </a:ext>
            </a:extLst>
          </p:cNvPr>
          <p:cNvSpPr>
            <a:spLocks noGrp="1"/>
          </p:cNvSpPr>
          <p:nvPr>
            <p:ph type="sldNum" sz="quarter" idx="12"/>
          </p:nvPr>
        </p:nvSpPr>
        <p:spPr/>
        <p:txBody>
          <a:bodyPr/>
          <a:lstStyle>
            <a:lvl1pPr>
              <a:defRPr/>
            </a:lvl1pPr>
          </a:lstStyle>
          <a:p>
            <a:fld id="{7EDC0549-6F15-4AD2-847E-5D399FE262FA}" type="slidenum">
              <a:rPr lang="sl-SI" altLang="sl-SI"/>
              <a:pPr/>
              <a:t>‹#›</a:t>
            </a:fld>
            <a:endParaRPr lang="sl-SI" altLang="sl-SI"/>
          </a:p>
        </p:txBody>
      </p:sp>
    </p:spTree>
    <p:extLst>
      <p:ext uri="{BB962C8B-B14F-4D97-AF65-F5344CB8AC3E}">
        <p14:creationId xmlns:p14="http://schemas.microsoft.com/office/powerpoint/2010/main" val="3792341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BBE3C6FE-D7A0-405D-9DE3-E33B02706054}"/>
              </a:ext>
            </a:extLst>
          </p:cNvPr>
          <p:cNvSpPr>
            <a:spLocks noGrp="1" noRot="1" noChangeArrowheads="1"/>
          </p:cNvSpPr>
          <p:nvPr>
            <p:ph type="title"/>
          </p:nvPr>
        </p:nvSpPr>
        <p:spPr bwMode="auto">
          <a:xfrm>
            <a:off x="301625" y="228600"/>
            <a:ext cx="8510588" cy="1325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l-SI" altLang="sl-SI"/>
              <a:t>Click to edit Master title style</a:t>
            </a:r>
          </a:p>
        </p:txBody>
      </p:sp>
      <p:sp>
        <p:nvSpPr>
          <p:cNvPr id="46083" name="Rectangle 3">
            <a:extLst>
              <a:ext uri="{FF2B5EF4-FFF2-40B4-BE49-F238E27FC236}">
                <a16:creationId xmlns:a16="http://schemas.microsoft.com/office/drawing/2014/main" id="{8C23EAD8-17A7-4E27-95FA-36FAFBEE7A9F}"/>
              </a:ext>
            </a:extLst>
          </p:cNvPr>
          <p:cNvSpPr>
            <a:spLocks noGrp="1" noRot="1" noChangeArrowheads="1"/>
          </p:cNvSpPr>
          <p:nvPr>
            <p:ph type="body" idx="1"/>
          </p:nvPr>
        </p:nvSpPr>
        <p:spPr bwMode="auto">
          <a:xfrm>
            <a:off x="301625" y="1676400"/>
            <a:ext cx="8540750" cy="4422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a:t>Click to edit Master text styles</a:t>
            </a:r>
          </a:p>
          <a:p>
            <a:pPr lvl="1"/>
            <a:r>
              <a:rPr lang="sl-SI" altLang="sl-SI"/>
              <a:t>Second level</a:t>
            </a:r>
          </a:p>
          <a:p>
            <a:pPr lvl="2"/>
            <a:r>
              <a:rPr lang="sl-SI" altLang="sl-SI"/>
              <a:t>Third level</a:t>
            </a:r>
          </a:p>
          <a:p>
            <a:pPr lvl="3"/>
            <a:r>
              <a:rPr lang="sl-SI" altLang="sl-SI"/>
              <a:t>Fourth level</a:t>
            </a:r>
          </a:p>
          <a:p>
            <a:pPr lvl="4"/>
            <a:r>
              <a:rPr lang="sl-SI" altLang="sl-SI"/>
              <a:t>Fifth level</a:t>
            </a:r>
          </a:p>
        </p:txBody>
      </p:sp>
      <p:sp>
        <p:nvSpPr>
          <p:cNvPr id="46084" name="Rectangle 4">
            <a:extLst>
              <a:ext uri="{FF2B5EF4-FFF2-40B4-BE49-F238E27FC236}">
                <a16:creationId xmlns:a16="http://schemas.microsoft.com/office/drawing/2014/main" id="{818CF9C4-93C5-4177-B16A-1BEBE3C278A9}"/>
              </a:ext>
            </a:extLst>
          </p:cNvPr>
          <p:cNvSpPr>
            <a:spLocks noGrp="1" noChangeArrowheads="1"/>
          </p:cNvSpPr>
          <p:nvPr>
            <p:ph type="dt" sz="half" idx="2"/>
          </p:nvPr>
        </p:nvSpPr>
        <p:spPr bwMode="auto">
          <a:xfrm>
            <a:off x="304800" y="6245225"/>
            <a:ext cx="22860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defRPr>
            </a:lvl1pPr>
          </a:lstStyle>
          <a:p>
            <a:endParaRPr lang="sl-SI" altLang="sl-SI"/>
          </a:p>
        </p:txBody>
      </p:sp>
      <p:sp>
        <p:nvSpPr>
          <p:cNvPr id="46085" name="Rectangle 5">
            <a:extLst>
              <a:ext uri="{FF2B5EF4-FFF2-40B4-BE49-F238E27FC236}">
                <a16:creationId xmlns:a16="http://schemas.microsoft.com/office/drawing/2014/main" id="{21657D3E-D4CE-468C-974D-2A93C5436AFF}"/>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defRPr>
            </a:lvl1pPr>
          </a:lstStyle>
          <a:p>
            <a:endParaRPr lang="sl-SI" altLang="sl-SI"/>
          </a:p>
        </p:txBody>
      </p:sp>
      <p:sp>
        <p:nvSpPr>
          <p:cNvPr id="46086" name="Rectangle 6">
            <a:extLst>
              <a:ext uri="{FF2B5EF4-FFF2-40B4-BE49-F238E27FC236}">
                <a16:creationId xmlns:a16="http://schemas.microsoft.com/office/drawing/2014/main" id="{739B62BD-B149-4AFD-A889-ED847748272A}"/>
              </a:ext>
            </a:extLst>
          </p:cNvPr>
          <p:cNvSpPr>
            <a:spLocks noGrp="1" noChangeArrowheads="1"/>
          </p:cNvSpPr>
          <p:nvPr>
            <p:ph type="sldNum" sz="quarter" idx="4"/>
          </p:nvPr>
        </p:nvSpPr>
        <p:spPr bwMode="auto">
          <a:xfrm>
            <a:off x="6553200" y="6245225"/>
            <a:ext cx="22860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defRPr>
            </a:lvl1pPr>
          </a:lstStyle>
          <a:p>
            <a:fld id="{A6FECE97-36D9-462E-BFD0-5E944089B298}" type="slidenum">
              <a:rPr lang="sl-SI" altLang="sl-SI"/>
              <a:pPr/>
              <a:t>‹#›</a:t>
            </a:fld>
            <a:endParaRPr lang="sl-SI" altLang="sl-SI"/>
          </a:p>
        </p:txBody>
      </p:sp>
    </p:spTree>
  </p:cSld>
  <p:clrMap bg1="dk2" tx1="lt1" bg2="dk1" tx2="lt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ctr"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defRPr>
      </a:lvl9pPr>
    </p:titleStyle>
    <p:bodyStyle>
      <a:lvl1pPr marL="342900" indent="-342900" algn="l" rtl="0" fontAlgn="base">
        <a:spcBef>
          <a:spcPct val="20000"/>
        </a:spcBef>
        <a:spcAft>
          <a:spcPct val="0"/>
        </a:spcAft>
        <a:buClr>
          <a:schemeClr val="hlink"/>
        </a:buClr>
        <a:buFont typeface="Wingdings" panose="05000000000000000000" pitchFamily="2" charset="2"/>
        <a:buChar char="§"/>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hlink"/>
        </a:buClr>
        <a:buFont typeface="Wingdings" panose="05000000000000000000" pitchFamily="2" charset="2"/>
        <a:buChar char="§"/>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Font typeface="Wingdings" panose="05000000000000000000" pitchFamily="2" charset="2"/>
        <a:buChar char="§"/>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 Id="rId5" Type="http://schemas.openxmlformats.org/officeDocument/2006/relationships/image" Target="../media/image17.jpeg"/><Relationship Id="rId4" Type="http://schemas.openxmlformats.org/officeDocument/2006/relationships/hyperlink" Target="http://www2.arnes.si/~mborion4/MBKTeam/eclipses/2001/multi.jp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F888FB42-9A0D-48E6-A857-F90AD0ACB748}"/>
              </a:ext>
            </a:extLst>
          </p:cNvPr>
          <p:cNvSpPr>
            <a:spLocks noGrp="1" noRot="1" noChangeArrowheads="1"/>
          </p:cNvSpPr>
          <p:nvPr>
            <p:ph type="ctrTitle"/>
          </p:nvPr>
        </p:nvSpPr>
        <p:spPr>
          <a:xfrm>
            <a:off x="755650" y="1125538"/>
            <a:ext cx="7772400" cy="1592262"/>
          </a:xfrm>
        </p:spPr>
        <p:txBody>
          <a:bodyPr/>
          <a:lstStyle/>
          <a:p>
            <a:r>
              <a:rPr lang="sl-SI" altLang="sl-SI" dirty="0">
                <a:solidFill>
                  <a:schemeClr val="tx1"/>
                </a:solidFill>
              </a:rPr>
              <a:t>Lunin in Sončev mrk</a:t>
            </a:r>
          </a:p>
        </p:txBody>
      </p:sp>
      <p:sp>
        <p:nvSpPr>
          <p:cNvPr id="2051" name="Rectangle 3">
            <a:extLst>
              <a:ext uri="{FF2B5EF4-FFF2-40B4-BE49-F238E27FC236}">
                <a16:creationId xmlns:a16="http://schemas.microsoft.com/office/drawing/2014/main" id="{A230ED84-D543-40A9-A183-2DDD6687E265}"/>
              </a:ext>
            </a:extLst>
          </p:cNvPr>
          <p:cNvSpPr>
            <a:spLocks noGrp="1" noRot="1" noChangeArrowheads="1"/>
          </p:cNvSpPr>
          <p:nvPr>
            <p:ph type="subTitle" idx="1"/>
          </p:nvPr>
        </p:nvSpPr>
        <p:spPr>
          <a:xfrm>
            <a:off x="2268538" y="2997200"/>
            <a:ext cx="6400800" cy="1752600"/>
          </a:xfrm>
        </p:spPr>
        <p:txBody>
          <a:bodyPr/>
          <a:lstStyle/>
          <a:p>
            <a:r>
              <a:rPr lang="sl-SI" altLang="sl-SI" dirty="0">
                <a:solidFill>
                  <a:schemeClr val="hlink"/>
                </a:solidFill>
              </a:rPr>
              <a:t> </a:t>
            </a:r>
          </a:p>
        </p:txBody>
      </p:sp>
      <p:pic>
        <p:nvPicPr>
          <p:cNvPr id="2052" name="Picture 4" descr="luninmrk.jpg (5235 bytes)">
            <a:extLst>
              <a:ext uri="{FF2B5EF4-FFF2-40B4-BE49-F238E27FC236}">
                <a16:creationId xmlns:a16="http://schemas.microsoft.com/office/drawing/2014/main" id="{B576B549-4D12-4284-937C-6E00DBCD831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232653">
            <a:off x="1258888" y="4437063"/>
            <a:ext cx="2381250"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5" descr="luninmrk2.jpg (5402 bytes)">
            <a:extLst>
              <a:ext uri="{FF2B5EF4-FFF2-40B4-BE49-F238E27FC236}">
                <a16:creationId xmlns:a16="http://schemas.microsoft.com/office/drawing/2014/main" id="{A11B15FF-8082-41B3-AC68-FF7C2045293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295826">
            <a:off x="5364163" y="4365625"/>
            <a:ext cx="238125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9" fill="hold" grpId="0" nodeType="withEffect">
                                  <p:stCondLst>
                                    <p:cond delay="0"/>
                                  </p:stCondLst>
                                  <p:iterate type="lt">
                                    <p:tmPct val="10000"/>
                                  </p:iterate>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500" fill="hold">
                                          <p:stCondLst>
                                            <p:cond delay="0"/>
                                          </p:stCondLst>
                                        </p:cTn>
                                        <p:tgtEl>
                                          <p:spTgt spid="2050"/>
                                        </p:tgtEl>
                                        <p:attrNameLst>
                                          <p:attrName>ppt_x</p:attrName>
                                        </p:attrNameLst>
                                      </p:cBhvr>
                                      <p:tavLst>
                                        <p:tav tm="0">
                                          <p:val>
                                            <p:strVal val="0-#ppt_w/2"/>
                                          </p:val>
                                        </p:tav>
                                        <p:tav tm="100000">
                                          <p:val>
                                            <p:strVal val="#ppt_x"/>
                                          </p:val>
                                        </p:tav>
                                      </p:tavLst>
                                    </p:anim>
                                    <p:anim calcmode="lin" valueType="num">
                                      <p:cBhvr additive="base">
                                        <p:cTn id="8" dur="500" fill="hold">
                                          <p:stCondLst>
                                            <p:cond delay="0"/>
                                          </p:stCondLst>
                                        </p:cTn>
                                        <p:tgtEl>
                                          <p:spTgt spid="2050"/>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0" presetClass="entr" presetSubtype="0" fill="hold" grpId="0" nodeType="clickEffect">
                                  <p:stCondLst>
                                    <p:cond delay="0"/>
                                  </p:stCondLst>
                                  <p:iterate type="lt">
                                    <p:tmPct val="10000"/>
                                  </p:iterate>
                                  <p:childTnLst>
                                    <p:set>
                                      <p:cBhvr>
                                        <p:cTn id="12" dur="1" fill="hold">
                                          <p:stCondLst>
                                            <p:cond delay="0"/>
                                          </p:stCondLst>
                                        </p:cTn>
                                        <p:tgtEl>
                                          <p:spTgt spid="2051">
                                            <p:txEl>
                                              <p:pRg st="0" end="0"/>
                                            </p:txEl>
                                          </p:spTgt>
                                        </p:tgtEl>
                                        <p:attrNameLst>
                                          <p:attrName>style.visibility</p:attrName>
                                        </p:attrNameLst>
                                      </p:cBhvr>
                                      <p:to>
                                        <p:strVal val="visible"/>
                                      </p:to>
                                    </p:set>
                                    <p:animEffect transition="in" filter="fade">
                                      <p:cBhvr>
                                        <p:cTn id="13" dur="1000"/>
                                        <p:tgtEl>
                                          <p:spTgt spid="2051">
                                            <p:txEl>
                                              <p:pRg st="0" end="0"/>
                                            </p:txEl>
                                          </p:spTgt>
                                        </p:tgtEl>
                                      </p:cBhvr>
                                    </p:animEffect>
                                    <p:anim calcmode="lin" valueType="num">
                                      <p:cBhvr>
                                        <p:cTn id="14" dur="1000" fill="hold"/>
                                        <p:tgtEl>
                                          <p:spTgt spid="2051">
                                            <p:txEl>
                                              <p:pRg st="0" end="0"/>
                                            </p:txEl>
                                          </p:spTgt>
                                        </p:tgtEl>
                                        <p:attrNameLst>
                                          <p:attrName>ppt_x</p:attrName>
                                        </p:attrNameLst>
                                      </p:cBhvr>
                                      <p:tavLst>
                                        <p:tav tm="0">
                                          <p:val>
                                            <p:strVal val="#ppt_x-.1"/>
                                          </p:val>
                                        </p:tav>
                                        <p:tav tm="100000">
                                          <p:val>
                                            <p:strVal val="#ppt_x"/>
                                          </p:val>
                                        </p:tav>
                                      </p:tavLst>
                                    </p:anim>
                                    <p:anim calcmode="lin" valueType="num">
                                      <p:cBhvr>
                                        <p:cTn id="15" dur="1000" fill="hold"/>
                                        <p:tgtEl>
                                          <p:spTgt spid="2051">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359730B0-B282-4BE4-934E-1581E122EE4C}"/>
              </a:ext>
            </a:extLst>
          </p:cNvPr>
          <p:cNvSpPr>
            <a:spLocks noGrp="1" noRot="1" noChangeArrowheads="1"/>
          </p:cNvSpPr>
          <p:nvPr>
            <p:ph type="title"/>
          </p:nvPr>
        </p:nvSpPr>
        <p:spPr/>
        <p:txBody>
          <a:bodyPr/>
          <a:lstStyle/>
          <a:p>
            <a:endParaRPr lang="sl-SI" altLang="sl-SI"/>
          </a:p>
        </p:txBody>
      </p:sp>
      <p:sp>
        <p:nvSpPr>
          <p:cNvPr id="52227" name="Rectangle 3">
            <a:extLst>
              <a:ext uri="{FF2B5EF4-FFF2-40B4-BE49-F238E27FC236}">
                <a16:creationId xmlns:a16="http://schemas.microsoft.com/office/drawing/2014/main" id="{D2475510-1955-4BC8-8CF2-0078AF34B7DC}"/>
              </a:ext>
            </a:extLst>
          </p:cNvPr>
          <p:cNvSpPr>
            <a:spLocks noGrp="1" noRot="1" noChangeArrowheads="1"/>
          </p:cNvSpPr>
          <p:nvPr>
            <p:ph type="body" idx="1"/>
          </p:nvPr>
        </p:nvSpPr>
        <p:spPr>
          <a:xfrm>
            <a:off x="301625" y="1676400"/>
            <a:ext cx="8540750" cy="4848225"/>
          </a:xfrm>
        </p:spPr>
        <p:txBody>
          <a:bodyPr/>
          <a:lstStyle/>
          <a:p>
            <a:r>
              <a:rPr lang="sl-SI" altLang="sl-SI" sz="2800" b="1"/>
              <a:t>Senca</a:t>
            </a:r>
          </a:p>
          <a:p>
            <a:pPr>
              <a:buFont typeface="Wingdings" panose="05000000000000000000" pitchFamily="2" charset="2"/>
              <a:buNone/>
            </a:pPr>
            <a:r>
              <a:rPr lang="sl-SI" altLang="sl-SI" sz="2800"/>
              <a:t>    </a:t>
            </a:r>
            <a:r>
              <a:rPr lang="sl-SI" altLang="sl-SI" sz="2200"/>
              <a:t>Sončni mrk leta 11.avgusta 1999 viden v Avstriji, na Madžarskem in pri nas v Prekmurju je bil okoli poldneva. Sonce je bilo visoko na nebu, zato je bila Lunina senca skoraj okrogla. Potovala je s hitrostjo skoraj 3000 km na uro. Senca se je približevala z zahodne smeri.</a:t>
            </a:r>
            <a:endParaRPr lang="sl-SI" altLang="sl-SI" sz="2200" b="1"/>
          </a:p>
          <a:p>
            <a:r>
              <a:rPr lang="sl-SI" altLang="sl-SI" sz="2800" b="1"/>
              <a:t>Bailyjevi biseri</a:t>
            </a:r>
          </a:p>
          <a:p>
            <a:pPr>
              <a:buFont typeface="Wingdings" panose="05000000000000000000" pitchFamily="2" charset="2"/>
              <a:buNone/>
            </a:pPr>
            <a:r>
              <a:rPr lang="sl-SI" altLang="sl-SI" sz="2800"/>
              <a:t>    </a:t>
            </a:r>
            <a:r>
              <a:rPr lang="sl-SI" altLang="sl-SI" sz="2200"/>
              <a:t>Luna ima razgibano površje, polno večjih in manjših kraterjev, gorovij, velikih nižin, ki jim pravimo morja, doline in dolinice. Lunin rob zato ni raven. Na njem lahko opazujemo silhuete </a:t>
            </a:r>
          </a:p>
        </p:txBody>
      </p:sp>
      <p:pic>
        <p:nvPicPr>
          <p:cNvPr id="52233" name="Picture 9" descr="biser">
            <a:extLst>
              <a:ext uri="{FF2B5EF4-FFF2-40B4-BE49-F238E27FC236}">
                <a16:creationId xmlns:a16="http://schemas.microsoft.com/office/drawing/2014/main" id="{D13D5DB7-CAF9-4DFD-B5D0-A454A565A60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56100" y="404813"/>
            <a:ext cx="3810000" cy="1447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nodePh="1">
                                  <p:stCondLst>
                                    <p:cond delay="0"/>
                                  </p:stCondLst>
                                  <p:endCondLst>
                                    <p:cond evt="begin" delay="0">
                                      <p:tn val="5"/>
                                    </p:cond>
                                  </p:endCondLst>
                                  <p:childTnLst>
                                    <p:set>
                                      <p:cBhvr>
                                        <p:cTn id="6" dur="1" fill="hold">
                                          <p:stCondLst>
                                            <p:cond delay="0"/>
                                          </p:stCondLst>
                                        </p:cTn>
                                        <p:tgtEl>
                                          <p:spTgt spid="52226"/>
                                        </p:tgtEl>
                                        <p:attrNameLst>
                                          <p:attrName>style.visibility</p:attrName>
                                        </p:attrNameLst>
                                      </p:cBhvr>
                                      <p:to>
                                        <p:strVal val="visible"/>
                                      </p:to>
                                    </p:set>
                                    <p:animEffect transition="in" filter="fade">
                                      <p:cBhvr>
                                        <p:cTn id="7" dur="2000"/>
                                        <p:tgtEl>
                                          <p:spTgt spid="5222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2227"/>
                                        </p:tgtEl>
                                        <p:attrNameLst>
                                          <p:attrName>style.visibility</p:attrName>
                                        </p:attrNameLst>
                                      </p:cBhvr>
                                      <p:to>
                                        <p:strVal val="visible"/>
                                      </p:to>
                                    </p:set>
                                    <p:animEffect transition="in" filter="fade">
                                      <p:cBhvr>
                                        <p:cTn id="10" dur="2000"/>
                                        <p:tgtEl>
                                          <p:spTgt spid="522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P spid="52227"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CB3A1E94-8CC2-4724-877E-862EDAC00D70}"/>
              </a:ext>
            </a:extLst>
          </p:cNvPr>
          <p:cNvSpPr>
            <a:spLocks noGrp="1" noRot="1" noChangeArrowheads="1"/>
          </p:cNvSpPr>
          <p:nvPr>
            <p:ph type="title"/>
          </p:nvPr>
        </p:nvSpPr>
        <p:spPr/>
        <p:txBody>
          <a:bodyPr/>
          <a:lstStyle/>
          <a:p>
            <a:endParaRPr lang="sl-SI" altLang="sl-SI"/>
          </a:p>
        </p:txBody>
      </p:sp>
      <p:pic>
        <p:nvPicPr>
          <p:cNvPr id="51204" name="Picture 4" descr="mrk_pojavi2">
            <a:extLst>
              <a:ext uri="{FF2B5EF4-FFF2-40B4-BE49-F238E27FC236}">
                <a16:creationId xmlns:a16="http://schemas.microsoft.com/office/drawing/2014/main" id="{B7CCF7CF-A6FC-4E77-9ADF-C9A006E86C93}"/>
              </a:ext>
            </a:extLst>
          </p:cNvPr>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468313" y="2781300"/>
            <a:ext cx="8067675" cy="2689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grpId="0" nodeType="withEffect" nodePh="1">
                                  <p:stCondLst>
                                    <p:cond delay="0"/>
                                  </p:stCondLst>
                                  <p:endCondLst>
                                    <p:cond evt="begin" delay="0">
                                      <p:tn val="5"/>
                                    </p:cond>
                                  </p:endCondLst>
                                  <p:childTnLst>
                                    <p:set>
                                      <p:cBhvr>
                                        <p:cTn id="6" dur="1" fill="hold">
                                          <p:stCondLst>
                                            <p:cond delay="0"/>
                                          </p:stCondLst>
                                        </p:cTn>
                                        <p:tgtEl>
                                          <p:spTgt spid="51202"/>
                                        </p:tgtEl>
                                        <p:attrNameLst>
                                          <p:attrName>style.visibility</p:attrName>
                                        </p:attrNameLst>
                                      </p:cBhvr>
                                      <p:to>
                                        <p:strVal val="visible"/>
                                      </p:to>
                                    </p:set>
                                    <p:anim calcmode="lin" valueType="num">
                                      <p:cBhvr>
                                        <p:cTn id="7" dur="2000" fill="hold"/>
                                        <p:tgtEl>
                                          <p:spTgt spid="51202"/>
                                        </p:tgtEl>
                                        <p:attrNameLst>
                                          <p:attrName>ppt_w</p:attrName>
                                        </p:attrNameLst>
                                      </p:cBhvr>
                                      <p:tavLst>
                                        <p:tav tm="0">
                                          <p:val>
                                            <p:strVal val="#ppt_w"/>
                                          </p:val>
                                        </p:tav>
                                        <p:tav tm="100000">
                                          <p:val>
                                            <p:strVal val="#ppt_w"/>
                                          </p:val>
                                        </p:tav>
                                      </p:tavLst>
                                    </p:anim>
                                    <p:anim calcmode="lin" valueType="num">
                                      <p:cBhvr>
                                        <p:cTn id="8" dur="2000" fill="hold"/>
                                        <p:tgtEl>
                                          <p:spTgt spid="51202"/>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51202"/>
                                        </p:tgtEl>
                                        <p:attrNameLst>
                                          <p:attrName>ppt_x</p:attrName>
                                        </p:attrNameLst>
                                      </p:cBhvr>
                                      <p:tavLst>
                                        <p:tav tm="0">
                                          <p:val>
                                            <p:strVal val="#ppt_x-.4"/>
                                          </p:val>
                                        </p:tav>
                                        <p:tav tm="100000">
                                          <p:val>
                                            <p:strVal val="#ppt_x"/>
                                          </p:val>
                                        </p:tav>
                                      </p:tavLst>
                                    </p:anim>
                                    <p:anim calcmode="lin" valueType="num">
                                      <p:cBhvr>
                                        <p:cTn id="10" dur="2000" fill="hold"/>
                                        <p:tgtEl>
                                          <p:spTgt spid="51202"/>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949DB320-3261-40CB-98F4-09745067D229}"/>
              </a:ext>
            </a:extLst>
          </p:cNvPr>
          <p:cNvSpPr>
            <a:spLocks noGrp="1" noRot="1" noChangeArrowheads="1"/>
          </p:cNvSpPr>
          <p:nvPr>
            <p:ph type="title"/>
          </p:nvPr>
        </p:nvSpPr>
        <p:spPr/>
        <p:txBody>
          <a:bodyPr/>
          <a:lstStyle/>
          <a:p>
            <a:r>
              <a:rPr lang="sl-SI" altLang="sl-SI" b="1"/>
              <a:t>Sončev mrk leta 1999 v Franciji</a:t>
            </a:r>
          </a:p>
        </p:txBody>
      </p:sp>
      <p:sp>
        <p:nvSpPr>
          <p:cNvPr id="36867" name="Rectangle 3">
            <a:extLst>
              <a:ext uri="{FF2B5EF4-FFF2-40B4-BE49-F238E27FC236}">
                <a16:creationId xmlns:a16="http://schemas.microsoft.com/office/drawing/2014/main" id="{C9CFAD59-E6D7-4381-93C3-BE31DBE3C47B}"/>
              </a:ext>
            </a:extLst>
          </p:cNvPr>
          <p:cNvSpPr>
            <a:spLocks noGrp="1" noRot="1" noChangeArrowheads="1"/>
          </p:cNvSpPr>
          <p:nvPr>
            <p:ph type="body" idx="1"/>
          </p:nvPr>
        </p:nvSpPr>
        <p:spPr/>
        <p:txBody>
          <a:bodyPr/>
          <a:lstStyle/>
          <a:p>
            <a:pPr>
              <a:buFont typeface="Wingdings" panose="05000000000000000000" pitchFamily="2" charset="2"/>
              <a:buNone/>
            </a:pPr>
            <a:endParaRPr lang="sl-SI" altLang="sl-SI"/>
          </a:p>
          <a:p>
            <a:pPr>
              <a:buFont typeface="Wingdings" panose="05000000000000000000" pitchFamily="2" charset="2"/>
              <a:buNone/>
            </a:pPr>
            <a:endParaRPr lang="sl-SI" altLang="sl-SI"/>
          </a:p>
          <a:p>
            <a:pPr>
              <a:buFont typeface="Wingdings" panose="05000000000000000000" pitchFamily="2" charset="2"/>
              <a:buNone/>
            </a:pPr>
            <a:endParaRPr lang="sl-SI" altLang="sl-SI"/>
          </a:p>
        </p:txBody>
      </p:sp>
      <p:pic>
        <p:nvPicPr>
          <p:cNvPr id="36868" name="Picture 4" descr="Sončev mrk leta 1999 v Franciji">
            <a:extLst>
              <a:ext uri="{FF2B5EF4-FFF2-40B4-BE49-F238E27FC236}">
                <a16:creationId xmlns:a16="http://schemas.microsoft.com/office/drawing/2014/main" id="{FDC3FE5F-CD35-4580-9451-1763C8326F2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565400"/>
            <a:ext cx="9144000" cy="201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481CF0AE-95A8-4376-95DD-CE77B7839AFA}"/>
              </a:ext>
            </a:extLst>
          </p:cNvPr>
          <p:cNvSpPr>
            <a:spLocks noGrp="1" noRot="1" noChangeArrowheads="1"/>
          </p:cNvSpPr>
          <p:nvPr>
            <p:ph type="title"/>
          </p:nvPr>
        </p:nvSpPr>
        <p:spPr/>
        <p:txBody>
          <a:bodyPr/>
          <a:lstStyle/>
          <a:p>
            <a:r>
              <a:rPr lang="sl-SI" altLang="sl-SI" sz="4000" b="1">
                <a:solidFill>
                  <a:schemeClr val="tx1"/>
                </a:solidFill>
                <a:effectLst/>
              </a:rPr>
              <a:t>Mrki v letu 2006</a:t>
            </a:r>
            <a:br>
              <a:rPr lang="sl-SI" altLang="sl-SI" sz="4000" b="1">
                <a:solidFill>
                  <a:schemeClr val="tx1"/>
                </a:solidFill>
                <a:effectLst/>
              </a:rPr>
            </a:br>
            <a:endParaRPr lang="sl-SI" altLang="sl-SI" sz="4000" b="1">
              <a:solidFill>
                <a:schemeClr val="tx1"/>
              </a:solidFill>
              <a:effectLst/>
            </a:endParaRPr>
          </a:p>
        </p:txBody>
      </p:sp>
      <p:sp>
        <p:nvSpPr>
          <p:cNvPr id="60419" name="Rectangle 3">
            <a:extLst>
              <a:ext uri="{FF2B5EF4-FFF2-40B4-BE49-F238E27FC236}">
                <a16:creationId xmlns:a16="http://schemas.microsoft.com/office/drawing/2014/main" id="{62E31E71-83B1-4836-A869-4D7DC154E110}"/>
              </a:ext>
            </a:extLst>
          </p:cNvPr>
          <p:cNvSpPr>
            <a:spLocks noGrp="1" noRot="1" noChangeArrowheads="1"/>
          </p:cNvSpPr>
          <p:nvPr>
            <p:ph type="body" idx="1"/>
          </p:nvPr>
        </p:nvSpPr>
        <p:spPr>
          <a:xfrm>
            <a:off x="250825" y="1773238"/>
            <a:ext cx="8540750" cy="4422775"/>
          </a:xfrm>
        </p:spPr>
        <p:txBody>
          <a:bodyPr/>
          <a:lstStyle/>
          <a:p>
            <a:pPr>
              <a:lnSpc>
                <a:spcPct val="80000"/>
              </a:lnSpc>
            </a:pPr>
            <a:r>
              <a:rPr lang="sl-SI" altLang="sl-SI" sz="2000" b="1">
                <a:effectLst/>
              </a:rPr>
              <a:t>14. marec </a:t>
            </a:r>
          </a:p>
          <a:p>
            <a:pPr>
              <a:lnSpc>
                <a:spcPct val="80000"/>
              </a:lnSpc>
              <a:buFont typeface="Wingdings" panose="05000000000000000000" pitchFamily="2" charset="2"/>
              <a:buNone/>
            </a:pPr>
            <a:r>
              <a:rPr lang="sl-SI" altLang="sl-SI" sz="2000" b="1">
                <a:effectLst/>
              </a:rPr>
              <a:t>     Polsenčni Lunin mrk je bil viden iz južne in severne Amerike, Evrope, Afrike in Azije. Do polsenčnega Luninega mrka pride, ko Luna zaide v Zemljino polsenco in se sence sploh ne dotakne. Sij Lune se le malo zmanjša, zato mrka neizkušeni opazovalec sploh ne more opaziti.</a:t>
            </a:r>
          </a:p>
          <a:p>
            <a:pPr>
              <a:lnSpc>
                <a:spcPct val="80000"/>
              </a:lnSpc>
              <a:buFont typeface="Wingdings" panose="05000000000000000000" pitchFamily="2" charset="2"/>
              <a:buNone/>
            </a:pPr>
            <a:r>
              <a:rPr lang="sl-SI" altLang="sl-SI" sz="2000" b="1">
                <a:effectLst/>
              </a:rPr>
              <a:t> </a:t>
            </a:r>
          </a:p>
          <a:p>
            <a:pPr>
              <a:lnSpc>
                <a:spcPct val="80000"/>
              </a:lnSpc>
            </a:pPr>
            <a:r>
              <a:rPr lang="sl-SI" altLang="sl-SI" sz="2000" b="1">
                <a:effectLst/>
              </a:rPr>
              <a:t>29. Marec </a:t>
            </a:r>
          </a:p>
          <a:p>
            <a:pPr>
              <a:lnSpc>
                <a:spcPct val="80000"/>
              </a:lnSpc>
              <a:buFont typeface="Wingdings" panose="05000000000000000000" pitchFamily="2" charset="2"/>
              <a:buNone/>
            </a:pPr>
            <a:r>
              <a:rPr lang="sl-SI" altLang="sl-SI" sz="2000" b="1">
                <a:effectLst/>
              </a:rPr>
              <a:t>     Popolni Sončev mrk je bil viden v ozkem pasu, ki teče od ekvatorialnega dela Atlantika in zahodne obale Afrike prek osrednje Afrike, Libije, Egipta in Turčije in se konča v osrednji Sibiriji. Kot delni mrk je bil viden iz Evrope, Afrike in zahodnega dela Azije. V Ljubljani se je mrk začel ob 11.38, središče mrka je bil ob 12.44, Luna pa je zapustila Sonce ob 13.50. Ob največji fazi mrka je bilo zakrite 46 odstotkov Sončeve površine.</a:t>
            </a:r>
            <a:r>
              <a:rPr lang="sl-SI" altLang="sl-SI" sz="2000"/>
              <a:t> </a:t>
            </a:r>
            <a:endParaRPr lang="sl-SI" altLang="sl-SI" sz="2000" b="1">
              <a:effectLst/>
            </a:endParaRPr>
          </a:p>
          <a:p>
            <a:pPr>
              <a:lnSpc>
                <a:spcPct val="80000"/>
              </a:lnSpc>
            </a:pPr>
            <a:endParaRPr lang="sl-SI" altLang="sl-SI" sz="2000" b="1">
              <a:effectLst/>
            </a:endParaRPr>
          </a:p>
          <a:p>
            <a:pPr>
              <a:lnSpc>
                <a:spcPct val="80000"/>
              </a:lnSpc>
              <a:buFont typeface="Wingdings" panose="05000000000000000000" pitchFamily="2" charset="2"/>
              <a:buNone/>
            </a:pPr>
            <a:endParaRPr lang="sl-SI" altLang="sl-SI" sz="2000"/>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0418"/>
                                        </p:tgtEl>
                                        <p:attrNameLst>
                                          <p:attrName>style.visibility</p:attrName>
                                        </p:attrNameLst>
                                      </p:cBhvr>
                                      <p:to>
                                        <p:strVal val="visible"/>
                                      </p:to>
                                    </p:set>
                                    <p:animEffect transition="in" filter="fade">
                                      <p:cBhvr>
                                        <p:cTn id="7" dur="2000"/>
                                        <p:tgtEl>
                                          <p:spTgt spid="6041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0419"/>
                                        </p:tgtEl>
                                        <p:attrNameLst>
                                          <p:attrName>style.visibility</p:attrName>
                                        </p:attrNameLst>
                                      </p:cBhvr>
                                      <p:to>
                                        <p:strVal val="visible"/>
                                      </p:to>
                                    </p:set>
                                    <p:animEffect transition="in" filter="fade">
                                      <p:cBhvr>
                                        <p:cTn id="10" dur="2000"/>
                                        <p:tgtEl>
                                          <p:spTgt spid="604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p:bldP spid="60419" grpId="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B70740F7-7090-4066-979D-BCFD789A297E}"/>
              </a:ext>
            </a:extLst>
          </p:cNvPr>
          <p:cNvSpPr>
            <a:spLocks noGrp="1" noRot="1" noChangeArrowheads="1"/>
          </p:cNvSpPr>
          <p:nvPr>
            <p:ph type="title"/>
          </p:nvPr>
        </p:nvSpPr>
        <p:spPr/>
        <p:txBody>
          <a:bodyPr/>
          <a:lstStyle/>
          <a:p>
            <a:endParaRPr lang="sl-SI" altLang="sl-SI" b="1">
              <a:solidFill>
                <a:schemeClr val="tx1"/>
              </a:solidFill>
              <a:effectLst/>
            </a:endParaRPr>
          </a:p>
        </p:txBody>
      </p:sp>
      <p:sp>
        <p:nvSpPr>
          <p:cNvPr id="35843" name="Rectangle 3">
            <a:extLst>
              <a:ext uri="{FF2B5EF4-FFF2-40B4-BE49-F238E27FC236}">
                <a16:creationId xmlns:a16="http://schemas.microsoft.com/office/drawing/2014/main" id="{30955294-DB1C-4658-91A1-B4046B5ECB53}"/>
              </a:ext>
            </a:extLst>
          </p:cNvPr>
          <p:cNvSpPr>
            <a:spLocks noGrp="1" noRot="1" noChangeArrowheads="1"/>
          </p:cNvSpPr>
          <p:nvPr>
            <p:ph type="body" idx="1"/>
          </p:nvPr>
        </p:nvSpPr>
        <p:spPr/>
        <p:txBody>
          <a:bodyPr/>
          <a:lstStyle/>
          <a:p>
            <a:pPr>
              <a:lnSpc>
                <a:spcPct val="80000"/>
              </a:lnSpc>
            </a:pPr>
            <a:r>
              <a:rPr lang="sl-SI" altLang="sl-SI" sz="2000" b="1">
                <a:effectLst/>
              </a:rPr>
              <a:t>7. september </a:t>
            </a:r>
          </a:p>
          <a:p>
            <a:pPr>
              <a:lnSpc>
                <a:spcPct val="80000"/>
              </a:lnSpc>
              <a:buFont typeface="Wingdings" panose="05000000000000000000" pitchFamily="2" charset="2"/>
              <a:buNone/>
            </a:pPr>
            <a:r>
              <a:rPr lang="sl-SI" altLang="sl-SI" sz="2000" b="1">
                <a:effectLst/>
              </a:rPr>
              <a:t>     Delni Lunin mrk bo viden iz Evrope, Afrike, Azije in Avstralije. Luna bo v Zemljino senco zdrsnila le za 19 odstotkov premera. Ker je mrk v zgodnjih večernih urah, ga bodo lahko opazili le pozornejši opazovalci neba. Luna se bo Zemljine sence dotaknila ob 20.06, največje zakritje bo ob 20.51, senco pa bo zapustila ob 21.37. </a:t>
            </a:r>
          </a:p>
          <a:p>
            <a:pPr>
              <a:lnSpc>
                <a:spcPct val="80000"/>
              </a:lnSpc>
              <a:buFont typeface="Wingdings" panose="05000000000000000000" pitchFamily="2" charset="2"/>
              <a:buNone/>
            </a:pPr>
            <a:endParaRPr lang="sl-SI" altLang="sl-SI" sz="2000" b="1">
              <a:effectLst/>
            </a:endParaRPr>
          </a:p>
          <a:p>
            <a:pPr>
              <a:lnSpc>
                <a:spcPct val="80000"/>
              </a:lnSpc>
            </a:pPr>
            <a:r>
              <a:rPr lang="sl-SI" altLang="sl-SI" sz="2000" b="1">
                <a:effectLst/>
              </a:rPr>
              <a:t>22. september </a:t>
            </a:r>
          </a:p>
          <a:p>
            <a:pPr>
              <a:lnSpc>
                <a:spcPct val="80000"/>
              </a:lnSpc>
              <a:buFont typeface="Wingdings" panose="05000000000000000000" pitchFamily="2" charset="2"/>
              <a:buNone/>
            </a:pPr>
            <a:r>
              <a:rPr lang="sl-SI" altLang="sl-SI" sz="2000" b="1">
                <a:effectLst/>
              </a:rPr>
              <a:t>     Kolobarjasti Sončev mrk jo bil viden le sredi južnega dela Atlantika. Kot delni mrk je viden v Severni Ameriki, zahodni Afriki in na Antarktiki.</a:t>
            </a:r>
          </a:p>
        </p:txBody>
      </p:sp>
      <p:pic>
        <p:nvPicPr>
          <p:cNvPr id="35845" name="Picture 5" descr="lecl03_7785_00">
            <a:extLst>
              <a:ext uri="{FF2B5EF4-FFF2-40B4-BE49-F238E27FC236}">
                <a16:creationId xmlns:a16="http://schemas.microsoft.com/office/drawing/2014/main" id="{7961AA30-DD91-4F10-84E9-FF7FEF96FF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9113" y="4797425"/>
            <a:ext cx="1789112" cy="1789113"/>
          </a:xfrm>
          <a:prstGeom prst="rect">
            <a:avLst/>
          </a:prstGeom>
          <a:noFill/>
          <a:extLst>
            <a:ext uri="{909E8E84-426E-40DD-AFC4-6F175D3DCCD1}">
              <a14:hiddenFill xmlns:a14="http://schemas.microsoft.com/office/drawing/2010/main">
                <a:solidFill>
                  <a:srgbClr val="FFFFFF"/>
                </a:solidFill>
              </a14:hiddenFill>
            </a:ext>
          </a:extLst>
        </p:spPr>
      </p:pic>
      <p:pic>
        <p:nvPicPr>
          <p:cNvPr id="35847" name="Picture 7" descr="lecl03_7787_36">
            <a:extLst>
              <a:ext uri="{FF2B5EF4-FFF2-40B4-BE49-F238E27FC236}">
                <a16:creationId xmlns:a16="http://schemas.microsoft.com/office/drawing/2014/main" id="{A8885D7F-9919-4369-81DB-B9A372DF611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76825" y="4797425"/>
            <a:ext cx="1655763" cy="1766888"/>
          </a:xfrm>
          <a:prstGeom prst="rect">
            <a:avLst/>
          </a:prstGeom>
          <a:noFill/>
          <a:extLst>
            <a:ext uri="{909E8E84-426E-40DD-AFC4-6F175D3DCCD1}">
              <a14:hiddenFill xmlns:a14="http://schemas.microsoft.com/office/drawing/2010/main">
                <a:solidFill>
                  <a:srgbClr val="FFFFFF"/>
                </a:solidFill>
              </a14:hiddenFill>
            </a:ext>
          </a:extLst>
        </p:spPr>
      </p:pic>
      <p:pic>
        <p:nvPicPr>
          <p:cNvPr id="35849" name="Picture 9" descr="t_multi">
            <a:hlinkClick r:id="rId4"/>
            <a:extLst>
              <a:ext uri="{FF2B5EF4-FFF2-40B4-BE49-F238E27FC236}">
                <a16:creationId xmlns:a16="http://schemas.microsoft.com/office/drawing/2014/main" id="{6764CF8D-D32F-46A9-8E57-8285A410B3F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77050" y="4800600"/>
            <a:ext cx="2087563" cy="17081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nodePh="1">
                                  <p:stCondLst>
                                    <p:cond delay="0"/>
                                  </p:stCondLst>
                                  <p:endCondLst>
                                    <p:cond evt="begin" delay="0">
                                      <p:tn val="5"/>
                                    </p:cond>
                                  </p:endCondLst>
                                  <p:childTnLst>
                                    <p:set>
                                      <p:cBhvr>
                                        <p:cTn id="6" dur="1" fill="hold">
                                          <p:stCondLst>
                                            <p:cond delay="0"/>
                                          </p:stCondLst>
                                        </p:cTn>
                                        <p:tgtEl>
                                          <p:spTgt spid="35842"/>
                                        </p:tgtEl>
                                        <p:attrNameLst>
                                          <p:attrName>style.visibility</p:attrName>
                                        </p:attrNameLst>
                                      </p:cBhvr>
                                      <p:to>
                                        <p:strVal val="visible"/>
                                      </p:to>
                                    </p:set>
                                    <p:animEffect transition="in" filter="fade">
                                      <p:cBhvr>
                                        <p:cTn id="7" dur="2000"/>
                                        <p:tgtEl>
                                          <p:spTgt spid="3584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5843"/>
                                        </p:tgtEl>
                                        <p:attrNameLst>
                                          <p:attrName>style.visibility</p:attrName>
                                        </p:attrNameLst>
                                      </p:cBhvr>
                                      <p:to>
                                        <p:strVal val="visible"/>
                                      </p:to>
                                    </p:set>
                                    <p:animEffect transition="in" filter="fade">
                                      <p:cBhvr>
                                        <p:cTn id="10" dur="2000"/>
                                        <p:tgtEl>
                                          <p:spTgt spid="358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p:bldP spid="35843"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64F297AF-C625-4982-AD8F-98221C94A575}"/>
              </a:ext>
            </a:extLst>
          </p:cNvPr>
          <p:cNvSpPr>
            <a:spLocks noGrp="1" noRot="1" noChangeArrowheads="1"/>
          </p:cNvSpPr>
          <p:nvPr>
            <p:ph type="title"/>
          </p:nvPr>
        </p:nvSpPr>
        <p:spPr/>
        <p:txBody>
          <a:bodyPr/>
          <a:lstStyle/>
          <a:p>
            <a:r>
              <a:rPr lang="sl-SI" altLang="sl-SI"/>
              <a:t>Lunini in Sončni mrki</a:t>
            </a:r>
          </a:p>
        </p:txBody>
      </p:sp>
      <p:sp>
        <p:nvSpPr>
          <p:cNvPr id="55299" name="Rectangle 3">
            <a:extLst>
              <a:ext uri="{FF2B5EF4-FFF2-40B4-BE49-F238E27FC236}">
                <a16:creationId xmlns:a16="http://schemas.microsoft.com/office/drawing/2014/main" id="{F4BB0306-3712-455A-8ACA-650F7F01BBD7}"/>
              </a:ext>
            </a:extLst>
          </p:cNvPr>
          <p:cNvSpPr>
            <a:spLocks noGrp="1" noRot="1" noChangeArrowheads="1"/>
          </p:cNvSpPr>
          <p:nvPr>
            <p:ph type="body" idx="1"/>
          </p:nvPr>
        </p:nvSpPr>
        <p:spPr>
          <a:xfrm>
            <a:off x="301625" y="1484313"/>
            <a:ext cx="8540750" cy="4614862"/>
          </a:xfrm>
        </p:spPr>
        <p:txBody>
          <a:bodyPr/>
          <a:lstStyle/>
          <a:p>
            <a:pPr>
              <a:buFont typeface="Wingdings" panose="05000000000000000000" pitchFamily="2" charset="2"/>
              <a:buNone/>
            </a:pPr>
            <a:endParaRPr lang="sl-SI" altLang="sl-SI" sz="2000"/>
          </a:p>
          <a:p>
            <a:pPr>
              <a:buFont typeface="Wingdings" panose="05000000000000000000" pitchFamily="2" charset="2"/>
              <a:buNone/>
            </a:pPr>
            <a:r>
              <a:rPr lang="sl-SI" altLang="sl-SI" sz="2000"/>
              <a:t>           Mrk je pojav, ki se vedno zgodi na </a:t>
            </a:r>
            <a:r>
              <a:rPr lang="sl-SI" altLang="sl-SI" sz="2000" b="1"/>
              <a:t>ščip </a:t>
            </a:r>
            <a:r>
              <a:rPr lang="sl-SI" altLang="sl-SI" sz="2000"/>
              <a:t>(Sončev mrk) ali na </a:t>
            </a:r>
            <a:r>
              <a:rPr lang="sl-SI" altLang="sl-SI" sz="2000" b="1"/>
              <a:t>mlaj</a:t>
            </a:r>
            <a:r>
              <a:rPr lang="sl-SI" altLang="sl-SI" sz="2000"/>
              <a:t> (Lunin mrk). Ko gre, npr., za </a:t>
            </a:r>
            <a:r>
              <a:rPr lang="sl-SI" altLang="sl-SI" sz="2000" b="1"/>
              <a:t>Lunin mrk</a:t>
            </a:r>
            <a:r>
              <a:rPr lang="sl-SI" altLang="sl-SI" sz="2000"/>
              <a:t>, sta Sonce in Luna postavljena v opozicijo (to je v bistvu scip ali polna Luna, pomeni pa, da sta Sonce in Luna tocno nasproti in v tocno nasprotnih znamenjih), vmes pa se - v navidezno isti liniji - znajde tudi Zemlja - v tem primeru gre za Lunin mrk; Zemlja namrec mece senco na Luno in zato ta ni vec obsijana s Soncem. </a:t>
            </a:r>
            <a:br>
              <a:rPr lang="sl-SI" altLang="sl-SI" sz="2000"/>
            </a:br>
            <a:r>
              <a:rPr lang="sl-SI" altLang="sl-SI" sz="2000"/>
              <a:t>Ko gre za </a:t>
            </a:r>
            <a:r>
              <a:rPr lang="sl-SI" altLang="sl-SI" sz="2000" b="1"/>
              <a:t>Soncev mrk</a:t>
            </a:r>
            <a:r>
              <a:rPr lang="sl-SI" altLang="sl-SI" sz="2000"/>
              <a:t>, pa se Luna znajde med Zemljo in Soncem in ga zato prekrije.</a:t>
            </a:r>
            <a:br>
              <a:rPr lang="sl-SI" altLang="sl-SI" sz="2000"/>
            </a:br>
            <a:r>
              <a:rPr lang="sl-SI" altLang="sl-SI" sz="2000"/>
              <a:t>Ko gre torej za mlaj ali scip, se postavita v vrsto dva planeta oz. dve nebesni telesi, ko pa gre za mrk, pa se morajo "prekriti" trije - kar je seveda zato redkejsi pojav.</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5298"/>
                                        </p:tgtEl>
                                        <p:attrNameLst>
                                          <p:attrName>style.visibility</p:attrName>
                                        </p:attrNameLst>
                                      </p:cBhvr>
                                      <p:to>
                                        <p:strVal val="visible"/>
                                      </p:to>
                                    </p:set>
                                    <p:animEffect transition="in" filter="fade">
                                      <p:cBhvr>
                                        <p:cTn id="7" dur="2000"/>
                                        <p:tgtEl>
                                          <p:spTgt spid="5529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5299"/>
                                        </p:tgtEl>
                                        <p:attrNameLst>
                                          <p:attrName>style.visibility</p:attrName>
                                        </p:attrNameLst>
                                      </p:cBhvr>
                                      <p:to>
                                        <p:strVal val="visible"/>
                                      </p:to>
                                    </p:set>
                                    <p:animEffect transition="in" filter="fade">
                                      <p:cBhvr>
                                        <p:cTn id="10" dur="2000"/>
                                        <p:tgtEl>
                                          <p:spTgt spid="552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p:bldP spid="55299" grpId="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15403FB7-EB26-4168-AD43-B9D50428D8AE}"/>
              </a:ext>
            </a:extLst>
          </p:cNvPr>
          <p:cNvSpPr>
            <a:spLocks noGrp="1" noRot="1" noChangeArrowheads="1"/>
          </p:cNvSpPr>
          <p:nvPr>
            <p:ph type="title"/>
          </p:nvPr>
        </p:nvSpPr>
        <p:spPr/>
        <p:txBody>
          <a:bodyPr/>
          <a:lstStyle/>
          <a:p>
            <a:r>
              <a:rPr lang="sl-SI" altLang="sl-SI"/>
              <a:t>LUNIN MRK</a:t>
            </a:r>
          </a:p>
        </p:txBody>
      </p:sp>
      <p:sp>
        <p:nvSpPr>
          <p:cNvPr id="50179" name="Rectangle 3">
            <a:extLst>
              <a:ext uri="{FF2B5EF4-FFF2-40B4-BE49-F238E27FC236}">
                <a16:creationId xmlns:a16="http://schemas.microsoft.com/office/drawing/2014/main" id="{4707537A-F417-4EEF-BF48-2425757E4AA4}"/>
              </a:ext>
            </a:extLst>
          </p:cNvPr>
          <p:cNvSpPr>
            <a:spLocks noGrp="1" noRot="1" noChangeArrowheads="1"/>
          </p:cNvSpPr>
          <p:nvPr>
            <p:ph type="body" idx="1"/>
          </p:nvPr>
        </p:nvSpPr>
        <p:spPr/>
        <p:txBody>
          <a:bodyPr/>
          <a:lstStyle/>
          <a:p>
            <a:pPr>
              <a:spcBef>
                <a:spcPct val="0"/>
              </a:spcBef>
              <a:buClrTx/>
              <a:buFontTx/>
              <a:buNone/>
            </a:pPr>
            <a:r>
              <a:rPr lang="sl-SI" altLang="sl-SI" sz="2600" b="1">
                <a:effectLst/>
              </a:rPr>
              <a:t>Lunin mrk nastane, ko so Sonce, Luna in Zemlja v ravni črti in je Zemlja v sredini. Če se to zgodi, del ali cela Luna ne dobi svetlobe, zato ker je v senci Zemlje in tako Luna postane nevidna, čeprav bi takrat morala biti polna luna. Vseeno pa se nekaj svetlobe odbije preko Zemljinega ozračja na Luno. Večino modre svetlobe se razprši in večinoma ostane samo še rdeča, zato se mrkata Luna sveti v rdečih odtenkih.</a:t>
            </a:r>
          </a:p>
          <a:p>
            <a:pPr>
              <a:buFont typeface="Wingdings" panose="05000000000000000000" pitchFamily="2" charset="2"/>
              <a:buNone/>
            </a:pPr>
            <a:endParaRPr lang="sl-SI" altLang="sl-SI" sz="2600"/>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0178"/>
                                        </p:tgtEl>
                                        <p:attrNameLst>
                                          <p:attrName>style.visibility</p:attrName>
                                        </p:attrNameLst>
                                      </p:cBhvr>
                                      <p:to>
                                        <p:strVal val="visible"/>
                                      </p:to>
                                    </p:set>
                                    <p:animEffect transition="in" filter="fade">
                                      <p:cBhvr>
                                        <p:cTn id="7" dur="2000"/>
                                        <p:tgtEl>
                                          <p:spTgt spid="5017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0179"/>
                                        </p:tgtEl>
                                        <p:attrNameLst>
                                          <p:attrName>style.visibility</p:attrName>
                                        </p:attrNameLst>
                                      </p:cBhvr>
                                      <p:to>
                                        <p:strVal val="visible"/>
                                      </p:to>
                                    </p:set>
                                    <p:animEffect transition="in" filter="fade">
                                      <p:cBhvr>
                                        <p:cTn id="10" dur="2000"/>
                                        <p:tgtEl>
                                          <p:spTgt spid="501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p:bldP spid="50179" grpId="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2ED7DE1E-B6EA-4062-A35A-9D87649D72F8}"/>
              </a:ext>
            </a:extLst>
          </p:cNvPr>
          <p:cNvSpPr>
            <a:spLocks noGrp="1" noRot="1" noChangeArrowheads="1"/>
          </p:cNvSpPr>
          <p:nvPr>
            <p:ph type="title"/>
          </p:nvPr>
        </p:nvSpPr>
        <p:spPr/>
        <p:txBody>
          <a:bodyPr/>
          <a:lstStyle/>
          <a:p>
            <a:endParaRPr lang="sl-SI" altLang="sl-SI"/>
          </a:p>
        </p:txBody>
      </p:sp>
      <p:sp>
        <p:nvSpPr>
          <p:cNvPr id="41987" name="Rectangle 3">
            <a:extLst>
              <a:ext uri="{FF2B5EF4-FFF2-40B4-BE49-F238E27FC236}">
                <a16:creationId xmlns:a16="http://schemas.microsoft.com/office/drawing/2014/main" id="{C89599C2-BAA0-409E-9EE4-B4C36B0A48C6}"/>
              </a:ext>
            </a:extLst>
          </p:cNvPr>
          <p:cNvSpPr>
            <a:spLocks noGrp="1" noRot="1" noChangeArrowheads="1"/>
          </p:cNvSpPr>
          <p:nvPr>
            <p:ph type="body" idx="1"/>
          </p:nvPr>
        </p:nvSpPr>
        <p:spPr/>
        <p:txBody>
          <a:bodyPr/>
          <a:lstStyle/>
          <a:p>
            <a:pPr>
              <a:lnSpc>
                <a:spcPct val="90000"/>
              </a:lnSpc>
              <a:buFont typeface="Wingdings" panose="05000000000000000000" pitchFamily="2" charset="2"/>
              <a:buNone/>
            </a:pPr>
            <a:r>
              <a:rPr lang="sl-SI" altLang="sl-SI" sz="2800"/>
              <a:t> Poznamo več vrst Luninih mrkov:</a:t>
            </a:r>
          </a:p>
          <a:p>
            <a:pPr>
              <a:lnSpc>
                <a:spcPct val="90000"/>
              </a:lnSpc>
              <a:buFont typeface="Symbol" panose="05050102010706020507" pitchFamily="18" charset="2"/>
              <a:buChar char=""/>
            </a:pPr>
            <a:r>
              <a:rPr lang="sl-SI" altLang="sl-SI" sz="2100"/>
              <a:t>Prvi je tako imenovan popolni Lunin mrk, kjer Luna potuje skozi popolno senco Zemlje in je Lunina ploskvica popolnoma prekrita. Ta pojava pa se le redko pojavi v povezavi z popolnim Sončevim mrkom (da bi se oba pojavila v razmiku 14 dni).</a:t>
            </a:r>
          </a:p>
          <a:p>
            <a:pPr>
              <a:lnSpc>
                <a:spcPct val="90000"/>
              </a:lnSpc>
              <a:buFont typeface="Symbol" panose="05050102010706020507" pitchFamily="18" charset="2"/>
              <a:buNone/>
            </a:pPr>
            <a:endParaRPr lang="sl-SI" altLang="sl-SI" sz="2100"/>
          </a:p>
          <a:p>
            <a:pPr>
              <a:lnSpc>
                <a:spcPct val="90000"/>
              </a:lnSpc>
            </a:pPr>
            <a:r>
              <a:rPr lang="sl-SI" altLang="sl-SI" sz="2100"/>
              <a:t>Največkrat se zgodi, da vidimo delni Sončni mrk in popolni Lunin, ali  pa obratno, popolni Sončev in delni Lunin mrk.</a:t>
            </a:r>
          </a:p>
          <a:p>
            <a:pPr>
              <a:lnSpc>
                <a:spcPct val="90000"/>
              </a:lnSpc>
              <a:buFont typeface="Wingdings" panose="05000000000000000000" pitchFamily="2" charset="2"/>
              <a:buNone/>
            </a:pPr>
            <a:endParaRPr lang="sl-SI" altLang="sl-SI" sz="2100"/>
          </a:p>
          <a:p>
            <a:pPr>
              <a:lnSpc>
                <a:spcPct val="90000"/>
              </a:lnSpc>
            </a:pPr>
            <a:r>
              <a:rPr lang="sl-SI" altLang="sl-SI" sz="2300"/>
              <a:t>Tretja oblika Luninega mrka pa je tako imenovani polsenčni, kjer Luna zaide le v Zemljino polsenco. Delni polsenčni mrki so praktično neopazni, in se jih ponavadi sploh ne zavedamo. </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path" presetSubtype="0" accel="50000" decel="50000" fill="hold" grpId="0" nodeType="withEffect" nodePh="1">
                                  <p:stCondLst>
                                    <p:cond delay="0"/>
                                  </p:stCondLst>
                                  <p:endCondLst>
                                    <p:cond evt="begin" delay="0">
                                      <p:tn val="5"/>
                                    </p:cond>
                                  </p:endCondLst>
                                  <p:iterate type="lt">
                                    <p:tmPct val="10000"/>
                                  </p:iterate>
                                  <p:childTnLst>
                                    <p:animMotion origin="layout" path="M 3.61111E-6 3.33333E-6  C 0.06892 3.33333E-6  0.125 0.02847  0.125 0.06389  C 0.125 0.09907  0.06892 0.12777  3.61111E-6 0.12777  C -0.0691 0.12777  -0.125 0.09907  -0.125 0.06389  C -0.125 0.02847  -0.0691 3.33333E-6  3.61111E-6 3.33333E-6  Z " pathEditMode="relative">
                                      <p:cBhvr>
                                        <p:cTn id="6" dur="2000" fill="hold"/>
                                        <p:tgtEl>
                                          <p:spTgt spid="41986"/>
                                        </p:tgtEl>
                                        <p:attrNameLst>
                                          <p:attrName>ppt_x</p:attrName>
                                          <p:attrName>ppt_y</p:attrName>
                                        </p:attrNameLst>
                                      </p:cBhvr>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41987">
                                            <p:txEl>
                                              <p:pRg st="0" end="0"/>
                                            </p:txEl>
                                          </p:spTgt>
                                        </p:tgtEl>
                                        <p:attrNameLst>
                                          <p:attrName>style.visibility</p:attrName>
                                        </p:attrNameLst>
                                      </p:cBhvr>
                                      <p:to>
                                        <p:strVal val="visible"/>
                                      </p:to>
                                    </p:set>
                                    <p:animEffect transition="in" filter="fade">
                                      <p:cBhvr>
                                        <p:cTn id="11" dur="1000">
                                          <p:stCondLst>
                                            <p:cond delay="0"/>
                                          </p:stCondLst>
                                        </p:cTn>
                                        <p:tgtEl>
                                          <p:spTgt spid="41987">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41987">
                                            <p:txEl>
                                              <p:pRg st="1" end="1"/>
                                            </p:txEl>
                                          </p:spTgt>
                                        </p:tgtEl>
                                        <p:attrNameLst>
                                          <p:attrName>style.visibility</p:attrName>
                                        </p:attrNameLst>
                                      </p:cBhvr>
                                      <p:to>
                                        <p:strVal val="visible"/>
                                      </p:to>
                                    </p:set>
                                    <p:animEffect transition="in" filter="fade">
                                      <p:cBhvr>
                                        <p:cTn id="16" dur="1000">
                                          <p:stCondLst>
                                            <p:cond delay="0"/>
                                          </p:stCondLst>
                                        </p:cTn>
                                        <p:tgtEl>
                                          <p:spTgt spid="41987">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41987">
                                            <p:txEl>
                                              <p:pRg st="3" end="3"/>
                                            </p:txEl>
                                          </p:spTgt>
                                        </p:tgtEl>
                                        <p:attrNameLst>
                                          <p:attrName>style.visibility</p:attrName>
                                        </p:attrNameLst>
                                      </p:cBhvr>
                                      <p:to>
                                        <p:strVal val="visible"/>
                                      </p:to>
                                    </p:set>
                                    <p:animEffect transition="in" filter="fade">
                                      <p:cBhvr>
                                        <p:cTn id="21" dur="1000">
                                          <p:stCondLst>
                                            <p:cond delay="0"/>
                                          </p:stCondLst>
                                        </p:cTn>
                                        <p:tgtEl>
                                          <p:spTgt spid="41987">
                                            <p:txEl>
                                              <p:pRg st="3" end="3"/>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41987">
                                            <p:txEl>
                                              <p:pRg st="5" end="5"/>
                                            </p:txEl>
                                          </p:spTgt>
                                        </p:tgtEl>
                                        <p:attrNameLst>
                                          <p:attrName>style.visibility</p:attrName>
                                        </p:attrNameLst>
                                      </p:cBhvr>
                                      <p:to>
                                        <p:strVal val="visible"/>
                                      </p:to>
                                    </p:set>
                                    <p:animEffect transition="in" filter="fade">
                                      <p:cBhvr>
                                        <p:cTn id="26" dur="1000">
                                          <p:stCondLst>
                                            <p:cond delay="0"/>
                                          </p:stCondLst>
                                        </p:cTn>
                                        <p:tgtEl>
                                          <p:spTgt spid="4198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p:bldP spid="41987"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D8564B02-89A9-4158-88EB-0DF76E11C09E}"/>
              </a:ext>
            </a:extLst>
          </p:cNvPr>
          <p:cNvSpPr>
            <a:spLocks noGrp="1" noRot="1" noChangeArrowheads="1"/>
          </p:cNvSpPr>
          <p:nvPr>
            <p:ph type="title"/>
          </p:nvPr>
        </p:nvSpPr>
        <p:spPr/>
        <p:txBody>
          <a:bodyPr/>
          <a:lstStyle/>
          <a:p>
            <a:endParaRPr lang="sl-SI" altLang="sl-SI"/>
          </a:p>
        </p:txBody>
      </p:sp>
      <p:sp>
        <p:nvSpPr>
          <p:cNvPr id="38915" name="Rectangle 3">
            <a:extLst>
              <a:ext uri="{FF2B5EF4-FFF2-40B4-BE49-F238E27FC236}">
                <a16:creationId xmlns:a16="http://schemas.microsoft.com/office/drawing/2014/main" id="{21F85983-5494-4336-8A13-84AA0A9D2D54}"/>
              </a:ext>
            </a:extLst>
          </p:cNvPr>
          <p:cNvSpPr>
            <a:spLocks noGrp="1" noRot="1" noChangeArrowheads="1"/>
          </p:cNvSpPr>
          <p:nvPr>
            <p:ph type="body" idx="1"/>
          </p:nvPr>
        </p:nvSpPr>
        <p:spPr/>
        <p:txBody>
          <a:bodyPr/>
          <a:lstStyle/>
          <a:p>
            <a:endParaRPr lang="sl-SI" altLang="sl-SI"/>
          </a:p>
        </p:txBody>
      </p:sp>
      <p:pic>
        <p:nvPicPr>
          <p:cNvPr id="38921" name="Picture 9" descr="http://moj.kupinet.com/nova/Images/Luna/Mrk_97/Mrk97-k1.jpg">
            <a:extLst>
              <a:ext uri="{FF2B5EF4-FFF2-40B4-BE49-F238E27FC236}">
                <a16:creationId xmlns:a16="http://schemas.microsoft.com/office/drawing/2014/main" id="{07AE7024-5787-4FDB-93A2-4A603D60087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5513" y="2349500"/>
            <a:ext cx="1485900" cy="1457325"/>
          </a:xfrm>
          <a:prstGeom prst="rect">
            <a:avLst/>
          </a:prstGeom>
          <a:noFill/>
          <a:extLst>
            <a:ext uri="{909E8E84-426E-40DD-AFC4-6F175D3DCCD1}">
              <a14:hiddenFill xmlns:a14="http://schemas.microsoft.com/office/drawing/2010/main">
                <a:solidFill>
                  <a:srgbClr val="FFFFFF"/>
                </a:solidFill>
              </a14:hiddenFill>
            </a:ext>
          </a:extLst>
        </p:spPr>
      </p:pic>
      <p:pic>
        <p:nvPicPr>
          <p:cNvPr id="38920" name="Picture 8" descr="http://moj.kupinet.com/nova/Images/Luna/Mrk_97/Mrk97-k2.jpg">
            <a:extLst>
              <a:ext uri="{FF2B5EF4-FFF2-40B4-BE49-F238E27FC236}">
                <a16:creationId xmlns:a16="http://schemas.microsoft.com/office/drawing/2014/main" id="{4A955D89-229F-4185-90AE-C8D27927291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95738" y="2349500"/>
            <a:ext cx="1485900" cy="1457325"/>
          </a:xfrm>
          <a:prstGeom prst="rect">
            <a:avLst/>
          </a:prstGeom>
          <a:noFill/>
          <a:extLst>
            <a:ext uri="{909E8E84-426E-40DD-AFC4-6F175D3DCCD1}">
              <a14:hiddenFill xmlns:a14="http://schemas.microsoft.com/office/drawing/2010/main">
                <a:solidFill>
                  <a:srgbClr val="FFFFFF"/>
                </a:solidFill>
              </a14:hiddenFill>
            </a:ext>
          </a:extLst>
        </p:spPr>
      </p:pic>
      <p:pic>
        <p:nvPicPr>
          <p:cNvPr id="38919" name="Picture 7" descr="http://moj.kupinet.com/nova/Images/Luna/Mrk_97/Mrk97-k3.jpg">
            <a:extLst>
              <a:ext uri="{FF2B5EF4-FFF2-40B4-BE49-F238E27FC236}">
                <a16:creationId xmlns:a16="http://schemas.microsoft.com/office/drawing/2014/main" id="{CFE442F6-83E9-44B4-964E-C35ABC0022F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95963" y="2349500"/>
            <a:ext cx="1485900" cy="1457325"/>
          </a:xfrm>
          <a:prstGeom prst="rect">
            <a:avLst/>
          </a:prstGeom>
          <a:noFill/>
          <a:extLst>
            <a:ext uri="{909E8E84-426E-40DD-AFC4-6F175D3DCCD1}">
              <a14:hiddenFill xmlns:a14="http://schemas.microsoft.com/office/drawing/2010/main">
                <a:solidFill>
                  <a:srgbClr val="FFFFFF"/>
                </a:solidFill>
              </a14:hiddenFill>
            </a:ext>
          </a:extLst>
        </p:spPr>
      </p:pic>
      <p:pic>
        <p:nvPicPr>
          <p:cNvPr id="38918" name="Picture 6" descr="http://moj.kupinet.com/nova/Images/Luna/Mrk_97/Mrk97-k4.jpg">
            <a:extLst>
              <a:ext uri="{FF2B5EF4-FFF2-40B4-BE49-F238E27FC236}">
                <a16:creationId xmlns:a16="http://schemas.microsoft.com/office/drawing/2014/main" id="{30F8A6B7-25F2-41F3-83A4-E4FD15F8498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95513" y="4005263"/>
            <a:ext cx="1485900" cy="1457325"/>
          </a:xfrm>
          <a:prstGeom prst="rect">
            <a:avLst/>
          </a:prstGeom>
          <a:noFill/>
          <a:extLst>
            <a:ext uri="{909E8E84-426E-40DD-AFC4-6F175D3DCCD1}">
              <a14:hiddenFill xmlns:a14="http://schemas.microsoft.com/office/drawing/2010/main">
                <a:solidFill>
                  <a:srgbClr val="FFFFFF"/>
                </a:solidFill>
              </a14:hiddenFill>
            </a:ext>
          </a:extLst>
        </p:spPr>
      </p:pic>
      <p:pic>
        <p:nvPicPr>
          <p:cNvPr id="38917" name="Picture 5" descr="http://moj.kupinet.com/nova/Images/Luna/Mrk_97/Mrk97-k5.jpg">
            <a:extLst>
              <a:ext uri="{FF2B5EF4-FFF2-40B4-BE49-F238E27FC236}">
                <a16:creationId xmlns:a16="http://schemas.microsoft.com/office/drawing/2014/main" id="{AF33D7F3-EFC6-4630-991C-615442A08B8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95738" y="4005263"/>
            <a:ext cx="1485900" cy="1457325"/>
          </a:xfrm>
          <a:prstGeom prst="rect">
            <a:avLst/>
          </a:prstGeom>
          <a:noFill/>
          <a:extLst>
            <a:ext uri="{909E8E84-426E-40DD-AFC4-6F175D3DCCD1}">
              <a14:hiddenFill xmlns:a14="http://schemas.microsoft.com/office/drawing/2010/main">
                <a:solidFill>
                  <a:srgbClr val="FFFFFF"/>
                </a:solidFill>
              </a14:hiddenFill>
            </a:ext>
          </a:extLst>
        </p:spPr>
      </p:pic>
      <p:pic>
        <p:nvPicPr>
          <p:cNvPr id="38916" name="Picture 4" descr="http://moj.kupinet.com/nova/Images/Luna/Mrk_97/Mrk97-k6.jpg">
            <a:extLst>
              <a:ext uri="{FF2B5EF4-FFF2-40B4-BE49-F238E27FC236}">
                <a16:creationId xmlns:a16="http://schemas.microsoft.com/office/drawing/2014/main" id="{FED3B586-5F4E-455B-A824-6D0C4884B62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795963" y="4005263"/>
            <a:ext cx="1485900" cy="1457325"/>
          </a:xfrm>
          <a:prstGeom prst="rect">
            <a:avLst/>
          </a:prstGeom>
          <a:noFill/>
          <a:extLst>
            <a:ext uri="{909E8E84-426E-40DD-AFC4-6F175D3DCCD1}">
              <a14:hiddenFill xmlns:a14="http://schemas.microsoft.com/office/drawing/2010/main">
                <a:solidFill>
                  <a:srgbClr val="FFFFFF"/>
                </a:solidFill>
              </a14:hiddenFill>
            </a:ext>
          </a:extLst>
        </p:spPr>
      </p:pic>
      <p:sp>
        <p:nvSpPr>
          <p:cNvPr id="38922" name="Rectangle 10">
            <a:extLst>
              <a:ext uri="{FF2B5EF4-FFF2-40B4-BE49-F238E27FC236}">
                <a16:creationId xmlns:a16="http://schemas.microsoft.com/office/drawing/2014/main" id="{154A2522-F590-49E3-924A-54D699CAB556}"/>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l-SI"/>
          </a:p>
        </p:txBody>
      </p:sp>
      <p:sp>
        <p:nvSpPr>
          <p:cNvPr id="38924" name="Rectangle 12">
            <a:extLst>
              <a:ext uri="{FF2B5EF4-FFF2-40B4-BE49-F238E27FC236}">
                <a16:creationId xmlns:a16="http://schemas.microsoft.com/office/drawing/2014/main" id="{53AEB700-3FDC-4D6C-AB09-F9B717F42231}"/>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l-SI"/>
          </a:p>
        </p:txBody>
      </p:sp>
      <p:sp>
        <p:nvSpPr>
          <p:cNvPr id="38926" name="Rectangle 14">
            <a:extLst>
              <a:ext uri="{FF2B5EF4-FFF2-40B4-BE49-F238E27FC236}">
                <a16:creationId xmlns:a16="http://schemas.microsoft.com/office/drawing/2014/main" id="{EE803BDA-30D0-4822-A762-78464AFFC89E}"/>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l-SI"/>
          </a:p>
        </p:txBody>
      </p:sp>
      <p:sp>
        <p:nvSpPr>
          <p:cNvPr id="38928" name="Rectangle 16">
            <a:extLst>
              <a:ext uri="{FF2B5EF4-FFF2-40B4-BE49-F238E27FC236}">
                <a16:creationId xmlns:a16="http://schemas.microsoft.com/office/drawing/2014/main" id="{25673C90-0D58-4C35-B3DD-43A262178486}"/>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l-SI"/>
          </a:p>
        </p:txBody>
      </p:sp>
      <p:sp>
        <p:nvSpPr>
          <p:cNvPr id="38930" name="Rectangle 18">
            <a:extLst>
              <a:ext uri="{FF2B5EF4-FFF2-40B4-BE49-F238E27FC236}">
                <a16:creationId xmlns:a16="http://schemas.microsoft.com/office/drawing/2014/main" id="{702F0E1B-15D4-465B-83F4-E1CD092965B1}"/>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l-SI"/>
          </a:p>
        </p:txBody>
      </p:sp>
      <p:sp>
        <p:nvSpPr>
          <p:cNvPr id="38932" name="Rectangle 20">
            <a:extLst>
              <a:ext uri="{FF2B5EF4-FFF2-40B4-BE49-F238E27FC236}">
                <a16:creationId xmlns:a16="http://schemas.microsoft.com/office/drawing/2014/main" id="{3F7E73AA-DF38-4E7E-9FAB-21EE5DFE6A2F}"/>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l-SI"/>
          </a:p>
        </p:txBody>
      </p:sp>
      <p:graphicFrame>
        <p:nvGraphicFramePr>
          <p:cNvPr id="38947" name="Group 35">
            <a:extLst>
              <a:ext uri="{FF2B5EF4-FFF2-40B4-BE49-F238E27FC236}">
                <a16:creationId xmlns:a16="http://schemas.microsoft.com/office/drawing/2014/main" id="{B753FE09-83EB-4A79-B975-5777DE96B402}"/>
              </a:ext>
            </a:extLst>
          </p:cNvPr>
          <p:cNvGraphicFramePr>
            <a:graphicFrameLocks noGrp="1"/>
          </p:cNvGraphicFramePr>
          <p:nvPr/>
        </p:nvGraphicFramePr>
        <p:xfrm>
          <a:off x="4297363" y="0"/>
          <a:ext cx="624840" cy="1036320"/>
        </p:xfrm>
        <a:graphic>
          <a:graphicData uri="http://schemas.openxmlformats.org/drawingml/2006/table">
            <a:tbl>
              <a:tblPr/>
              <a:tblGrid>
                <a:gridCol w="208280">
                  <a:extLst>
                    <a:ext uri="{9D8B030D-6E8A-4147-A177-3AD203B41FA5}">
                      <a16:colId xmlns:a16="http://schemas.microsoft.com/office/drawing/2014/main" val="759183485"/>
                    </a:ext>
                  </a:extLst>
                </a:gridCol>
                <a:gridCol w="208280">
                  <a:extLst>
                    <a:ext uri="{9D8B030D-6E8A-4147-A177-3AD203B41FA5}">
                      <a16:colId xmlns:a16="http://schemas.microsoft.com/office/drawing/2014/main" val="1076523945"/>
                    </a:ext>
                  </a:extLst>
                </a:gridCol>
                <a:gridCol w="208280">
                  <a:extLst>
                    <a:ext uri="{9D8B030D-6E8A-4147-A177-3AD203B41FA5}">
                      <a16:colId xmlns:a16="http://schemas.microsoft.com/office/drawing/2014/main" val="1301604820"/>
                    </a:ext>
                  </a:extLst>
                </a:gridCol>
              </a:tblGrid>
              <a:tr h="0">
                <a:tc>
                  <a:txBody>
                    <a:bodyPr/>
                    <a:lstStyle>
                      <a:lvl1pPr>
                        <a:spcBef>
                          <a:spcPct val="20000"/>
                        </a:spcBef>
                        <a:buClr>
                          <a:schemeClr val="hlink"/>
                        </a:buClr>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hlink"/>
                        </a:buClr>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endParaRPr kumimoji="0" lang="sl-SI" altLang="sl-SI" sz="2800" b="0" i="0" u="none" strike="noStrike" cap="none" normalizeH="0" baseline="0">
                        <a:ln>
                          <a:noFill/>
                        </a:ln>
                        <a:solidFill>
                          <a:schemeClr val="tx1"/>
                        </a:solidFill>
                        <a:effectLst>
                          <a:outerShdw blurRad="38100" dist="38100" dir="2700000" algn="tl">
                            <a:srgbClr val="000000"/>
                          </a:outerShdw>
                        </a:effectLst>
                        <a:latin typeface="Arial" panose="020B0604020202020204" pitchFamily="34" charset="0"/>
                      </a:endParaRPr>
                    </a:p>
                  </a:txBody>
                  <a:tcPr anchor="ctr" horzOverflow="overflow">
                    <a:lnL cap="flat">
                      <a:noFill/>
                    </a:lnL>
                    <a:lnR>
                      <a:noFill/>
                    </a:lnR>
                    <a:lnT cap="flat">
                      <a:noFill/>
                    </a:lnT>
                    <a:lnB>
                      <a:noFill/>
                    </a:lnB>
                    <a:lnTlToBr>
                      <a:noFill/>
                    </a:lnTlToBr>
                    <a:lnBlToTr>
                      <a:noFill/>
                    </a:lnBlToTr>
                    <a:noFill/>
                  </a:tcPr>
                </a:tc>
                <a:tc>
                  <a:txBody>
                    <a:bodyPr/>
                    <a:lstStyle>
                      <a:lvl1pPr>
                        <a:spcBef>
                          <a:spcPct val="20000"/>
                        </a:spcBef>
                        <a:buClr>
                          <a:schemeClr val="hlink"/>
                        </a:buClr>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hlink"/>
                        </a:buClr>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endParaRPr kumimoji="0" lang="sl-SI" altLang="sl-SI" sz="2800" b="0" i="0" u="none" strike="noStrike" cap="none" normalizeH="0" baseline="0">
                        <a:ln>
                          <a:noFill/>
                        </a:ln>
                        <a:solidFill>
                          <a:schemeClr val="tx1"/>
                        </a:solidFill>
                        <a:effectLst>
                          <a:outerShdw blurRad="38100" dist="38100" dir="2700000" algn="tl">
                            <a:srgbClr val="000000"/>
                          </a:outerShdw>
                        </a:effectLst>
                        <a:latin typeface="Arial" panose="020B0604020202020204" pitchFamily="34" charset="0"/>
                      </a:endParaRPr>
                    </a:p>
                  </a:txBody>
                  <a:tcPr anchor="ctr" horzOverflow="overflow">
                    <a:lnL>
                      <a:noFill/>
                    </a:lnL>
                    <a:lnR>
                      <a:noFill/>
                    </a:lnR>
                    <a:lnT cap="flat">
                      <a:noFill/>
                    </a:lnT>
                    <a:lnB>
                      <a:noFill/>
                    </a:lnB>
                    <a:lnTlToBr>
                      <a:noFill/>
                    </a:lnTlToBr>
                    <a:lnBlToTr>
                      <a:noFill/>
                    </a:lnBlToTr>
                    <a:noFill/>
                  </a:tcPr>
                </a:tc>
                <a:tc>
                  <a:txBody>
                    <a:bodyPr/>
                    <a:lstStyle>
                      <a:lvl1pPr>
                        <a:spcBef>
                          <a:spcPct val="20000"/>
                        </a:spcBef>
                        <a:buClr>
                          <a:schemeClr val="hlink"/>
                        </a:buClr>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hlink"/>
                        </a:buClr>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endParaRPr kumimoji="0" lang="sl-SI" altLang="sl-SI" sz="2800" b="0" i="0" u="none" strike="noStrike" cap="none" normalizeH="0" baseline="0">
                        <a:ln>
                          <a:noFill/>
                        </a:ln>
                        <a:solidFill>
                          <a:schemeClr val="tx1"/>
                        </a:solidFill>
                        <a:effectLst>
                          <a:outerShdw blurRad="38100" dist="38100" dir="2700000" algn="tl">
                            <a:srgbClr val="000000"/>
                          </a:outerShdw>
                        </a:effectLst>
                        <a:latin typeface="Arial" panose="020B0604020202020204" pitchFamily="34" charset="0"/>
                      </a:endParaRPr>
                    </a:p>
                  </a:txBody>
                  <a:tcPr anchor="ctr" horzOverflow="overflow">
                    <a:lnL>
                      <a:noFill/>
                    </a:lnL>
                    <a:lnR cap="flat">
                      <a:noFill/>
                    </a:lnR>
                    <a:lnT cap="flat">
                      <a:noFill/>
                    </a:lnT>
                    <a:lnB>
                      <a:noFill/>
                    </a:lnB>
                    <a:lnTlToBr>
                      <a:noFill/>
                    </a:lnTlToBr>
                    <a:lnBlToTr>
                      <a:noFill/>
                    </a:lnBlToTr>
                    <a:noFill/>
                  </a:tcPr>
                </a:tc>
                <a:extLst>
                  <a:ext uri="{0D108BD9-81ED-4DB2-BD59-A6C34878D82A}">
                    <a16:rowId xmlns:a16="http://schemas.microsoft.com/office/drawing/2014/main" val="1252474485"/>
                  </a:ext>
                </a:extLst>
              </a:tr>
              <a:tr h="0">
                <a:tc>
                  <a:txBody>
                    <a:bodyPr/>
                    <a:lstStyle>
                      <a:lvl1pPr>
                        <a:spcBef>
                          <a:spcPct val="20000"/>
                        </a:spcBef>
                        <a:buClr>
                          <a:schemeClr val="hlink"/>
                        </a:buClr>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hlink"/>
                        </a:buClr>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endParaRPr kumimoji="0" lang="sl-SI" altLang="sl-SI" sz="2800" b="0" i="0" u="none" strike="noStrike" cap="none" normalizeH="0" baseline="0">
                        <a:ln>
                          <a:noFill/>
                        </a:ln>
                        <a:solidFill>
                          <a:schemeClr val="tx1"/>
                        </a:solidFill>
                        <a:effectLst>
                          <a:outerShdw blurRad="38100" dist="38100" dir="2700000" algn="tl">
                            <a:srgbClr val="000000"/>
                          </a:outerShdw>
                        </a:effectLst>
                        <a:latin typeface="Arial" panose="020B0604020202020204" pitchFamily="34" charset="0"/>
                      </a:endParaRPr>
                    </a:p>
                  </a:txBody>
                  <a:tcPr anchor="ctr" horzOverflow="overflow">
                    <a:lnL cap="flat">
                      <a:noFill/>
                    </a:lnL>
                    <a:lnR>
                      <a:noFill/>
                    </a:lnR>
                    <a:lnT>
                      <a:noFill/>
                    </a:lnT>
                    <a:lnB cap="flat">
                      <a:noFill/>
                    </a:lnB>
                    <a:lnTlToBr>
                      <a:noFill/>
                    </a:lnTlToBr>
                    <a:lnBlToTr>
                      <a:noFill/>
                    </a:lnBlToTr>
                    <a:noFill/>
                  </a:tcPr>
                </a:tc>
                <a:tc>
                  <a:txBody>
                    <a:bodyPr/>
                    <a:lstStyle>
                      <a:lvl1pPr>
                        <a:spcBef>
                          <a:spcPct val="20000"/>
                        </a:spcBef>
                        <a:buClr>
                          <a:schemeClr val="hlink"/>
                        </a:buClr>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hlink"/>
                        </a:buClr>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endParaRPr kumimoji="0" lang="sl-SI" altLang="sl-SI" sz="2800" b="0" i="0" u="none" strike="noStrike" cap="none" normalizeH="0" baseline="0">
                        <a:ln>
                          <a:noFill/>
                        </a:ln>
                        <a:solidFill>
                          <a:schemeClr val="tx1"/>
                        </a:solidFill>
                        <a:effectLst>
                          <a:outerShdw blurRad="38100" dist="38100" dir="2700000" algn="tl">
                            <a:srgbClr val="000000"/>
                          </a:outerShdw>
                        </a:effectLst>
                        <a:latin typeface="Arial" panose="020B0604020202020204" pitchFamily="34" charset="0"/>
                      </a:endParaRPr>
                    </a:p>
                  </a:txBody>
                  <a:tcPr anchor="ctr" horzOverflow="overflow">
                    <a:lnL>
                      <a:noFill/>
                    </a:lnL>
                    <a:lnR>
                      <a:noFill/>
                    </a:lnR>
                    <a:lnT>
                      <a:noFill/>
                    </a:lnT>
                    <a:lnB cap="flat">
                      <a:noFill/>
                    </a:lnB>
                    <a:lnTlToBr>
                      <a:noFill/>
                    </a:lnTlToBr>
                    <a:lnBlToTr>
                      <a:noFill/>
                    </a:lnBlToTr>
                    <a:noFill/>
                  </a:tcPr>
                </a:tc>
                <a:tc>
                  <a:txBody>
                    <a:bodyPr/>
                    <a:lstStyle>
                      <a:lvl1pPr>
                        <a:spcBef>
                          <a:spcPct val="20000"/>
                        </a:spcBef>
                        <a:buClr>
                          <a:schemeClr val="hlink"/>
                        </a:buClr>
                        <a:buFont typeface="Wingdings" panose="05000000000000000000" pitchFamily="2" charset="2"/>
                        <a:defRPr sz="2800">
                          <a:solidFill>
                            <a:schemeClr val="tx1"/>
                          </a:solidFill>
                          <a:effectLst>
                            <a:outerShdw blurRad="38100" dist="38100" dir="2700000" algn="tl">
                              <a:srgbClr val="000000"/>
                            </a:outerShdw>
                          </a:effectLst>
                          <a:latin typeface="Arial" panose="020B0604020202020204" pitchFamily="34" charset="0"/>
                        </a:defRPr>
                      </a:lvl1pPr>
                      <a:lvl2pPr>
                        <a:spcBef>
                          <a:spcPct val="20000"/>
                        </a:spcBef>
                        <a:defRPr sz="2400">
                          <a:solidFill>
                            <a:schemeClr val="tx1"/>
                          </a:solidFill>
                          <a:effectLst>
                            <a:outerShdw blurRad="38100" dist="38100" dir="2700000" algn="tl">
                              <a:srgbClr val="000000"/>
                            </a:outerShdw>
                          </a:effectLst>
                          <a:latin typeface="Arial" panose="020B0604020202020204" pitchFamily="34" charset="0"/>
                        </a:defRPr>
                      </a:lvl2pPr>
                      <a:lvl3pPr>
                        <a:spcBef>
                          <a:spcPct val="20000"/>
                        </a:spcBef>
                        <a:buClr>
                          <a:schemeClr val="hlink"/>
                        </a:buClr>
                        <a:buFont typeface="Wingdings" panose="05000000000000000000" pitchFamily="2" charset="2"/>
                        <a:defRPr sz="2000">
                          <a:solidFill>
                            <a:schemeClr val="tx1"/>
                          </a:solidFill>
                          <a:effectLst>
                            <a:outerShdw blurRad="38100" dist="38100" dir="2700000" algn="tl">
                              <a:srgbClr val="000000"/>
                            </a:outerShdw>
                          </a:effectLst>
                          <a:latin typeface="Arial" panose="020B0604020202020204" pitchFamily="34" charset="0"/>
                        </a:defRPr>
                      </a:lvl3pPr>
                      <a:lvl4pPr>
                        <a:spcBef>
                          <a:spcPct val="20000"/>
                        </a:spcBef>
                        <a:defRPr>
                          <a:solidFill>
                            <a:schemeClr val="tx1"/>
                          </a:solidFill>
                          <a:effectLst>
                            <a:outerShdw blurRad="38100" dist="38100" dir="2700000" algn="tl">
                              <a:srgbClr val="000000"/>
                            </a:outerShdw>
                          </a:effectLst>
                          <a:latin typeface="Arial" panose="020B0604020202020204" pitchFamily="34" charset="0"/>
                        </a:defRPr>
                      </a:lvl4pPr>
                      <a:lvl5pPr>
                        <a:spcBef>
                          <a:spcPct val="20000"/>
                        </a:spcBef>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5pPr>
                      <a:lvl6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6pPr>
                      <a:lvl7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7pPr>
                      <a:lvl8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8pPr>
                      <a:lvl9pPr fontAlgn="base">
                        <a:spcBef>
                          <a:spcPct val="20000"/>
                        </a:spcBef>
                        <a:spcAft>
                          <a:spcPct val="0"/>
                        </a:spcAft>
                        <a:buClr>
                          <a:schemeClr val="hlink"/>
                        </a:buClr>
                        <a:buFont typeface="Wingdings" panose="05000000000000000000" pitchFamily="2" charset="2"/>
                        <a:defRPr>
                          <a:solidFill>
                            <a:schemeClr val="tx1"/>
                          </a:solidFill>
                          <a:effectLst>
                            <a:outerShdw blurRad="38100" dist="38100" dir="2700000" algn="tl">
                              <a:srgbClr val="000000"/>
                            </a:outerShdw>
                          </a:effectLst>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
                          <a:schemeClr val="hlink"/>
                        </a:buClr>
                        <a:buSzTx/>
                        <a:buFont typeface="Wingdings" panose="05000000000000000000" pitchFamily="2" charset="2"/>
                        <a:buNone/>
                        <a:tabLst/>
                      </a:pPr>
                      <a:endParaRPr kumimoji="0" lang="sl-SI" altLang="sl-SI" sz="2800" b="0" i="0" u="none" strike="noStrike" cap="none" normalizeH="0" baseline="0">
                        <a:ln>
                          <a:noFill/>
                        </a:ln>
                        <a:solidFill>
                          <a:schemeClr val="tx1"/>
                        </a:solidFill>
                        <a:effectLst>
                          <a:outerShdw blurRad="38100" dist="38100" dir="2700000" algn="tl">
                            <a:srgbClr val="000000"/>
                          </a:outerShdw>
                        </a:effectLst>
                        <a:latin typeface="Arial" panose="020B0604020202020204" pitchFamily="34" charset="0"/>
                      </a:endParaRPr>
                    </a:p>
                  </a:txBody>
                  <a:tcPr anchor="ctr" horzOverflow="overflow">
                    <a:lnL>
                      <a:noFill/>
                    </a:lnL>
                    <a:lnR cap="flat">
                      <a:noFill/>
                    </a:lnR>
                    <a:lnT>
                      <a:noFill/>
                    </a:lnT>
                    <a:lnB cap="flat">
                      <a:noFill/>
                    </a:lnB>
                    <a:lnTlToBr>
                      <a:noFill/>
                    </a:lnTlToBr>
                    <a:lnBlToTr>
                      <a:noFill/>
                    </a:lnBlToTr>
                    <a:noFill/>
                  </a:tcPr>
                </a:tc>
                <a:extLst>
                  <a:ext uri="{0D108BD9-81ED-4DB2-BD59-A6C34878D82A}">
                    <a16:rowId xmlns:a16="http://schemas.microsoft.com/office/drawing/2014/main" val="1692278880"/>
                  </a:ext>
                </a:extLst>
              </a:tr>
            </a:tbl>
          </a:graphicData>
        </a:graphic>
      </p:graphicFrame>
    </p:spTree>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grpId="0" nodeType="withEffect" nodePh="1">
                                  <p:stCondLst>
                                    <p:cond delay="0"/>
                                  </p:stCondLst>
                                  <p:endCondLst>
                                    <p:cond evt="begin" delay="0">
                                      <p:tn val="5"/>
                                    </p:cond>
                                  </p:endCondLst>
                                  <p:childTnLst>
                                    <p:set>
                                      <p:cBhvr>
                                        <p:cTn id="6" dur="1" fill="hold">
                                          <p:stCondLst>
                                            <p:cond delay="0"/>
                                          </p:stCondLst>
                                        </p:cTn>
                                        <p:tgtEl>
                                          <p:spTgt spid="38914"/>
                                        </p:tgtEl>
                                        <p:attrNameLst>
                                          <p:attrName>style.visibility</p:attrName>
                                        </p:attrNameLst>
                                      </p:cBhvr>
                                      <p:to>
                                        <p:strVal val="visible"/>
                                      </p:to>
                                    </p:set>
                                    <p:anim calcmode="lin" valueType="num">
                                      <p:cBhvr>
                                        <p:cTn id="7" dur="2000" fill="hold"/>
                                        <p:tgtEl>
                                          <p:spTgt spid="38914"/>
                                        </p:tgtEl>
                                        <p:attrNameLst>
                                          <p:attrName>ppt_w</p:attrName>
                                        </p:attrNameLst>
                                      </p:cBhvr>
                                      <p:tavLst>
                                        <p:tav tm="0">
                                          <p:val>
                                            <p:strVal val="#ppt_w"/>
                                          </p:val>
                                        </p:tav>
                                        <p:tav tm="100000">
                                          <p:val>
                                            <p:strVal val="#ppt_w"/>
                                          </p:val>
                                        </p:tav>
                                      </p:tavLst>
                                    </p:anim>
                                    <p:anim calcmode="lin" valueType="num">
                                      <p:cBhvr>
                                        <p:cTn id="8" dur="2000" fill="hold"/>
                                        <p:tgtEl>
                                          <p:spTgt spid="38914"/>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38914"/>
                                        </p:tgtEl>
                                        <p:attrNameLst>
                                          <p:attrName>ppt_x</p:attrName>
                                        </p:attrNameLst>
                                      </p:cBhvr>
                                      <p:tavLst>
                                        <p:tav tm="0">
                                          <p:val>
                                            <p:strVal val="#ppt_x-.4"/>
                                          </p:val>
                                        </p:tav>
                                        <p:tav tm="100000">
                                          <p:val>
                                            <p:strVal val="#ppt_x"/>
                                          </p:val>
                                        </p:tav>
                                      </p:tavLst>
                                    </p:anim>
                                    <p:anim calcmode="lin" valueType="num">
                                      <p:cBhvr>
                                        <p:cTn id="10" dur="2000" fill="hold"/>
                                        <p:tgtEl>
                                          <p:spTgt spid="38914"/>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40" presetClass="entr" presetSubtype="0" fill="hold" grpId="0" nodeType="clickEffect" nodePh="1">
                                  <p:stCondLst>
                                    <p:cond delay="0"/>
                                  </p:stCondLst>
                                  <p:endCondLst>
                                    <p:cond evt="begin" delay="0">
                                      <p:tn val="13"/>
                                    </p:cond>
                                  </p:endCondLst>
                                  <p:iterate type="lt">
                                    <p:tmPct val="10000"/>
                                  </p:iterate>
                                  <p:childTnLst>
                                    <p:set>
                                      <p:cBhvr>
                                        <p:cTn id="14" dur="1" fill="hold">
                                          <p:stCondLst>
                                            <p:cond delay="0"/>
                                          </p:stCondLst>
                                        </p:cTn>
                                        <p:tgtEl>
                                          <p:spTgt spid="38915">
                                            <p:txEl>
                                              <p:pRg st="0" end="0"/>
                                            </p:txEl>
                                          </p:spTgt>
                                        </p:tgtEl>
                                        <p:attrNameLst>
                                          <p:attrName>style.visibility</p:attrName>
                                        </p:attrNameLst>
                                      </p:cBhvr>
                                      <p:to>
                                        <p:strVal val="visible"/>
                                      </p:to>
                                    </p:set>
                                    <p:animEffect transition="in" filter="fade">
                                      <p:cBhvr>
                                        <p:cTn id="15" dur="500">
                                          <p:stCondLst>
                                            <p:cond delay="0"/>
                                          </p:stCondLst>
                                        </p:cTn>
                                        <p:tgtEl>
                                          <p:spTgt spid="38915">
                                            <p:txEl>
                                              <p:pRg st="0" end="0"/>
                                            </p:txEl>
                                          </p:spTgt>
                                        </p:tgtEl>
                                      </p:cBhvr>
                                    </p:animEffect>
                                    <p:anim calcmode="lin" valueType="num">
                                      <p:cBhvr>
                                        <p:cTn id="16" dur="500" fill="hold">
                                          <p:stCondLst>
                                            <p:cond delay="0"/>
                                          </p:stCondLst>
                                        </p:cTn>
                                        <p:tgtEl>
                                          <p:spTgt spid="38915">
                                            <p:txEl>
                                              <p:pRg st="0" end="0"/>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3891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P spid="38915"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C5A8BB1D-4FA9-428A-B8A8-9B5EDCC32E07}"/>
              </a:ext>
            </a:extLst>
          </p:cNvPr>
          <p:cNvSpPr>
            <a:spLocks noGrp="1" noRot="1" noChangeArrowheads="1"/>
          </p:cNvSpPr>
          <p:nvPr>
            <p:ph type="title"/>
          </p:nvPr>
        </p:nvSpPr>
        <p:spPr/>
        <p:txBody>
          <a:bodyPr/>
          <a:lstStyle/>
          <a:p>
            <a:r>
              <a:rPr lang="sl-SI" altLang="sl-SI"/>
              <a:t>SONČNI MRK</a:t>
            </a:r>
          </a:p>
        </p:txBody>
      </p:sp>
      <p:sp>
        <p:nvSpPr>
          <p:cNvPr id="37891" name="Rectangle 3">
            <a:extLst>
              <a:ext uri="{FF2B5EF4-FFF2-40B4-BE49-F238E27FC236}">
                <a16:creationId xmlns:a16="http://schemas.microsoft.com/office/drawing/2014/main" id="{238588C2-9D41-4225-AF09-43B08C24B8FC}"/>
              </a:ext>
            </a:extLst>
          </p:cNvPr>
          <p:cNvSpPr>
            <a:spLocks noGrp="1" noRot="1" noChangeArrowheads="1"/>
          </p:cNvSpPr>
          <p:nvPr>
            <p:ph type="body" idx="1"/>
          </p:nvPr>
        </p:nvSpPr>
        <p:spPr/>
        <p:txBody>
          <a:bodyPr/>
          <a:lstStyle/>
          <a:p>
            <a:pPr>
              <a:lnSpc>
                <a:spcPct val="90000"/>
              </a:lnSpc>
              <a:buFont typeface="Wingdings" panose="05000000000000000000" pitchFamily="2" charset="2"/>
              <a:buNone/>
            </a:pPr>
            <a:r>
              <a:rPr lang="sl-SI" altLang="sl-SI"/>
              <a:t>   Sončni mrki so zelo redek nebesni pojav, a vendar eden najbolj spektakularnih. Pri mrku se zgodi, da se Luna, Zemlja in Sonce poravnajo, tako da je Luna med Zemljo in Soncem. </a:t>
            </a:r>
          </a:p>
          <a:p>
            <a:pPr>
              <a:lnSpc>
                <a:spcPct val="90000"/>
              </a:lnSpc>
              <a:buFont typeface="Wingdings" panose="05000000000000000000" pitchFamily="2" charset="2"/>
              <a:buNone/>
            </a:pPr>
            <a:r>
              <a:rPr lang="sl-SI" altLang="sl-SI"/>
              <a:t>   Ko gre torej za mlaj ali ščip, se postavita v vrsto dva planeta oz. dve nebesni telesi, ko pa gre za mrk, pa se morajo prekriti vsi trije, kar je seveda zato redkejši pojav.</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path" presetSubtype="0" accel="50000" decel="50000" fill="hold" grpId="0" nodeType="withEffect">
                                  <p:stCondLst>
                                    <p:cond delay="0"/>
                                  </p:stCondLst>
                                  <p:iterate type="lt">
                                    <p:tmPct val="10000"/>
                                  </p:iterate>
                                  <p:childTnLst>
                                    <p:animMotion origin="layout" path="M 3.61111E-6 3.33333E-6  C 0.06892 3.33333E-6  0.125 0.02847  0.125 0.06389  C 0.125 0.09907  0.06892 0.12777  3.61111E-6 0.12777  C -0.0691 0.12777  -0.125 0.09907  -0.125 0.06389  C -0.125 0.02847  -0.0691 3.33333E-6  3.61111E-6 3.33333E-6  Z " pathEditMode="relative">
                                      <p:cBhvr>
                                        <p:cTn id="6" dur="2000" fill="hold"/>
                                        <p:tgtEl>
                                          <p:spTgt spid="37890"/>
                                        </p:tgtEl>
                                        <p:attrNameLst>
                                          <p:attrName>ppt_x</p:attrName>
                                          <p:attrName>ppt_y</p:attrName>
                                        </p:attrNameLst>
                                      </p:cBhvr>
                                    </p:animMotion>
                                  </p:childTnLst>
                                </p:cTn>
                              </p:par>
                            </p:childTnLst>
                          </p:cTn>
                        </p:par>
                      </p:childTnLst>
                    </p:cTn>
                  </p:par>
                  <p:par>
                    <p:cTn id="7" fill="hold" nodeType="clickPar">
                      <p:stCondLst>
                        <p:cond delay="indefinite"/>
                      </p:stCondLst>
                      <p:childTnLst>
                        <p:par>
                          <p:cTn id="8" fill="hold" nodeType="withGroup">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7891">
                                            <p:txEl>
                                              <p:pRg st="0" end="0"/>
                                            </p:txEl>
                                          </p:spTgt>
                                        </p:tgtEl>
                                        <p:attrNameLst>
                                          <p:attrName>style.visibility</p:attrName>
                                        </p:attrNameLst>
                                      </p:cBhvr>
                                      <p:to>
                                        <p:strVal val="visible"/>
                                      </p:to>
                                    </p:set>
                                    <p:animEffect transition="in" filter="fade">
                                      <p:cBhvr>
                                        <p:cTn id="11" dur="1000">
                                          <p:stCondLst>
                                            <p:cond delay="0"/>
                                          </p:stCondLst>
                                        </p:cTn>
                                        <p:tgtEl>
                                          <p:spTgt spid="37891">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7891">
                                            <p:txEl>
                                              <p:pRg st="1" end="1"/>
                                            </p:txEl>
                                          </p:spTgt>
                                        </p:tgtEl>
                                        <p:attrNameLst>
                                          <p:attrName>style.visibility</p:attrName>
                                        </p:attrNameLst>
                                      </p:cBhvr>
                                      <p:to>
                                        <p:strVal val="visible"/>
                                      </p:to>
                                    </p:set>
                                    <p:animEffect transition="in" filter="fade">
                                      <p:cBhvr>
                                        <p:cTn id="16" dur="1000">
                                          <p:stCondLst>
                                            <p:cond delay="0"/>
                                          </p:stCondLst>
                                        </p:cTn>
                                        <p:tgtEl>
                                          <p:spTgt spid="3789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p:bldP spid="37891"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0948CC30-AC0B-4C97-AAA3-FD31994C3E6E}"/>
              </a:ext>
            </a:extLst>
          </p:cNvPr>
          <p:cNvSpPr>
            <a:spLocks noGrp="1" noRot="1" noChangeArrowheads="1"/>
          </p:cNvSpPr>
          <p:nvPr>
            <p:ph type="title"/>
          </p:nvPr>
        </p:nvSpPr>
        <p:spPr/>
        <p:txBody>
          <a:bodyPr/>
          <a:lstStyle/>
          <a:p>
            <a:endParaRPr lang="sl-SI" altLang="sl-SI"/>
          </a:p>
        </p:txBody>
      </p:sp>
      <p:sp>
        <p:nvSpPr>
          <p:cNvPr id="54275" name="Rectangle 3">
            <a:extLst>
              <a:ext uri="{FF2B5EF4-FFF2-40B4-BE49-F238E27FC236}">
                <a16:creationId xmlns:a16="http://schemas.microsoft.com/office/drawing/2014/main" id="{EA7AF8E9-0B41-40C6-8241-BD4FBC003FE0}"/>
              </a:ext>
            </a:extLst>
          </p:cNvPr>
          <p:cNvSpPr>
            <a:spLocks noGrp="1" noRot="1" noChangeArrowheads="1"/>
          </p:cNvSpPr>
          <p:nvPr>
            <p:ph type="body" idx="1"/>
          </p:nvPr>
        </p:nvSpPr>
        <p:spPr>
          <a:xfrm>
            <a:off x="250825" y="765175"/>
            <a:ext cx="8540750" cy="5616575"/>
          </a:xfrm>
        </p:spPr>
        <p:txBody>
          <a:bodyPr/>
          <a:lstStyle/>
          <a:p>
            <a:pPr>
              <a:lnSpc>
                <a:spcPct val="80000"/>
              </a:lnSpc>
              <a:buFont typeface="Wingdings" panose="05000000000000000000" pitchFamily="2" charset="2"/>
              <a:buNone/>
            </a:pPr>
            <a:r>
              <a:rPr lang="sl-SI" altLang="sl-SI" sz="2800"/>
              <a:t>Poznamo tri vrste mrkov:</a:t>
            </a:r>
          </a:p>
          <a:p>
            <a:pPr>
              <a:lnSpc>
                <a:spcPct val="80000"/>
              </a:lnSpc>
            </a:pPr>
            <a:r>
              <a:rPr lang="sl-SI" altLang="sl-SI" sz="2800"/>
              <a:t>popolni,</a:t>
            </a:r>
          </a:p>
          <a:p>
            <a:pPr>
              <a:lnSpc>
                <a:spcPct val="80000"/>
              </a:lnSpc>
            </a:pPr>
            <a:r>
              <a:rPr lang="sl-SI" altLang="sl-SI" sz="2800"/>
              <a:t>delni</a:t>
            </a:r>
          </a:p>
          <a:p>
            <a:pPr>
              <a:lnSpc>
                <a:spcPct val="80000"/>
              </a:lnSpc>
            </a:pPr>
            <a:r>
              <a:rPr lang="sl-SI" altLang="sl-SI" sz="2800"/>
              <a:t>in kolobarjasti </a:t>
            </a:r>
          </a:p>
          <a:p>
            <a:pPr>
              <a:lnSpc>
                <a:spcPct val="80000"/>
              </a:lnSpc>
              <a:buFont typeface="Wingdings" panose="05000000000000000000" pitchFamily="2" charset="2"/>
              <a:buNone/>
            </a:pPr>
            <a:endParaRPr lang="sl-SI" altLang="sl-SI" sz="2800"/>
          </a:p>
          <a:p>
            <a:pPr>
              <a:lnSpc>
                <a:spcPct val="80000"/>
              </a:lnSpc>
              <a:buFont typeface="Wingdings" panose="05000000000000000000" pitchFamily="2" charset="2"/>
              <a:buNone/>
            </a:pPr>
            <a:r>
              <a:rPr lang="sl-SI" altLang="sl-SI" sz="2800"/>
              <a:t>Pojavi ob sončnih mrkih so:</a:t>
            </a:r>
          </a:p>
          <a:p>
            <a:pPr>
              <a:lnSpc>
                <a:spcPct val="80000"/>
              </a:lnSpc>
            </a:pPr>
            <a:r>
              <a:rPr lang="sl-SI" altLang="sl-SI" sz="2800"/>
              <a:t>Senca</a:t>
            </a:r>
          </a:p>
          <a:p>
            <a:pPr>
              <a:lnSpc>
                <a:spcPct val="80000"/>
              </a:lnSpc>
            </a:pPr>
            <a:r>
              <a:rPr lang="sl-SI" altLang="sl-SI" sz="2800"/>
              <a:t>Bailyjevi biseri</a:t>
            </a:r>
          </a:p>
          <a:p>
            <a:pPr>
              <a:lnSpc>
                <a:spcPct val="80000"/>
              </a:lnSpc>
            </a:pPr>
            <a:r>
              <a:rPr lang="sl-SI" altLang="sl-SI" sz="2800"/>
              <a:t>Protuberance</a:t>
            </a:r>
          </a:p>
          <a:p>
            <a:pPr>
              <a:lnSpc>
                <a:spcPct val="80000"/>
              </a:lnSpc>
            </a:pPr>
            <a:r>
              <a:rPr lang="sl-SI" altLang="sl-SI" sz="2800"/>
              <a:t>Kromosfera</a:t>
            </a:r>
          </a:p>
          <a:p>
            <a:pPr>
              <a:lnSpc>
                <a:spcPct val="80000"/>
              </a:lnSpc>
            </a:pPr>
            <a:r>
              <a:rPr lang="sl-SI" altLang="sl-SI" sz="2800"/>
              <a:t>Korona</a:t>
            </a:r>
          </a:p>
          <a:p>
            <a:pPr>
              <a:lnSpc>
                <a:spcPct val="80000"/>
              </a:lnSpc>
            </a:pPr>
            <a:r>
              <a:rPr lang="sl-SI" altLang="sl-SI" sz="2800"/>
              <a:t>Senčnati pasovi</a:t>
            </a:r>
          </a:p>
        </p:txBody>
      </p:sp>
      <p:pic>
        <p:nvPicPr>
          <p:cNvPr id="54277" name="Picture 5" descr="lune-1024px">
            <a:extLst>
              <a:ext uri="{FF2B5EF4-FFF2-40B4-BE49-F238E27FC236}">
                <a16:creationId xmlns:a16="http://schemas.microsoft.com/office/drawing/2014/main" id="{A7C668C8-455A-44F8-B2A4-E99AF8C2EA0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3438" y="3573463"/>
            <a:ext cx="4249737" cy="28003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nodePh="1">
                                  <p:stCondLst>
                                    <p:cond delay="0"/>
                                  </p:stCondLst>
                                  <p:endCondLst>
                                    <p:cond evt="begin" delay="0">
                                      <p:tn val="5"/>
                                    </p:cond>
                                  </p:endCondLst>
                                  <p:childTnLst>
                                    <p:set>
                                      <p:cBhvr>
                                        <p:cTn id="6" dur="1" fill="hold">
                                          <p:stCondLst>
                                            <p:cond delay="0"/>
                                          </p:stCondLst>
                                        </p:cTn>
                                        <p:tgtEl>
                                          <p:spTgt spid="54274"/>
                                        </p:tgtEl>
                                        <p:attrNameLst>
                                          <p:attrName>style.visibility</p:attrName>
                                        </p:attrNameLst>
                                      </p:cBhvr>
                                      <p:to>
                                        <p:strVal val="visible"/>
                                      </p:to>
                                    </p:set>
                                    <p:animEffect transition="in" filter="fade">
                                      <p:cBhvr>
                                        <p:cTn id="7" dur="2000"/>
                                        <p:tgtEl>
                                          <p:spTgt spid="5427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4275"/>
                                        </p:tgtEl>
                                        <p:attrNameLst>
                                          <p:attrName>style.visibility</p:attrName>
                                        </p:attrNameLst>
                                      </p:cBhvr>
                                      <p:to>
                                        <p:strVal val="visible"/>
                                      </p:to>
                                    </p:set>
                                    <p:animEffect transition="in" filter="fade">
                                      <p:cBhvr>
                                        <p:cTn id="10" dur="2000"/>
                                        <p:tgtEl>
                                          <p:spTgt spid="542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p:bldP spid="54275"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AFA95DDA-E998-4F14-A5D9-2A875C49F02B}"/>
              </a:ext>
            </a:extLst>
          </p:cNvPr>
          <p:cNvSpPr>
            <a:spLocks noGrp="1" noRot="1" noChangeArrowheads="1"/>
          </p:cNvSpPr>
          <p:nvPr>
            <p:ph type="title"/>
          </p:nvPr>
        </p:nvSpPr>
        <p:spPr/>
        <p:txBody>
          <a:bodyPr/>
          <a:lstStyle/>
          <a:p>
            <a:endParaRPr lang="sl-SI" altLang="sl-SI"/>
          </a:p>
        </p:txBody>
      </p:sp>
      <p:sp>
        <p:nvSpPr>
          <p:cNvPr id="53251" name="Rectangle 3">
            <a:extLst>
              <a:ext uri="{FF2B5EF4-FFF2-40B4-BE49-F238E27FC236}">
                <a16:creationId xmlns:a16="http://schemas.microsoft.com/office/drawing/2014/main" id="{B4B8FD4C-9A38-4F91-AD11-031D83FF51AE}"/>
              </a:ext>
            </a:extLst>
          </p:cNvPr>
          <p:cNvSpPr>
            <a:spLocks noGrp="1" noRot="1" noChangeArrowheads="1"/>
          </p:cNvSpPr>
          <p:nvPr>
            <p:ph type="body" idx="1"/>
          </p:nvPr>
        </p:nvSpPr>
        <p:spPr>
          <a:xfrm>
            <a:off x="301625" y="1676400"/>
            <a:ext cx="8540750" cy="4848225"/>
          </a:xfrm>
        </p:spPr>
        <p:txBody>
          <a:bodyPr/>
          <a:lstStyle/>
          <a:p>
            <a:pPr>
              <a:lnSpc>
                <a:spcPct val="90000"/>
              </a:lnSpc>
            </a:pPr>
            <a:r>
              <a:rPr lang="sl-SI" altLang="sl-SI" sz="2200"/>
              <a:t>POPOLN SONČNI MRK</a:t>
            </a:r>
          </a:p>
          <a:p>
            <a:pPr>
              <a:lnSpc>
                <a:spcPct val="90000"/>
              </a:lnSpc>
              <a:buFont typeface="Wingdings" panose="05000000000000000000" pitchFamily="2" charset="2"/>
              <a:buNone/>
            </a:pPr>
            <a:r>
              <a:rPr lang="sl-SI" altLang="sl-SI" sz="2200"/>
              <a:t>    </a:t>
            </a:r>
            <a:r>
              <a:rPr lang="sl-SI" altLang="sl-SI" sz="2400"/>
              <a:t>Popolni Sončni mrk je kot Luna prekrije Sonce in vidimo njegovo atmosfero, ki ji pravimo korona. Popolni Sončni mrk spremlja kup zanimivih pojavov. Njihova vidnost je zelo odvisna od vremenskih pogojev na dan mrka.</a:t>
            </a:r>
          </a:p>
          <a:p>
            <a:pPr>
              <a:lnSpc>
                <a:spcPct val="90000"/>
              </a:lnSpc>
              <a:buFont typeface="Wingdings" panose="05000000000000000000" pitchFamily="2" charset="2"/>
              <a:buNone/>
            </a:pPr>
            <a:endParaRPr lang="sl-SI" altLang="sl-SI" sz="2400"/>
          </a:p>
          <a:p>
            <a:pPr>
              <a:lnSpc>
                <a:spcPct val="90000"/>
              </a:lnSpc>
              <a:buFont typeface="Wingdings" panose="05000000000000000000" pitchFamily="2" charset="2"/>
              <a:buNone/>
            </a:pPr>
            <a:r>
              <a:rPr lang="sl-SI" altLang="sl-SI" sz="2400"/>
              <a:t>Razlika med p</a:t>
            </a:r>
            <a:r>
              <a:rPr lang="sl-SI" altLang="sl-SI" sz="2400" b="1"/>
              <a:t>opolnim</a:t>
            </a:r>
            <a:r>
              <a:rPr lang="sl-SI" altLang="sl-SI" sz="2400"/>
              <a:t> in </a:t>
            </a:r>
            <a:r>
              <a:rPr lang="sl-SI" altLang="sl-SI" sz="2400" b="1"/>
              <a:t>kolobarjastim mrkom</a:t>
            </a:r>
            <a:r>
              <a:rPr lang="sl-SI" altLang="sl-SI" sz="2400"/>
              <a:t> je ta, da je pri popolnem mrku Luna bližje Zemlji in je zato njena navidezna velikost večja in s tem lahko prekrije celotno Sončevo ploskvico. Vsekakor je očitno, da lahko pride do mrka samo takrat, ko je luna v mlaju. V približno enak položaj se telesa vrnejo vsakih 18 let in 11,3 dneva. To obdobje imenujemo </a:t>
            </a:r>
            <a:r>
              <a:rPr lang="sl-SI" altLang="sl-SI" sz="2400" b="1"/>
              <a:t>saros</a:t>
            </a:r>
            <a:r>
              <a:rPr lang="sl-SI" altLang="sl-SI" sz="2400"/>
              <a:t> </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nodePh="1">
                                  <p:stCondLst>
                                    <p:cond delay="0"/>
                                  </p:stCondLst>
                                  <p:endCondLst>
                                    <p:cond evt="begin" delay="0">
                                      <p:tn val="5"/>
                                    </p:cond>
                                  </p:endCondLst>
                                  <p:childTnLst>
                                    <p:set>
                                      <p:cBhvr>
                                        <p:cTn id="6" dur="1" fill="hold">
                                          <p:stCondLst>
                                            <p:cond delay="0"/>
                                          </p:stCondLst>
                                        </p:cTn>
                                        <p:tgtEl>
                                          <p:spTgt spid="53250"/>
                                        </p:tgtEl>
                                        <p:attrNameLst>
                                          <p:attrName>style.visibility</p:attrName>
                                        </p:attrNameLst>
                                      </p:cBhvr>
                                      <p:to>
                                        <p:strVal val="visible"/>
                                      </p:to>
                                    </p:set>
                                    <p:animEffect transition="in" filter="fade">
                                      <p:cBhvr>
                                        <p:cTn id="7" dur="2000"/>
                                        <p:tgtEl>
                                          <p:spTgt spid="5325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3251"/>
                                        </p:tgtEl>
                                        <p:attrNameLst>
                                          <p:attrName>style.visibility</p:attrName>
                                        </p:attrNameLst>
                                      </p:cBhvr>
                                      <p:to>
                                        <p:strVal val="visible"/>
                                      </p:to>
                                    </p:set>
                                    <p:animEffect transition="in" filter="fade">
                                      <p:cBhvr>
                                        <p:cTn id="10" dur="2000"/>
                                        <p:tgtEl>
                                          <p:spTgt spid="532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p:bldP spid="53251"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05E65921-7544-47D8-88FC-50038610D918}"/>
              </a:ext>
            </a:extLst>
          </p:cNvPr>
          <p:cNvSpPr>
            <a:spLocks noGrp="1" noRot="1" noChangeArrowheads="1"/>
          </p:cNvSpPr>
          <p:nvPr>
            <p:ph type="title"/>
          </p:nvPr>
        </p:nvSpPr>
        <p:spPr/>
        <p:txBody>
          <a:bodyPr/>
          <a:lstStyle/>
          <a:p>
            <a:endParaRPr lang="sl-SI" altLang="sl-SI"/>
          </a:p>
        </p:txBody>
      </p:sp>
      <p:pic>
        <p:nvPicPr>
          <p:cNvPr id="59396" name="Picture 4" descr="soncevinluninmrk">
            <a:extLst>
              <a:ext uri="{FF2B5EF4-FFF2-40B4-BE49-F238E27FC236}">
                <a16:creationId xmlns:a16="http://schemas.microsoft.com/office/drawing/2014/main" id="{BED2CEFC-7474-4F6E-BE58-81245D3F1508}"/>
              </a:ext>
            </a:extLst>
          </p:cNvPr>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0" y="0"/>
            <a:ext cx="9144000" cy="6858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grpId="0" nodeType="withEffect" nodePh="1">
                                  <p:stCondLst>
                                    <p:cond delay="0"/>
                                  </p:stCondLst>
                                  <p:endCondLst>
                                    <p:cond evt="begin" delay="0">
                                      <p:tn val="5"/>
                                    </p:cond>
                                  </p:endCondLst>
                                  <p:childTnLst>
                                    <p:set>
                                      <p:cBhvr>
                                        <p:cTn id="6" dur="1" fill="hold">
                                          <p:stCondLst>
                                            <p:cond delay="0"/>
                                          </p:stCondLst>
                                        </p:cTn>
                                        <p:tgtEl>
                                          <p:spTgt spid="59394"/>
                                        </p:tgtEl>
                                        <p:attrNameLst>
                                          <p:attrName>style.visibility</p:attrName>
                                        </p:attrNameLst>
                                      </p:cBhvr>
                                      <p:to>
                                        <p:strVal val="visible"/>
                                      </p:to>
                                    </p:set>
                                    <p:anim calcmode="lin" valueType="num">
                                      <p:cBhvr>
                                        <p:cTn id="7" dur="2000" fill="hold"/>
                                        <p:tgtEl>
                                          <p:spTgt spid="59394"/>
                                        </p:tgtEl>
                                        <p:attrNameLst>
                                          <p:attrName>ppt_w</p:attrName>
                                        </p:attrNameLst>
                                      </p:cBhvr>
                                      <p:tavLst>
                                        <p:tav tm="0">
                                          <p:val>
                                            <p:strVal val="#ppt_w"/>
                                          </p:val>
                                        </p:tav>
                                        <p:tav tm="100000">
                                          <p:val>
                                            <p:strVal val="#ppt_w"/>
                                          </p:val>
                                        </p:tav>
                                      </p:tavLst>
                                    </p:anim>
                                    <p:anim calcmode="lin" valueType="num">
                                      <p:cBhvr>
                                        <p:cTn id="8" dur="2000" fill="hold"/>
                                        <p:tgtEl>
                                          <p:spTgt spid="59394"/>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59394"/>
                                        </p:tgtEl>
                                        <p:attrNameLst>
                                          <p:attrName>ppt_x</p:attrName>
                                        </p:attrNameLst>
                                      </p:cBhvr>
                                      <p:tavLst>
                                        <p:tav tm="0">
                                          <p:val>
                                            <p:strVal val="#ppt_x-.4"/>
                                          </p:val>
                                        </p:tav>
                                        <p:tav tm="100000">
                                          <p:val>
                                            <p:strVal val="#ppt_x"/>
                                          </p:val>
                                        </p:tav>
                                      </p:tavLst>
                                    </p:anim>
                                    <p:anim calcmode="lin" valueType="num">
                                      <p:cBhvr>
                                        <p:cTn id="10" dur="2000" fill="hold"/>
                                        <p:tgtEl>
                                          <p:spTgt spid="59394"/>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p:bldLst>
  </p:timing>
</p:sld>
</file>

<file path=ppt/theme/theme1.xml><?xml version="1.0" encoding="utf-8"?>
<a:theme xmlns:a="http://schemas.openxmlformats.org/drawingml/2006/main" name="Clouds">
  <a:themeElements>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fontScheme name="Cloud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clrMap bg1="dk2" tx1="lt1" bg2="dk1" tx2="lt2" accent1="accent1" accent2="accent2" accent3="accent3" accent4="accent4" accent5="accent5" accent6="accent6" hlink="hlink" folHlink="folHlink"/>
    </a:extraClrScheme>
    <a:extraClrScheme>
      <a:clrScheme name="Clouds 2">
        <a:dk1>
          <a:srgbClr val="000066"/>
        </a:dk1>
        <a:lt1>
          <a:srgbClr val="FFFFFF"/>
        </a:lt1>
        <a:dk2>
          <a:srgbClr val="00A2DC"/>
        </a:dk2>
        <a:lt2>
          <a:srgbClr val="FFFFFF"/>
        </a:lt2>
        <a:accent1>
          <a:srgbClr val="0079A4"/>
        </a:accent1>
        <a:accent2>
          <a:srgbClr val="33CCCC"/>
        </a:accent2>
        <a:accent3>
          <a:srgbClr val="AACEEB"/>
        </a:accent3>
        <a:accent4>
          <a:srgbClr val="DADADA"/>
        </a:accent4>
        <a:accent5>
          <a:srgbClr val="AABECF"/>
        </a:accent5>
        <a:accent6>
          <a:srgbClr val="2DB9B9"/>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Clouds 3">
        <a:dk1>
          <a:srgbClr val="010199"/>
        </a:dk1>
        <a:lt1>
          <a:srgbClr val="FFFFFF"/>
        </a:lt1>
        <a:dk2>
          <a:srgbClr val="000092"/>
        </a:dk2>
        <a:lt2>
          <a:srgbClr val="CCFFFF"/>
        </a:lt2>
        <a:accent1>
          <a:srgbClr val="66CCFF"/>
        </a:accent1>
        <a:accent2>
          <a:srgbClr val="2EBDBA"/>
        </a:accent2>
        <a:accent3>
          <a:srgbClr val="AAAAC7"/>
        </a:accent3>
        <a:accent4>
          <a:srgbClr val="DADADA"/>
        </a:accent4>
        <a:accent5>
          <a:srgbClr val="B8E2FF"/>
        </a:accent5>
        <a:accent6>
          <a:srgbClr val="29ABA8"/>
        </a:accent6>
        <a:hlink>
          <a:srgbClr val="66FFFF"/>
        </a:hlink>
        <a:folHlink>
          <a:srgbClr val="CC99FF"/>
        </a:folHlink>
      </a:clrScheme>
      <a:clrMap bg1="dk2" tx1="lt1" bg2="dk1" tx2="lt2" accent1="accent1" accent2="accent2" accent3="accent3" accent4="accent4" accent5="accent5" accent6="accent6" hlink="hlink" folHlink="folHlink"/>
    </a:extraClrScheme>
    <a:extraClrScheme>
      <a:clrScheme name="Clouds 4">
        <a:dk1>
          <a:srgbClr val="000000"/>
        </a:dk1>
        <a:lt1>
          <a:srgbClr val="FFFFFF"/>
        </a:lt1>
        <a:dk2>
          <a:srgbClr val="006A67"/>
        </a:dk2>
        <a:lt2>
          <a:srgbClr val="FFFFCC"/>
        </a:lt2>
        <a:accent1>
          <a:srgbClr val="33CCCC"/>
        </a:accent1>
        <a:accent2>
          <a:srgbClr val="6D6FC7"/>
        </a:accent2>
        <a:accent3>
          <a:srgbClr val="AAB9B8"/>
        </a:accent3>
        <a:accent4>
          <a:srgbClr val="DADADA"/>
        </a:accent4>
        <a:accent5>
          <a:srgbClr val="ADE2E2"/>
        </a:accent5>
        <a:accent6>
          <a:srgbClr val="6264B4"/>
        </a:accent6>
        <a:hlink>
          <a:srgbClr val="00FFFF"/>
        </a:hlink>
        <a:folHlink>
          <a:srgbClr val="00CC66"/>
        </a:folHlink>
      </a:clrScheme>
      <a:clrMap bg1="dk2" tx1="lt1" bg2="dk1" tx2="lt2" accent1="accent1" accent2="accent2" accent3="accent3" accent4="accent4" accent5="accent5" accent6="accent6" hlink="hlink" folHlink="folHlink"/>
    </a:extraClrScheme>
    <a:extraClrScheme>
      <a:clrScheme name="Clouds 5">
        <a:dk1>
          <a:srgbClr val="4D4D4D"/>
        </a:dk1>
        <a:lt1>
          <a:srgbClr val="FFFFFF"/>
        </a:lt1>
        <a:dk2>
          <a:srgbClr val="650BB7"/>
        </a:dk2>
        <a:lt2>
          <a:srgbClr val="FFFFFF"/>
        </a:lt2>
        <a:accent1>
          <a:srgbClr val="FF66FF"/>
        </a:accent1>
        <a:accent2>
          <a:srgbClr val="666699"/>
        </a:accent2>
        <a:accent3>
          <a:srgbClr val="B8AAD8"/>
        </a:accent3>
        <a:accent4>
          <a:srgbClr val="DADADA"/>
        </a:accent4>
        <a:accent5>
          <a:srgbClr val="FFB8FF"/>
        </a:accent5>
        <a:accent6>
          <a:srgbClr val="5C5C8A"/>
        </a:accent6>
        <a:hlink>
          <a:srgbClr val="E9E9FF"/>
        </a:hlink>
        <a:folHlink>
          <a:srgbClr val="CCECFF"/>
        </a:folHlink>
      </a:clrScheme>
      <a:clrMap bg1="dk2" tx1="lt1" bg2="dk1" tx2="lt2" accent1="accent1" accent2="accent2" accent3="accent3" accent4="accent4" accent5="accent5" accent6="accent6" hlink="hlink" folHlink="folHlink"/>
    </a:extraClrScheme>
    <a:extraClrScheme>
      <a:clrScheme name="Clouds 6">
        <a:dk1>
          <a:srgbClr val="FFFFFF"/>
        </a:dk1>
        <a:lt1>
          <a:srgbClr val="FFFFFF"/>
        </a:lt1>
        <a:dk2>
          <a:srgbClr val="005000"/>
        </a:dk2>
        <a:lt2>
          <a:srgbClr val="DCEAAE"/>
        </a:lt2>
        <a:accent1>
          <a:srgbClr val="99CC00"/>
        </a:accent1>
        <a:accent2>
          <a:srgbClr val="6F801A"/>
        </a:accent2>
        <a:accent3>
          <a:srgbClr val="AAB3AA"/>
        </a:accent3>
        <a:accent4>
          <a:srgbClr val="DADADA"/>
        </a:accent4>
        <a:accent5>
          <a:srgbClr val="CAE2AA"/>
        </a:accent5>
        <a:accent6>
          <a:srgbClr val="647316"/>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Clouds 7">
        <a:dk1>
          <a:srgbClr val="4F4F77"/>
        </a:dk1>
        <a:lt1>
          <a:srgbClr val="FFFFFF"/>
        </a:lt1>
        <a:dk2>
          <a:srgbClr val="7979A5"/>
        </a:dk2>
        <a:lt2>
          <a:srgbClr val="F3F3FF"/>
        </a:lt2>
        <a:accent1>
          <a:srgbClr val="5D5D8B"/>
        </a:accent1>
        <a:accent2>
          <a:srgbClr val="66CCFF"/>
        </a:accent2>
        <a:accent3>
          <a:srgbClr val="BEBECF"/>
        </a:accent3>
        <a:accent4>
          <a:srgbClr val="DADADA"/>
        </a:accent4>
        <a:accent5>
          <a:srgbClr val="B6B6C4"/>
        </a:accent5>
        <a:accent6>
          <a:srgbClr val="5CB9E7"/>
        </a:accent6>
        <a:hlink>
          <a:srgbClr val="CCECFF"/>
        </a:hlink>
        <a:folHlink>
          <a:srgbClr val="FFFFCC"/>
        </a:folHlink>
      </a:clrScheme>
      <a:clrMap bg1="dk2" tx1="lt1" bg2="dk1" tx2="lt2" accent1="accent1" accent2="accent2" accent3="accent3" accent4="accent4" accent5="accent5" accent6="accent6" hlink="hlink" folHlink="folHlink"/>
    </a:extraClrScheme>
    <a:extraClrScheme>
      <a:clrScheme name="Clouds 8">
        <a:dk1>
          <a:srgbClr val="000000"/>
        </a:dk1>
        <a:lt1>
          <a:srgbClr val="B9B9B9"/>
        </a:lt1>
        <a:dk2>
          <a:srgbClr val="8A8472"/>
        </a:dk2>
        <a:lt2>
          <a:srgbClr val="4D4D4D"/>
        </a:lt2>
        <a:accent1>
          <a:srgbClr val="EDEEE2"/>
        </a:accent1>
        <a:accent2>
          <a:srgbClr val="7FAA7E"/>
        </a:accent2>
        <a:accent3>
          <a:srgbClr val="D9D9D9"/>
        </a:accent3>
        <a:accent4>
          <a:srgbClr val="000000"/>
        </a:accent4>
        <a:accent5>
          <a:srgbClr val="F4F5EE"/>
        </a:accent5>
        <a:accent6>
          <a:srgbClr val="729A72"/>
        </a:accent6>
        <a:hlink>
          <a:srgbClr val="008000"/>
        </a:hlink>
        <a:folHlink>
          <a:srgbClr val="989400"/>
        </a:folHlink>
      </a:clrScheme>
      <a:clrMap bg1="lt1" tx1="dk1" bg2="lt2" tx2="dk2" accent1="accent1" accent2="accent2" accent3="accent3" accent4="accent4" accent5="accent5" accent6="accent6" hlink="hlink" folHlink="folHlink"/>
    </a:extraClrScheme>
    <a:extraClrScheme>
      <a:clrScheme name="Clouds 9">
        <a:dk1>
          <a:srgbClr val="000000"/>
        </a:dk1>
        <a:lt1>
          <a:srgbClr val="FEA24E"/>
        </a:lt1>
        <a:dk2>
          <a:srgbClr val="CC6600"/>
        </a:dk2>
        <a:lt2>
          <a:srgbClr val="808080"/>
        </a:lt2>
        <a:accent1>
          <a:srgbClr val="FBEECD"/>
        </a:accent1>
        <a:accent2>
          <a:srgbClr val="ECD044"/>
        </a:accent2>
        <a:accent3>
          <a:srgbClr val="FECEB2"/>
        </a:accent3>
        <a:accent4>
          <a:srgbClr val="000000"/>
        </a:accent4>
        <a:accent5>
          <a:srgbClr val="FDF5E3"/>
        </a:accent5>
        <a:accent6>
          <a:srgbClr val="D6BC3D"/>
        </a:accent6>
        <a:hlink>
          <a:srgbClr val="E42B00"/>
        </a:hlink>
        <a:folHlink>
          <a:srgbClr val="996633"/>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Clouds</Template>
  <TotalTime>0</TotalTime>
  <Words>879</Words>
  <Application>Microsoft Office PowerPoint</Application>
  <PresentationFormat>On-screen Show (4:3)</PresentationFormat>
  <Paragraphs>49</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Symbol</vt:lpstr>
      <vt:lpstr>Wingdings</vt:lpstr>
      <vt:lpstr>Clouds</vt:lpstr>
      <vt:lpstr>Lunin in Sončev mrk</vt:lpstr>
      <vt:lpstr>Lunini in Sončni mrki</vt:lpstr>
      <vt:lpstr>LUNIN MRK</vt:lpstr>
      <vt:lpstr>PowerPoint Presentation</vt:lpstr>
      <vt:lpstr>PowerPoint Presentation</vt:lpstr>
      <vt:lpstr>SONČNI MRK</vt:lpstr>
      <vt:lpstr>PowerPoint Presentation</vt:lpstr>
      <vt:lpstr>PowerPoint Presentation</vt:lpstr>
      <vt:lpstr>PowerPoint Presentation</vt:lpstr>
      <vt:lpstr>PowerPoint Presentation</vt:lpstr>
      <vt:lpstr>PowerPoint Presentation</vt:lpstr>
      <vt:lpstr>Sončev mrk leta 1999 v Franciji</vt:lpstr>
      <vt:lpstr>Mrki v letu 2006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2019-05-30T09:25:47Z</dcterms:created>
  <dcterms:modified xsi:type="dcterms:W3CDTF">2019-05-30T09:25:47Z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