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8" r:id="rId3"/>
    <p:sldId id="259" r:id="rId4"/>
    <p:sldId id="266" r:id="rId5"/>
    <p:sldId id="260" r:id="rId6"/>
    <p:sldId id="262" r:id="rId7"/>
    <p:sldId id="264" r:id="rId8"/>
    <p:sldId id="265"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70" autoAdjust="0"/>
  </p:normalViewPr>
  <p:slideViewPr>
    <p:cSldViewPr>
      <p:cViewPr varScale="1">
        <p:scale>
          <a:sx n="106" d="100"/>
          <a:sy n="106" d="100"/>
        </p:scale>
        <p:origin x="16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F113-1CB5-4728-8677-6E4F4371F49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D2851405-78FD-428C-8FA4-804CFF7E495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2E5E6E9E-26A4-48EB-8264-FD7686669F4D}"/>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249750AE-B49C-4B85-BD8B-9483520313C0}"/>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5E5BD443-257D-46CF-8160-9B0EC79DB4A0}"/>
              </a:ext>
            </a:extLst>
          </p:cNvPr>
          <p:cNvSpPr>
            <a:spLocks noGrp="1"/>
          </p:cNvSpPr>
          <p:nvPr>
            <p:ph type="sldNum" sz="quarter" idx="12"/>
          </p:nvPr>
        </p:nvSpPr>
        <p:spPr/>
        <p:txBody>
          <a:bodyPr/>
          <a:lstStyle>
            <a:lvl1pPr>
              <a:defRPr/>
            </a:lvl1pPr>
          </a:lstStyle>
          <a:p>
            <a:fld id="{5DFE70C2-5547-4802-B2B4-45D20EE1C32B}" type="slidenum">
              <a:rPr lang="en-US" altLang="sl-SI"/>
              <a:pPr/>
              <a:t>‹#›</a:t>
            </a:fld>
            <a:endParaRPr lang="en-US" altLang="sl-SI"/>
          </a:p>
        </p:txBody>
      </p:sp>
    </p:spTree>
    <p:extLst>
      <p:ext uri="{BB962C8B-B14F-4D97-AF65-F5344CB8AC3E}">
        <p14:creationId xmlns:p14="http://schemas.microsoft.com/office/powerpoint/2010/main" val="368211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65DB-CAB2-4B34-A65F-8AB733BBB111}"/>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34204E8-2E1A-4CD0-90CE-9CA68A5D30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2C532AD-8146-4A4F-993D-E7507B590FD6}"/>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D774A019-572A-4243-B8E3-CF859B474352}"/>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9C5EE8F1-94F0-41F1-BC63-A0D12F0F97AB}"/>
              </a:ext>
            </a:extLst>
          </p:cNvPr>
          <p:cNvSpPr>
            <a:spLocks noGrp="1"/>
          </p:cNvSpPr>
          <p:nvPr>
            <p:ph type="sldNum" sz="quarter" idx="12"/>
          </p:nvPr>
        </p:nvSpPr>
        <p:spPr/>
        <p:txBody>
          <a:bodyPr/>
          <a:lstStyle>
            <a:lvl1pPr>
              <a:defRPr/>
            </a:lvl1pPr>
          </a:lstStyle>
          <a:p>
            <a:fld id="{7D4EEF4F-A3F4-4016-B485-E3ABABC6C137}" type="slidenum">
              <a:rPr lang="en-US" altLang="sl-SI"/>
              <a:pPr/>
              <a:t>‹#›</a:t>
            </a:fld>
            <a:endParaRPr lang="en-US" altLang="sl-SI"/>
          </a:p>
        </p:txBody>
      </p:sp>
    </p:spTree>
    <p:extLst>
      <p:ext uri="{BB962C8B-B14F-4D97-AF65-F5344CB8AC3E}">
        <p14:creationId xmlns:p14="http://schemas.microsoft.com/office/powerpoint/2010/main" val="327286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8D5FC-3562-4659-AD40-9D9FDFBD69B9}"/>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1B42615-8361-48B9-A1C9-9AF39D68D190}"/>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6F3D3C1-69D8-4582-A584-993B4E630CCB}"/>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06BFB218-A854-4BCE-A9F8-DA6990DFD05D}"/>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8E1FAD7D-4FDE-4B3C-A43F-365F4E03B970}"/>
              </a:ext>
            </a:extLst>
          </p:cNvPr>
          <p:cNvSpPr>
            <a:spLocks noGrp="1"/>
          </p:cNvSpPr>
          <p:nvPr>
            <p:ph type="sldNum" sz="quarter" idx="12"/>
          </p:nvPr>
        </p:nvSpPr>
        <p:spPr/>
        <p:txBody>
          <a:bodyPr/>
          <a:lstStyle>
            <a:lvl1pPr>
              <a:defRPr/>
            </a:lvl1pPr>
          </a:lstStyle>
          <a:p>
            <a:fld id="{A3D389E1-1BDF-40F1-96B0-B0D0A9A0447C}" type="slidenum">
              <a:rPr lang="en-US" altLang="sl-SI"/>
              <a:pPr/>
              <a:t>‹#›</a:t>
            </a:fld>
            <a:endParaRPr lang="en-US" altLang="sl-SI"/>
          </a:p>
        </p:txBody>
      </p:sp>
    </p:spTree>
    <p:extLst>
      <p:ext uri="{BB962C8B-B14F-4D97-AF65-F5344CB8AC3E}">
        <p14:creationId xmlns:p14="http://schemas.microsoft.com/office/powerpoint/2010/main" val="174138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E6A3-74DF-48CF-96EC-EEF5B97E8002}"/>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9F42DEF-2130-4767-AEE3-D7B58D9F3ABD}"/>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E3BBB67-A3BD-47EB-A74D-9DE961106F9A}"/>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ABB075A9-CDC4-411F-B4D4-2FEA7E48B523}"/>
              </a:ext>
            </a:extLst>
          </p:cNvPr>
          <p:cNvSpPr>
            <a:spLocks noGrp="1"/>
          </p:cNvSpPr>
          <p:nvPr>
            <p:ph type="dt" sz="half" idx="10"/>
          </p:nvPr>
        </p:nvSpPr>
        <p:spPr>
          <a:xfrm>
            <a:off x="457200" y="6245225"/>
            <a:ext cx="2133600" cy="476250"/>
          </a:xfrm>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C76A593E-BA8C-4F5E-BC2A-BACD9FBF204D}"/>
              </a:ext>
            </a:extLst>
          </p:cNvPr>
          <p:cNvSpPr>
            <a:spLocks noGrp="1"/>
          </p:cNvSpPr>
          <p:nvPr>
            <p:ph type="ftr" sz="quarter" idx="11"/>
          </p:nvPr>
        </p:nvSpPr>
        <p:spPr>
          <a:xfrm>
            <a:off x="3124200" y="6245225"/>
            <a:ext cx="2895600" cy="476250"/>
          </a:xfrm>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F4D54B6F-E95F-496C-A0AD-E4513E85F3CA}"/>
              </a:ext>
            </a:extLst>
          </p:cNvPr>
          <p:cNvSpPr>
            <a:spLocks noGrp="1"/>
          </p:cNvSpPr>
          <p:nvPr>
            <p:ph type="sldNum" sz="quarter" idx="12"/>
          </p:nvPr>
        </p:nvSpPr>
        <p:spPr>
          <a:xfrm>
            <a:off x="6553200" y="6245225"/>
            <a:ext cx="2133600" cy="476250"/>
          </a:xfrm>
        </p:spPr>
        <p:txBody>
          <a:bodyPr/>
          <a:lstStyle>
            <a:lvl1pPr>
              <a:defRPr/>
            </a:lvl1pPr>
          </a:lstStyle>
          <a:p>
            <a:fld id="{13286935-F147-4159-9938-58BC092AEFCD}" type="slidenum">
              <a:rPr lang="en-US" altLang="sl-SI"/>
              <a:pPr/>
              <a:t>‹#›</a:t>
            </a:fld>
            <a:endParaRPr lang="en-US" altLang="sl-SI"/>
          </a:p>
        </p:txBody>
      </p:sp>
    </p:spTree>
    <p:extLst>
      <p:ext uri="{BB962C8B-B14F-4D97-AF65-F5344CB8AC3E}">
        <p14:creationId xmlns:p14="http://schemas.microsoft.com/office/powerpoint/2010/main" val="134661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64B0-B5C8-4250-B7A0-9F249B061AA6}"/>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130CF2D9-FFC2-4476-A030-DC1A0B56B0AE}"/>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147BC20B-09B8-400D-B8FF-5FCC63EE10C6}"/>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E83D2917-4A8B-431F-AEBD-2B599356F868}"/>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F910FFCB-3324-423D-9FE8-E4B5FAA542EE}"/>
              </a:ext>
            </a:extLst>
          </p:cNvPr>
          <p:cNvSpPr>
            <a:spLocks noGrp="1"/>
          </p:cNvSpPr>
          <p:nvPr>
            <p:ph type="dt" sz="half" idx="10"/>
          </p:nvPr>
        </p:nvSpPr>
        <p:spPr>
          <a:xfrm>
            <a:off x="457200" y="6245225"/>
            <a:ext cx="2133600" cy="476250"/>
          </a:xfrm>
        </p:spPr>
        <p:txBody>
          <a:bodyPr/>
          <a:lstStyle>
            <a:lvl1pPr>
              <a:defRPr/>
            </a:lvl1pPr>
          </a:lstStyle>
          <a:p>
            <a:endParaRPr lang="en-US" altLang="sl-SI"/>
          </a:p>
        </p:txBody>
      </p:sp>
      <p:sp>
        <p:nvSpPr>
          <p:cNvPr id="7" name="Footer Placeholder 6">
            <a:extLst>
              <a:ext uri="{FF2B5EF4-FFF2-40B4-BE49-F238E27FC236}">
                <a16:creationId xmlns:a16="http://schemas.microsoft.com/office/drawing/2014/main" id="{B295367B-0845-408F-830C-B5D0B8026259}"/>
              </a:ext>
            </a:extLst>
          </p:cNvPr>
          <p:cNvSpPr>
            <a:spLocks noGrp="1"/>
          </p:cNvSpPr>
          <p:nvPr>
            <p:ph type="ftr" sz="quarter" idx="11"/>
          </p:nvPr>
        </p:nvSpPr>
        <p:spPr>
          <a:xfrm>
            <a:off x="3124200" y="6245225"/>
            <a:ext cx="2895600" cy="476250"/>
          </a:xfrm>
        </p:spPr>
        <p:txBody>
          <a:bodyPr/>
          <a:lstStyle>
            <a:lvl1pPr>
              <a:defRPr/>
            </a:lvl1pPr>
          </a:lstStyle>
          <a:p>
            <a:endParaRPr lang="en-US" altLang="sl-SI"/>
          </a:p>
        </p:txBody>
      </p:sp>
      <p:sp>
        <p:nvSpPr>
          <p:cNvPr id="8" name="Slide Number Placeholder 7">
            <a:extLst>
              <a:ext uri="{FF2B5EF4-FFF2-40B4-BE49-F238E27FC236}">
                <a16:creationId xmlns:a16="http://schemas.microsoft.com/office/drawing/2014/main" id="{2D34ACDE-8ECC-4FC9-873E-CBC0AD932CB7}"/>
              </a:ext>
            </a:extLst>
          </p:cNvPr>
          <p:cNvSpPr>
            <a:spLocks noGrp="1"/>
          </p:cNvSpPr>
          <p:nvPr>
            <p:ph type="sldNum" sz="quarter" idx="12"/>
          </p:nvPr>
        </p:nvSpPr>
        <p:spPr>
          <a:xfrm>
            <a:off x="6553200" y="6245225"/>
            <a:ext cx="2133600" cy="476250"/>
          </a:xfrm>
        </p:spPr>
        <p:txBody>
          <a:bodyPr/>
          <a:lstStyle>
            <a:lvl1pPr>
              <a:defRPr/>
            </a:lvl1pPr>
          </a:lstStyle>
          <a:p>
            <a:fld id="{806123A2-6C4F-4E5B-A133-08E9AA628C9D}" type="slidenum">
              <a:rPr lang="en-US" altLang="sl-SI"/>
              <a:pPr/>
              <a:t>‹#›</a:t>
            </a:fld>
            <a:endParaRPr lang="en-US" altLang="sl-SI"/>
          </a:p>
        </p:txBody>
      </p:sp>
    </p:spTree>
    <p:extLst>
      <p:ext uri="{BB962C8B-B14F-4D97-AF65-F5344CB8AC3E}">
        <p14:creationId xmlns:p14="http://schemas.microsoft.com/office/powerpoint/2010/main" val="1347481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ECE2A-6C1F-4CE9-93CD-9D146AD9C267}"/>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C38154E-96D2-4351-B3F5-9CA25ABEE97B}"/>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767E2171-3CFC-4CFD-B857-A7AFB0BD862C}"/>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B9DE4B75-B951-4265-82B3-663E8653E26E}"/>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834C81F8-7E31-4964-9B3C-A2AD9E7B6D17}"/>
              </a:ext>
            </a:extLst>
          </p:cNvPr>
          <p:cNvSpPr>
            <a:spLocks noGrp="1"/>
          </p:cNvSpPr>
          <p:nvPr>
            <p:ph type="dt" sz="half" idx="10"/>
          </p:nvPr>
        </p:nvSpPr>
        <p:spPr>
          <a:xfrm>
            <a:off x="457200" y="6245225"/>
            <a:ext cx="2133600" cy="476250"/>
          </a:xfrm>
        </p:spPr>
        <p:txBody>
          <a:bodyPr/>
          <a:lstStyle>
            <a:lvl1pPr>
              <a:defRPr/>
            </a:lvl1pPr>
          </a:lstStyle>
          <a:p>
            <a:endParaRPr lang="en-US" altLang="sl-SI"/>
          </a:p>
        </p:txBody>
      </p:sp>
      <p:sp>
        <p:nvSpPr>
          <p:cNvPr id="7" name="Footer Placeholder 6">
            <a:extLst>
              <a:ext uri="{FF2B5EF4-FFF2-40B4-BE49-F238E27FC236}">
                <a16:creationId xmlns:a16="http://schemas.microsoft.com/office/drawing/2014/main" id="{014D80C1-C1F0-4C55-B7F1-A68EEE160141}"/>
              </a:ext>
            </a:extLst>
          </p:cNvPr>
          <p:cNvSpPr>
            <a:spLocks noGrp="1"/>
          </p:cNvSpPr>
          <p:nvPr>
            <p:ph type="ftr" sz="quarter" idx="11"/>
          </p:nvPr>
        </p:nvSpPr>
        <p:spPr>
          <a:xfrm>
            <a:off x="3124200" y="6245225"/>
            <a:ext cx="2895600" cy="476250"/>
          </a:xfrm>
        </p:spPr>
        <p:txBody>
          <a:bodyPr/>
          <a:lstStyle>
            <a:lvl1pPr>
              <a:defRPr/>
            </a:lvl1pPr>
          </a:lstStyle>
          <a:p>
            <a:endParaRPr lang="en-US" altLang="sl-SI"/>
          </a:p>
        </p:txBody>
      </p:sp>
      <p:sp>
        <p:nvSpPr>
          <p:cNvPr id="8" name="Slide Number Placeholder 7">
            <a:extLst>
              <a:ext uri="{FF2B5EF4-FFF2-40B4-BE49-F238E27FC236}">
                <a16:creationId xmlns:a16="http://schemas.microsoft.com/office/drawing/2014/main" id="{D548F861-444D-48F9-B3AD-EB8E5CA57C2C}"/>
              </a:ext>
            </a:extLst>
          </p:cNvPr>
          <p:cNvSpPr>
            <a:spLocks noGrp="1"/>
          </p:cNvSpPr>
          <p:nvPr>
            <p:ph type="sldNum" sz="quarter" idx="12"/>
          </p:nvPr>
        </p:nvSpPr>
        <p:spPr>
          <a:xfrm>
            <a:off x="6553200" y="6245225"/>
            <a:ext cx="2133600" cy="476250"/>
          </a:xfrm>
        </p:spPr>
        <p:txBody>
          <a:bodyPr/>
          <a:lstStyle>
            <a:lvl1pPr>
              <a:defRPr/>
            </a:lvl1pPr>
          </a:lstStyle>
          <a:p>
            <a:fld id="{1837DB30-69D7-411B-B828-2DD45D3337F0}" type="slidenum">
              <a:rPr lang="en-US" altLang="sl-SI"/>
              <a:pPr/>
              <a:t>‹#›</a:t>
            </a:fld>
            <a:endParaRPr lang="en-US" altLang="sl-SI"/>
          </a:p>
        </p:txBody>
      </p:sp>
    </p:spTree>
    <p:extLst>
      <p:ext uri="{BB962C8B-B14F-4D97-AF65-F5344CB8AC3E}">
        <p14:creationId xmlns:p14="http://schemas.microsoft.com/office/powerpoint/2010/main" val="229055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54939-ACD0-4FC3-A2B2-DBB44B347751}"/>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113F5BD-AD93-4F0D-8C3D-CFF2A42AA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02157CC-591D-47E5-894A-CF23C90FF10B}"/>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1156E3F3-CB6F-4303-9EDC-400528BC41D0}"/>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7D6C3E7A-171A-4DB9-9BC3-BD5FD7CF0D67}"/>
              </a:ext>
            </a:extLst>
          </p:cNvPr>
          <p:cNvSpPr>
            <a:spLocks noGrp="1"/>
          </p:cNvSpPr>
          <p:nvPr>
            <p:ph type="sldNum" sz="quarter" idx="12"/>
          </p:nvPr>
        </p:nvSpPr>
        <p:spPr/>
        <p:txBody>
          <a:bodyPr/>
          <a:lstStyle>
            <a:lvl1pPr>
              <a:defRPr/>
            </a:lvl1pPr>
          </a:lstStyle>
          <a:p>
            <a:fld id="{4B6304F5-4298-41A6-8397-E487F074672B}" type="slidenum">
              <a:rPr lang="en-US" altLang="sl-SI"/>
              <a:pPr/>
              <a:t>‹#›</a:t>
            </a:fld>
            <a:endParaRPr lang="en-US" altLang="sl-SI"/>
          </a:p>
        </p:txBody>
      </p:sp>
    </p:spTree>
    <p:extLst>
      <p:ext uri="{BB962C8B-B14F-4D97-AF65-F5344CB8AC3E}">
        <p14:creationId xmlns:p14="http://schemas.microsoft.com/office/powerpoint/2010/main" val="272096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946D-1E59-4AA8-A5B8-823A0D94AFB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04ADC597-F4D8-4013-A2B6-B1CD5D6C06D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02C503A-F2D0-438F-8218-38A154463504}"/>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7511B0DE-BD0E-465F-986A-AC06DCB29882}"/>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29E74A60-90FA-44A5-81DF-91008F571434}"/>
              </a:ext>
            </a:extLst>
          </p:cNvPr>
          <p:cNvSpPr>
            <a:spLocks noGrp="1"/>
          </p:cNvSpPr>
          <p:nvPr>
            <p:ph type="sldNum" sz="quarter" idx="12"/>
          </p:nvPr>
        </p:nvSpPr>
        <p:spPr/>
        <p:txBody>
          <a:bodyPr/>
          <a:lstStyle>
            <a:lvl1pPr>
              <a:defRPr/>
            </a:lvl1pPr>
          </a:lstStyle>
          <a:p>
            <a:fld id="{AF9F8C89-7A2A-4611-917D-528D3AF71D13}" type="slidenum">
              <a:rPr lang="en-US" altLang="sl-SI"/>
              <a:pPr/>
              <a:t>‹#›</a:t>
            </a:fld>
            <a:endParaRPr lang="en-US" altLang="sl-SI"/>
          </a:p>
        </p:txBody>
      </p:sp>
    </p:spTree>
    <p:extLst>
      <p:ext uri="{BB962C8B-B14F-4D97-AF65-F5344CB8AC3E}">
        <p14:creationId xmlns:p14="http://schemas.microsoft.com/office/powerpoint/2010/main" val="165428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991A-AB2D-42D3-A4CE-E282FC4E7FE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781C2EF-CA8A-40A5-B0BA-090FEB851A54}"/>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9C65AD8-0E5D-486F-AF53-19AA843621E6}"/>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7B019CEF-B5C1-494C-95C7-C36912F9C1FF}"/>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8163342A-2242-49F0-8B80-DC69559A5DA5}"/>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1C2947F1-47A9-44EB-B6B2-1F6AC335ABB9}"/>
              </a:ext>
            </a:extLst>
          </p:cNvPr>
          <p:cNvSpPr>
            <a:spLocks noGrp="1"/>
          </p:cNvSpPr>
          <p:nvPr>
            <p:ph type="sldNum" sz="quarter" idx="12"/>
          </p:nvPr>
        </p:nvSpPr>
        <p:spPr/>
        <p:txBody>
          <a:bodyPr/>
          <a:lstStyle>
            <a:lvl1pPr>
              <a:defRPr/>
            </a:lvl1pPr>
          </a:lstStyle>
          <a:p>
            <a:fld id="{8F2D4195-7C6E-4392-BF90-1A8EE34F196D}" type="slidenum">
              <a:rPr lang="en-US" altLang="sl-SI"/>
              <a:pPr/>
              <a:t>‹#›</a:t>
            </a:fld>
            <a:endParaRPr lang="en-US" altLang="sl-SI"/>
          </a:p>
        </p:txBody>
      </p:sp>
    </p:spTree>
    <p:extLst>
      <p:ext uri="{BB962C8B-B14F-4D97-AF65-F5344CB8AC3E}">
        <p14:creationId xmlns:p14="http://schemas.microsoft.com/office/powerpoint/2010/main" val="113599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CBFF-7722-4478-B454-76C7F01ABF8D}"/>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12CE151-9031-4CD5-AD7A-A091FF787FC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698B08-6A83-44D4-BC7F-C1CCE0BB5BA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3E92CF31-F7C2-447E-A96C-2A50A9CC184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A1FA0B-74F5-42EE-82D6-7EDAC96B244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5241BFA9-5EFC-4950-A21A-84C240AE91E9}"/>
              </a:ext>
            </a:extLst>
          </p:cNvPr>
          <p:cNvSpPr>
            <a:spLocks noGrp="1"/>
          </p:cNvSpPr>
          <p:nvPr>
            <p:ph type="dt" sz="half" idx="10"/>
          </p:nvPr>
        </p:nvSpPr>
        <p:spPr/>
        <p:txBody>
          <a:bodyPr/>
          <a:lstStyle>
            <a:lvl1pPr>
              <a:defRPr/>
            </a:lvl1pPr>
          </a:lstStyle>
          <a:p>
            <a:endParaRPr lang="en-US" altLang="sl-SI"/>
          </a:p>
        </p:txBody>
      </p:sp>
      <p:sp>
        <p:nvSpPr>
          <p:cNvPr id="8" name="Footer Placeholder 7">
            <a:extLst>
              <a:ext uri="{FF2B5EF4-FFF2-40B4-BE49-F238E27FC236}">
                <a16:creationId xmlns:a16="http://schemas.microsoft.com/office/drawing/2014/main" id="{75619C85-EE90-4F27-BE23-D92DCABAE122}"/>
              </a:ext>
            </a:extLst>
          </p:cNvPr>
          <p:cNvSpPr>
            <a:spLocks noGrp="1"/>
          </p:cNvSpPr>
          <p:nvPr>
            <p:ph type="ftr" sz="quarter" idx="11"/>
          </p:nvPr>
        </p:nvSpPr>
        <p:spPr/>
        <p:txBody>
          <a:bodyPr/>
          <a:lstStyle>
            <a:lvl1pPr>
              <a:defRPr/>
            </a:lvl1pPr>
          </a:lstStyle>
          <a:p>
            <a:endParaRPr lang="en-US" altLang="sl-SI"/>
          </a:p>
        </p:txBody>
      </p:sp>
      <p:sp>
        <p:nvSpPr>
          <p:cNvPr id="9" name="Slide Number Placeholder 8">
            <a:extLst>
              <a:ext uri="{FF2B5EF4-FFF2-40B4-BE49-F238E27FC236}">
                <a16:creationId xmlns:a16="http://schemas.microsoft.com/office/drawing/2014/main" id="{684B8F05-3B8C-4A0D-BFC6-BD778A6E28E4}"/>
              </a:ext>
            </a:extLst>
          </p:cNvPr>
          <p:cNvSpPr>
            <a:spLocks noGrp="1"/>
          </p:cNvSpPr>
          <p:nvPr>
            <p:ph type="sldNum" sz="quarter" idx="12"/>
          </p:nvPr>
        </p:nvSpPr>
        <p:spPr/>
        <p:txBody>
          <a:bodyPr/>
          <a:lstStyle>
            <a:lvl1pPr>
              <a:defRPr/>
            </a:lvl1pPr>
          </a:lstStyle>
          <a:p>
            <a:fld id="{D4A86589-E6D9-4E7A-898E-6B063C42B17B}" type="slidenum">
              <a:rPr lang="en-US" altLang="sl-SI"/>
              <a:pPr/>
              <a:t>‹#›</a:t>
            </a:fld>
            <a:endParaRPr lang="en-US" altLang="sl-SI"/>
          </a:p>
        </p:txBody>
      </p:sp>
    </p:spTree>
    <p:extLst>
      <p:ext uri="{BB962C8B-B14F-4D97-AF65-F5344CB8AC3E}">
        <p14:creationId xmlns:p14="http://schemas.microsoft.com/office/powerpoint/2010/main" val="96718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A767-B690-4DC7-8303-7CD5E6E27A3F}"/>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AC17A910-2E8C-4E75-9D75-3B9110E9F01A}"/>
              </a:ext>
            </a:extLst>
          </p:cNvPr>
          <p:cNvSpPr>
            <a:spLocks noGrp="1"/>
          </p:cNvSpPr>
          <p:nvPr>
            <p:ph type="dt" sz="half" idx="10"/>
          </p:nvPr>
        </p:nvSpPr>
        <p:spPr/>
        <p:txBody>
          <a:bodyPr/>
          <a:lstStyle>
            <a:lvl1pPr>
              <a:defRPr/>
            </a:lvl1pPr>
          </a:lstStyle>
          <a:p>
            <a:endParaRPr lang="en-US" altLang="sl-SI"/>
          </a:p>
        </p:txBody>
      </p:sp>
      <p:sp>
        <p:nvSpPr>
          <p:cNvPr id="4" name="Footer Placeholder 3">
            <a:extLst>
              <a:ext uri="{FF2B5EF4-FFF2-40B4-BE49-F238E27FC236}">
                <a16:creationId xmlns:a16="http://schemas.microsoft.com/office/drawing/2014/main" id="{5678B072-68BC-441B-8A55-705770A61CFE}"/>
              </a:ext>
            </a:extLst>
          </p:cNvPr>
          <p:cNvSpPr>
            <a:spLocks noGrp="1"/>
          </p:cNvSpPr>
          <p:nvPr>
            <p:ph type="ftr" sz="quarter" idx="11"/>
          </p:nvPr>
        </p:nvSpPr>
        <p:spPr/>
        <p:txBody>
          <a:bodyPr/>
          <a:lstStyle>
            <a:lvl1pPr>
              <a:defRPr/>
            </a:lvl1pPr>
          </a:lstStyle>
          <a:p>
            <a:endParaRPr lang="en-US" altLang="sl-SI"/>
          </a:p>
        </p:txBody>
      </p:sp>
      <p:sp>
        <p:nvSpPr>
          <p:cNvPr id="5" name="Slide Number Placeholder 4">
            <a:extLst>
              <a:ext uri="{FF2B5EF4-FFF2-40B4-BE49-F238E27FC236}">
                <a16:creationId xmlns:a16="http://schemas.microsoft.com/office/drawing/2014/main" id="{DA303245-5477-4AD6-AFA1-0E900B782FFD}"/>
              </a:ext>
            </a:extLst>
          </p:cNvPr>
          <p:cNvSpPr>
            <a:spLocks noGrp="1"/>
          </p:cNvSpPr>
          <p:nvPr>
            <p:ph type="sldNum" sz="quarter" idx="12"/>
          </p:nvPr>
        </p:nvSpPr>
        <p:spPr/>
        <p:txBody>
          <a:bodyPr/>
          <a:lstStyle>
            <a:lvl1pPr>
              <a:defRPr/>
            </a:lvl1pPr>
          </a:lstStyle>
          <a:p>
            <a:fld id="{2C8BB464-2803-4749-81B3-4076D239BA0C}" type="slidenum">
              <a:rPr lang="en-US" altLang="sl-SI"/>
              <a:pPr/>
              <a:t>‹#›</a:t>
            </a:fld>
            <a:endParaRPr lang="en-US" altLang="sl-SI"/>
          </a:p>
        </p:txBody>
      </p:sp>
    </p:spTree>
    <p:extLst>
      <p:ext uri="{BB962C8B-B14F-4D97-AF65-F5344CB8AC3E}">
        <p14:creationId xmlns:p14="http://schemas.microsoft.com/office/powerpoint/2010/main" val="161152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D744A-C14B-4A7B-B224-4AF4F7801C26}"/>
              </a:ext>
            </a:extLst>
          </p:cNvPr>
          <p:cNvSpPr>
            <a:spLocks noGrp="1"/>
          </p:cNvSpPr>
          <p:nvPr>
            <p:ph type="dt" sz="half" idx="10"/>
          </p:nvPr>
        </p:nvSpPr>
        <p:spPr/>
        <p:txBody>
          <a:bodyPr/>
          <a:lstStyle>
            <a:lvl1pPr>
              <a:defRPr/>
            </a:lvl1pPr>
          </a:lstStyle>
          <a:p>
            <a:endParaRPr lang="en-US" altLang="sl-SI"/>
          </a:p>
        </p:txBody>
      </p:sp>
      <p:sp>
        <p:nvSpPr>
          <p:cNvPr id="3" name="Footer Placeholder 2">
            <a:extLst>
              <a:ext uri="{FF2B5EF4-FFF2-40B4-BE49-F238E27FC236}">
                <a16:creationId xmlns:a16="http://schemas.microsoft.com/office/drawing/2014/main" id="{2BE5CB5A-0C3D-4B5A-AA61-7DB909CCC3BD}"/>
              </a:ext>
            </a:extLst>
          </p:cNvPr>
          <p:cNvSpPr>
            <a:spLocks noGrp="1"/>
          </p:cNvSpPr>
          <p:nvPr>
            <p:ph type="ftr" sz="quarter" idx="11"/>
          </p:nvPr>
        </p:nvSpPr>
        <p:spPr/>
        <p:txBody>
          <a:bodyPr/>
          <a:lstStyle>
            <a:lvl1pPr>
              <a:defRPr/>
            </a:lvl1pPr>
          </a:lstStyle>
          <a:p>
            <a:endParaRPr lang="en-US" altLang="sl-SI"/>
          </a:p>
        </p:txBody>
      </p:sp>
      <p:sp>
        <p:nvSpPr>
          <p:cNvPr id="4" name="Slide Number Placeholder 3">
            <a:extLst>
              <a:ext uri="{FF2B5EF4-FFF2-40B4-BE49-F238E27FC236}">
                <a16:creationId xmlns:a16="http://schemas.microsoft.com/office/drawing/2014/main" id="{4D352174-E6DB-4719-AF1A-6EC51ABA9441}"/>
              </a:ext>
            </a:extLst>
          </p:cNvPr>
          <p:cNvSpPr>
            <a:spLocks noGrp="1"/>
          </p:cNvSpPr>
          <p:nvPr>
            <p:ph type="sldNum" sz="quarter" idx="12"/>
          </p:nvPr>
        </p:nvSpPr>
        <p:spPr/>
        <p:txBody>
          <a:bodyPr/>
          <a:lstStyle>
            <a:lvl1pPr>
              <a:defRPr/>
            </a:lvl1pPr>
          </a:lstStyle>
          <a:p>
            <a:fld id="{F9E0547E-5C10-44E7-B73E-BB7A14CF0EA1}" type="slidenum">
              <a:rPr lang="en-US" altLang="sl-SI"/>
              <a:pPr/>
              <a:t>‹#›</a:t>
            </a:fld>
            <a:endParaRPr lang="en-US" altLang="sl-SI"/>
          </a:p>
        </p:txBody>
      </p:sp>
    </p:spTree>
    <p:extLst>
      <p:ext uri="{BB962C8B-B14F-4D97-AF65-F5344CB8AC3E}">
        <p14:creationId xmlns:p14="http://schemas.microsoft.com/office/powerpoint/2010/main" val="94450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EABA-F88E-432B-90C8-4B4C9C4848F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1FD52447-5254-4818-A117-13A9EE1047B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C7595E61-7B4E-475C-87A1-41F81F46C9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187B4-DC6D-4B9F-BA8C-38A22FC82672}"/>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52A0394D-632F-4385-AC40-38E8E87AA38E}"/>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2D58990D-B374-4FDE-B5B7-DF7655FF8D39}"/>
              </a:ext>
            </a:extLst>
          </p:cNvPr>
          <p:cNvSpPr>
            <a:spLocks noGrp="1"/>
          </p:cNvSpPr>
          <p:nvPr>
            <p:ph type="sldNum" sz="quarter" idx="12"/>
          </p:nvPr>
        </p:nvSpPr>
        <p:spPr/>
        <p:txBody>
          <a:bodyPr/>
          <a:lstStyle>
            <a:lvl1pPr>
              <a:defRPr/>
            </a:lvl1pPr>
          </a:lstStyle>
          <a:p>
            <a:fld id="{8E257E59-5321-4A1D-A65C-FA9841B2D6B1}" type="slidenum">
              <a:rPr lang="en-US" altLang="sl-SI"/>
              <a:pPr/>
              <a:t>‹#›</a:t>
            </a:fld>
            <a:endParaRPr lang="en-US" altLang="sl-SI"/>
          </a:p>
        </p:txBody>
      </p:sp>
    </p:spTree>
    <p:extLst>
      <p:ext uri="{BB962C8B-B14F-4D97-AF65-F5344CB8AC3E}">
        <p14:creationId xmlns:p14="http://schemas.microsoft.com/office/powerpoint/2010/main" val="248098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9D9DA-EADF-4E8D-9B98-AD16FD073C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4F130900-1C0E-412C-A1F3-7E2F3D7C393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4EC3B559-6376-4E59-9E58-F35A74633B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BB26F-124B-46EC-A63D-577BBD11FE53}"/>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36AC882D-4799-4CC1-8E5B-5A44BE48CADA}"/>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2C4A0577-8571-43EC-90EF-B5EDF350810C}"/>
              </a:ext>
            </a:extLst>
          </p:cNvPr>
          <p:cNvSpPr>
            <a:spLocks noGrp="1"/>
          </p:cNvSpPr>
          <p:nvPr>
            <p:ph type="sldNum" sz="quarter" idx="12"/>
          </p:nvPr>
        </p:nvSpPr>
        <p:spPr/>
        <p:txBody>
          <a:bodyPr/>
          <a:lstStyle>
            <a:lvl1pPr>
              <a:defRPr/>
            </a:lvl1pPr>
          </a:lstStyle>
          <a:p>
            <a:fld id="{2EE69DCB-56C8-4D0E-ADED-132D49D3B25A}" type="slidenum">
              <a:rPr lang="en-US" altLang="sl-SI"/>
              <a:pPr/>
              <a:t>‹#›</a:t>
            </a:fld>
            <a:endParaRPr lang="en-US" altLang="sl-SI"/>
          </a:p>
        </p:txBody>
      </p:sp>
    </p:spTree>
    <p:extLst>
      <p:ext uri="{BB962C8B-B14F-4D97-AF65-F5344CB8AC3E}">
        <p14:creationId xmlns:p14="http://schemas.microsoft.com/office/powerpoint/2010/main" val="196376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67A4519-D802-4C26-8EBC-26CF3089C22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l-SI"/>
              <a:t>Kliknite, če želite urediti slog naslova matrice</a:t>
            </a:r>
          </a:p>
        </p:txBody>
      </p:sp>
      <p:sp>
        <p:nvSpPr>
          <p:cNvPr id="1027" name="Rectangle 3">
            <a:extLst>
              <a:ext uri="{FF2B5EF4-FFF2-40B4-BE49-F238E27FC236}">
                <a16:creationId xmlns:a16="http://schemas.microsoft.com/office/drawing/2014/main" id="{EC937828-EC0C-4E6E-8FB7-39C70A98D10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l-SI"/>
              <a:t>Kliknite, če želite urediti sloge besedila matrice</a:t>
            </a:r>
          </a:p>
          <a:p>
            <a:pPr lvl="1"/>
            <a:r>
              <a:rPr lang="en-US" altLang="sl-SI"/>
              <a:t>Druga raven</a:t>
            </a:r>
          </a:p>
          <a:p>
            <a:pPr lvl="2"/>
            <a:r>
              <a:rPr lang="en-US" altLang="sl-SI"/>
              <a:t>Tretja raven</a:t>
            </a:r>
          </a:p>
          <a:p>
            <a:pPr lvl="3"/>
            <a:r>
              <a:rPr lang="en-US" altLang="sl-SI"/>
              <a:t>Četrta raven</a:t>
            </a:r>
          </a:p>
          <a:p>
            <a:pPr lvl="4"/>
            <a:r>
              <a:rPr lang="en-US" altLang="sl-SI"/>
              <a:t>Peta raven</a:t>
            </a:r>
          </a:p>
        </p:txBody>
      </p:sp>
      <p:sp>
        <p:nvSpPr>
          <p:cNvPr id="1028" name="Rectangle 4">
            <a:extLst>
              <a:ext uri="{FF2B5EF4-FFF2-40B4-BE49-F238E27FC236}">
                <a16:creationId xmlns:a16="http://schemas.microsoft.com/office/drawing/2014/main" id="{E9F144F3-2A54-4321-AE74-0303BC72284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sl-SI"/>
          </a:p>
        </p:txBody>
      </p:sp>
      <p:sp>
        <p:nvSpPr>
          <p:cNvPr id="1029" name="Rectangle 5">
            <a:extLst>
              <a:ext uri="{FF2B5EF4-FFF2-40B4-BE49-F238E27FC236}">
                <a16:creationId xmlns:a16="http://schemas.microsoft.com/office/drawing/2014/main" id="{A5651ADD-33D8-4F25-AC36-7D7E82F66BE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sl-SI"/>
          </a:p>
        </p:txBody>
      </p:sp>
      <p:sp>
        <p:nvSpPr>
          <p:cNvPr id="1030" name="Rectangle 6">
            <a:extLst>
              <a:ext uri="{FF2B5EF4-FFF2-40B4-BE49-F238E27FC236}">
                <a16:creationId xmlns:a16="http://schemas.microsoft.com/office/drawing/2014/main" id="{4944A764-BCD2-4D58-8357-241A240DC1B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94BD5FD-9CAE-4460-B40C-36033D1C8288}"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fWNKQ9jGmiM" TargetMode="Externa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www.youtube.com/watch?v=xwGs8_otT64&amp;NR=1" TargetMode="External"/><Relationship Id="rId4" Type="http://schemas.openxmlformats.org/officeDocument/2006/relationships/hyperlink" Target="http://www.youtube.com/watch?v=K42UqWGdA_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a:extLst>
              <a:ext uri="{FF2B5EF4-FFF2-40B4-BE49-F238E27FC236}">
                <a16:creationId xmlns:a16="http://schemas.microsoft.com/office/drawing/2014/main" id="{0D1E0358-A852-4E21-AAD8-939292F27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887663"/>
            <a:ext cx="4105275"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a:extLst>
              <a:ext uri="{FF2B5EF4-FFF2-40B4-BE49-F238E27FC236}">
                <a16:creationId xmlns:a16="http://schemas.microsoft.com/office/drawing/2014/main" id="{73D5D812-CC51-44AE-95F6-4C693690F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57563"/>
            <a:ext cx="4392613"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a:extLst>
              <a:ext uri="{FF2B5EF4-FFF2-40B4-BE49-F238E27FC236}">
                <a16:creationId xmlns:a16="http://schemas.microsoft.com/office/drawing/2014/main" id="{6334BE01-D78F-4CB4-8ECA-1DA2A8E79D66}"/>
              </a:ext>
            </a:extLst>
          </p:cNvPr>
          <p:cNvSpPr>
            <a:spLocks noGrp="1" noChangeArrowheads="1"/>
          </p:cNvSpPr>
          <p:nvPr>
            <p:ph type="ctrTitle"/>
          </p:nvPr>
        </p:nvSpPr>
        <p:spPr>
          <a:xfrm>
            <a:off x="395288" y="3716338"/>
            <a:ext cx="7772400" cy="1470025"/>
          </a:xfrm>
        </p:spPr>
        <p:txBody>
          <a:bodyPr anchor="ctr"/>
          <a:lstStyle/>
          <a:p>
            <a:endParaRPr lang="sl-SI" altLang="sl-SI" sz="4400"/>
          </a:p>
        </p:txBody>
      </p:sp>
      <p:sp>
        <p:nvSpPr>
          <p:cNvPr id="2051" name="Rectangle 3">
            <a:extLst>
              <a:ext uri="{FF2B5EF4-FFF2-40B4-BE49-F238E27FC236}">
                <a16:creationId xmlns:a16="http://schemas.microsoft.com/office/drawing/2014/main" id="{2FAC53A9-20DB-4E3C-B8F6-C90E11894407}"/>
              </a:ext>
            </a:extLst>
          </p:cNvPr>
          <p:cNvSpPr>
            <a:spLocks noGrp="1" noChangeArrowheads="1"/>
          </p:cNvSpPr>
          <p:nvPr>
            <p:ph type="subTitle" idx="1"/>
          </p:nvPr>
        </p:nvSpPr>
        <p:spPr>
          <a:xfrm>
            <a:off x="4643438" y="5949950"/>
            <a:ext cx="4241800" cy="671513"/>
          </a:xfrm>
        </p:spPr>
        <p:txBody>
          <a:bodyPr/>
          <a:lstStyle/>
          <a:p>
            <a:r>
              <a:rPr lang="sl-SI" altLang="sl-SI" sz="3200" dirty="0"/>
              <a:t> </a:t>
            </a:r>
            <a:endParaRPr lang="en-US" altLang="sl-SI" sz="3200" dirty="0"/>
          </a:p>
        </p:txBody>
      </p:sp>
      <p:sp>
        <p:nvSpPr>
          <p:cNvPr id="2053" name="WordArt 5">
            <a:extLst>
              <a:ext uri="{FF2B5EF4-FFF2-40B4-BE49-F238E27FC236}">
                <a16:creationId xmlns:a16="http://schemas.microsoft.com/office/drawing/2014/main" id="{A037F775-F79F-43F1-B0C4-AD907310E114}"/>
              </a:ext>
            </a:extLst>
          </p:cNvPr>
          <p:cNvSpPr>
            <a:spLocks noChangeArrowheads="1" noChangeShapeType="1" noTextEdit="1"/>
          </p:cNvSpPr>
          <p:nvPr/>
        </p:nvSpPr>
        <p:spPr bwMode="auto">
          <a:xfrm>
            <a:off x="1116013" y="333375"/>
            <a:ext cx="7129462" cy="2160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3600" kern="10">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2700000" scaled="1"/>
                </a:gra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Sončev in Lunin mrk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770" decel="100000"/>
                                        <p:tgtEl>
                                          <p:spTgt spid="2053"/>
                                        </p:tgtEl>
                                      </p:cBhvr>
                                    </p:animEffect>
                                    <p:animScale>
                                      <p:cBhvr>
                                        <p:cTn id="8" dur="770" decel="100000"/>
                                        <p:tgtEl>
                                          <p:spTgt spid="2053"/>
                                        </p:tgtEl>
                                      </p:cBhvr>
                                      <p:from x="10000" y="10000"/>
                                      <p:to x="200000" y="450000"/>
                                    </p:animScale>
                                    <p:animScale>
                                      <p:cBhvr>
                                        <p:cTn id="9" dur="1230" accel="100000" fill="hold">
                                          <p:stCondLst>
                                            <p:cond delay="770"/>
                                          </p:stCondLst>
                                        </p:cTn>
                                        <p:tgtEl>
                                          <p:spTgt spid="2053"/>
                                        </p:tgtEl>
                                      </p:cBhvr>
                                      <p:from x="200000" y="450000"/>
                                      <p:to x="100000" y="100000"/>
                                    </p:animScale>
                                    <p:set>
                                      <p:cBhvr>
                                        <p:cTn id="10" dur="770" fill="hold"/>
                                        <p:tgtEl>
                                          <p:spTgt spid="2053"/>
                                        </p:tgtEl>
                                        <p:attrNameLst>
                                          <p:attrName>ppt_x</p:attrName>
                                        </p:attrNameLst>
                                      </p:cBhvr>
                                      <p:to>
                                        <p:strVal val="(0.5)"/>
                                      </p:to>
                                    </p:set>
                                    <p:anim from="(0.5)" to="(#ppt_x)" calcmode="lin" valueType="num">
                                      <p:cBhvr>
                                        <p:cTn id="11" dur="1230" accel="100000" fill="hold">
                                          <p:stCondLst>
                                            <p:cond delay="770"/>
                                          </p:stCondLst>
                                        </p:cTn>
                                        <p:tgtEl>
                                          <p:spTgt spid="2053"/>
                                        </p:tgtEl>
                                        <p:attrNameLst>
                                          <p:attrName>ppt_x</p:attrName>
                                        </p:attrNameLst>
                                      </p:cBhvr>
                                    </p:anim>
                                    <p:set>
                                      <p:cBhvr>
                                        <p:cTn id="12" dur="770" fill="hold"/>
                                        <p:tgtEl>
                                          <p:spTgt spid="2053"/>
                                        </p:tgtEl>
                                        <p:attrNameLst>
                                          <p:attrName>ppt_y</p:attrName>
                                        </p:attrNameLst>
                                      </p:cBhvr>
                                      <p:to>
                                        <p:strVal val="(#ppt_y+0.4)"/>
                                      </p:to>
                                    </p:set>
                                    <p:anim from="(#ppt_y+0.4)" to="(#ppt_y)" calcmode="lin" valueType="num">
                                      <p:cBhvr>
                                        <p:cTn id="13" dur="1230" accel="100000" fill="hold">
                                          <p:stCondLst>
                                            <p:cond delay="770"/>
                                          </p:stCondLst>
                                        </p:cTn>
                                        <p:tgtEl>
                                          <p:spTgt spid="205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DF5D3BCB-A3ED-4331-8AB1-E33F651E6F4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2238" y="4149725"/>
            <a:ext cx="8928100" cy="1249363"/>
          </a:xfrm>
          <a:noFill/>
          <a:ln/>
        </p:spPr>
      </p:pic>
      <p:sp>
        <p:nvSpPr>
          <p:cNvPr id="4098" name="Rectangle 2">
            <a:extLst>
              <a:ext uri="{FF2B5EF4-FFF2-40B4-BE49-F238E27FC236}">
                <a16:creationId xmlns:a16="http://schemas.microsoft.com/office/drawing/2014/main" id="{B28403D3-6E6D-4820-9FDD-96A3964649F2}"/>
              </a:ext>
            </a:extLst>
          </p:cNvPr>
          <p:cNvSpPr>
            <a:spLocks noGrp="1" noChangeArrowheads="1"/>
          </p:cNvSpPr>
          <p:nvPr>
            <p:ph type="title"/>
          </p:nvPr>
        </p:nvSpPr>
        <p:spPr/>
        <p:txBody>
          <a:bodyPr/>
          <a:lstStyle/>
          <a:p>
            <a:r>
              <a:rPr lang="sl-SI" altLang="sl-SI">
                <a:solidFill>
                  <a:srgbClr val="FF0000"/>
                </a:solidFill>
              </a:rPr>
              <a:t>Nastanek Sončevega mrka</a:t>
            </a:r>
            <a:endParaRPr lang="en-US" altLang="sl-SI">
              <a:solidFill>
                <a:srgbClr val="FF0000"/>
              </a:solidFill>
            </a:endParaRPr>
          </a:p>
        </p:txBody>
      </p:sp>
      <p:sp>
        <p:nvSpPr>
          <p:cNvPr id="4099" name="Rectangle 3">
            <a:extLst>
              <a:ext uri="{FF2B5EF4-FFF2-40B4-BE49-F238E27FC236}">
                <a16:creationId xmlns:a16="http://schemas.microsoft.com/office/drawing/2014/main" id="{A84181D8-BB45-4F06-A6F4-FBD359AED540}"/>
              </a:ext>
            </a:extLst>
          </p:cNvPr>
          <p:cNvSpPr>
            <a:spLocks noGrp="1" noChangeArrowheads="1"/>
          </p:cNvSpPr>
          <p:nvPr>
            <p:ph type="body" sz="half" idx="1"/>
          </p:nvPr>
        </p:nvSpPr>
        <p:spPr>
          <a:xfrm>
            <a:off x="457200" y="1600200"/>
            <a:ext cx="8147050" cy="4421188"/>
          </a:xfrm>
        </p:spPr>
        <p:txBody>
          <a:bodyPr/>
          <a:lstStyle/>
          <a:p>
            <a:pPr>
              <a:lnSpc>
                <a:spcPct val="90000"/>
              </a:lnSpc>
            </a:pPr>
            <a:r>
              <a:rPr lang="sl-SI" altLang="sl-SI" sz="2400" b="1"/>
              <a:t>Sončev mrk</a:t>
            </a:r>
            <a:r>
              <a:rPr lang="en-US" altLang="sl-SI" sz="2400"/>
              <a:t> nastane, ko ležijo </a:t>
            </a:r>
            <a:r>
              <a:rPr lang="sl-SI" altLang="sl-SI" sz="2400"/>
              <a:t>Sonce</a:t>
            </a:r>
            <a:r>
              <a:rPr lang="en-US" altLang="sl-SI" sz="2400"/>
              <a:t>, </a:t>
            </a:r>
            <a:r>
              <a:rPr lang="sl-SI" altLang="sl-SI" sz="2400"/>
              <a:t>Luna</a:t>
            </a:r>
            <a:r>
              <a:rPr lang="en-US" altLang="sl-SI" sz="2400"/>
              <a:t> in </a:t>
            </a:r>
            <a:r>
              <a:rPr lang="sl-SI" altLang="sl-SI" sz="2400"/>
              <a:t>Zemlja</a:t>
            </a:r>
            <a:r>
              <a:rPr lang="en-US" altLang="sl-SI" sz="2400"/>
              <a:t> na</a:t>
            </a:r>
            <a:r>
              <a:rPr lang="sl-SI" altLang="sl-SI" sz="2400"/>
              <a:t> isti</a:t>
            </a:r>
            <a:r>
              <a:rPr lang="en-US" altLang="sl-SI" sz="2400"/>
              <a:t> </a:t>
            </a:r>
            <a:r>
              <a:rPr lang="sl-SI" altLang="sl-SI" sz="2400"/>
              <a:t>premici</a:t>
            </a:r>
            <a:r>
              <a:rPr lang="en-US" altLang="sl-SI" sz="2400"/>
              <a:t>, in je </a:t>
            </a:r>
            <a:r>
              <a:rPr lang="sl-SI" altLang="sl-SI" sz="2400"/>
              <a:t>Luna</a:t>
            </a:r>
            <a:r>
              <a:rPr lang="en-US" altLang="sl-SI" sz="2400"/>
              <a:t> v sredini. Gledano iz Zemlje je Luna pred Soncem in tako je zakrita celotna svetl</a:t>
            </a:r>
            <a:r>
              <a:rPr lang="sl-SI" altLang="sl-SI" sz="2400"/>
              <a:t>oba</a:t>
            </a:r>
            <a:r>
              <a:rPr lang="en-US" altLang="sl-SI" sz="2400"/>
              <a:t> iz Sonca, ali le del nje.</a:t>
            </a:r>
            <a:endParaRPr lang="sl-SI" altLang="sl-SI" sz="2400"/>
          </a:p>
          <a:p>
            <a:pPr>
              <a:lnSpc>
                <a:spcPct val="90000"/>
              </a:lnSpc>
            </a:pPr>
            <a:r>
              <a:rPr lang="sl-SI" altLang="sl-SI" sz="2400"/>
              <a:t>Najdaljši popolni Sončni mrk lahko traja najdlje 7 min  31 sek, vendar je navadno mnogo krajši.</a:t>
            </a:r>
          </a:p>
          <a:p>
            <a:pPr>
              <a:lnSpc>
                <a:spcPct val="90000"/>
              </a:lnSpc>
            </a:pPr>
            <a:endParaRPr lang="sl-SI" altLang="sl-SI" sz="2400"/>
          </a:p>
          <a:p>
            <a:pPr>
              <a:lnSpc>
                <a:spcPct val="90000"/>
              </a:lnSpc>
            </a:pPr>
            <a:endParaRPr lang="sl-SI" altLang="sl-SI" sz="2400"/>
          </a:p>
          <a:p>
            <a:pPr>
              <a:lnSpc>
                <a:spcPct val="90000"/>
              </a:lnSpc>
            </a:pPr>
            <a:endParaRPr lang="sl-SI" altLang="sl-SI" sz="2400"/>
          </a:p>
          <a:p>
            <a:pPr>
              <a:lnSpc>
                <a:spcPct val="90000"/>
              </a:lnSpc>
            </a:pPr>
            <a:endParaRPr lang="sl-SI" altLang="sl-SI" sz="2400"/>
          </a:p>
          <a:p>
            <a:pPr algn="ctr">
              <a:lnSpc>
                <a:spcPct val="90000"/>
              </a:lnSpc>
              <a:buFontTx/>
              <a:buNone/>
            </a:pPr>
            <a:r>
              <a:rPr lang="sl-SI" altLang="sl-SI" sz="2400">
                <a:solidFill>
                  <a:schemeClr val="accent2"/>
                </a:solidFill>
              </a:rPr>
              <a:t>Sončev mrk leta 1999 v Franciji</a:t>
            </a:r>
            <a:endParaRPr lang="en-US" altLang="sl-SI" sz="240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3D8635-3178-45C7-95A1-AE7CE532FA65}"/>
              </a:ext>
            </a:extLst>
          </p:cNvPr>
          <p:cNvSpPr>
            <a:spLocks noGrp="1" noChangeArrowheads="1"/>
          </p:cNvSpPr>
          <p:nvPr>
            <p:ph type="title"/>
          </p:nvPr>
        </p:nvSpPr>
        <p:spPr/>
        <p:txBody>
          <a:bodyPr/>
          <a:lstStyle/>
          <a:p>
            <a:r>
              <a:rPr lang="sl-SI" altLang="sl-SI">
                <a:solidFill>
                  <a:srgbClr val="FF0000"/>
                </a:solidFill>
              </a:rPr>
              <a:t>Opis Sončevega mrka</a:t>
            </a:r>
            <a:endParaRPr lang="en-US" altLang="sl-SI">
              <a:solidFill>
                <a:srgbClr val="FF0000"/>
              </a:solidFill>
            </a:endParaRPr>
          </a:p>
        </p:txBody>
      </p:sp>
      <p:sp>
        <p:nvSpPr>
          <p:cNvPr id="5123" name="Rectangle 3">
            <a:extLst>
              <a:ext uri="{FF2B5EF4-FFF2-40B4-BE49-F238E27FC236}">
                <a16:creationId xmlns:a16="http://schemas.microsoft.com/office/drawing/2014/main" id="{B25BC2AC-9808-4B62-A9CB-CB09328B648D}"/>
              </a:ext>
            </a:extLst>
          </p:cNvPr>
          <p:cNvSpPr>
            <a:spLocks noGrp="1" noChangeArrowheads="1"/>
          </p:cNvSpPr>
          <p:nvPr>
            <p:ph type="body" idx="1"/>
          </p:nvPr>
        </p:nvSpPr>
        <p:spPr>
          <a:xfrm>
            <a:off x="457200" y="1600200"/>
            <a:ext cx="8229600" cy="4924425"/>
          </a:xfrm>
        </p:spPr>
        <p:txBody>
          <a:bodyPr/>
          <a:lstStyle/>
          <a:p>
            <a:pPr>
              <a:lnSpc>
                <a:spcPct val="90000"/>
              </a:lnSpc>
            </a:pPr>
            <a:r>
              <a:rPr lang="en-US" altLang="sl-SI" sz="2800"/>
              <a:t>Sončevi mrki so zelo redek nebesni pojav. Natančneje ločimo popolne mrke, pri katerih Luna zakrije celotno Sončevo ploskev, delne mrke, pri katerih je zakrit le del in kolobarjaste mrke, pri katerih Luna zakrije le srednji del Sončeve ploskve. Do tega pride, ker se razdalje med Soncem, Zemljo in Luno spreminjajo med letom.</a:t>
            </a:r>
            <a:endParaRPr lang="sl-SI" altLang="sl-SI" sz="2800"/>
          </a:p>
          <a:p>
            <a:pPr>
              <a:lnSpc>
                <a:spcPct val="90000"/>
              </a:lnSpc>
            </a:pPr>
            <a:endParaRPr lang="sl-SI" altLang="sl-SI" sz="2800"/>
          </a:p>
          <a:p>
            <a:pPr>
              <a:lnSpc>
                <a:spcPct val="90000"/>
              </a:lnSpc>
            </a:pPr>
            <a:r>
              <a:rPr lang="en-US" altLang="sl-SI" sz="2800"/>
              <a:t>Za opazovanje Sonca in mrka veljajo posebni zaščitni ukrepi za oči, saj že kratkotrajni pogled v Sonce povzroči nepopravljivo poškodbo vida.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a:extLst>
              <a:ext uri="{FF2B5EF4-FFF2-40B4-BE49-F238E27FC236}">
                <a16:creationId xmlns:a16="http://schemas.microsoft.com/office/drawing/2014/main" id="{00DC0CC1-1469-48CF-BCD6-B71211006DDA}"/>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003800" y="4005263"/>
            <a:ext cx="3600450" cy="2695575"/>
          </a:xfrm>
          <a:noFill/>
          <a:ln/>
        </p:spPr>
      </p:pic>
      <p:sp>
        <p:nvSpPr>
          <p:cNvPr id="23554" name="Rectangle 2">
            <a:extLst>
              <a:ext uri="{FF2B5EF4-FFF2-40B4-BE49-F238E27FC236}">
                <a16:creationId xmlns:a16="http://schemas.microsoft.com/office/drawing/2014/main" id="{9B243EC6-A739-4E23-8C2F-3A6F39E6421D}"/>
              </a:ext>
            </a:extLst>
          </p:cNvPr>
          <p:cNvSpPr>
            <a:spLocks noGrp="1" noChangeArrowheads="1"/>
          </p:cNvSpPr>
          <p:nvPr>
            <p:ph type="title"/>
          </p:nvPr>
        </p:nvSpPr>
        <p:spPr/>
        <p:txBody>
          <a:bodyPr/>
          <a:lstStyle/>
          <a:p>
            <a:pPr algn="l"/>
            <a:r>
              <a:rPr lang="sl-SI" altLang="sl-SI">
                <a:solidFill>
                  <a:srgbClr val="FF0000"/>
                </a:solidFill>
              </a:rPr>
              <a:t>Tri vrste mrka</a:t>
            </a:r>
            <a:endParaRPr lang="en-US" altLang="sl-SI">
              <a:solidFill>
                <a:srgbClr val="FF0000"/>
              </a:solidFill>
            </a:endParaRPr>
          </a:p>
        </p:txBody>
      </p:sp>
      <p:sp>
        <p:nvSpPr>
          <p:cNvPr id="23555" name="Rectangle 3">
            <a:extLst>
              <a:ext uri="{FF2B5EF4-FFF2-40B4-BE49-F238E27FC236}">
                <a16:creationId xmlns:a16="http://schemas.microsoft.com/office/drawing/2014/main" id="{2408C23D-946F-4EC7-89D4-9E437979B07E}"/>
              </a:ext>
            </a:extLst>
          </p:cNvPr>
          <p:cNvSpPr>
            <a:spLocks noGrp="1" noChangeArrowheads="1"/>
          </p:cNvSpPr>
          <p:nvPr>
            <p:ph type="body" sz="half" idx="1"/>
          </p:nvPr>
        </p:nvSpPr>
        <p:spPr>
          <a:xfrm>
            <a:off x="457200" y="1600200"/>
            <a:ext cx="8291513" cy="4525963"/>
          </a:xfrm>
        </p:spPr>
        <p:txBody>
          <a:bodyPr/>
          <a:lstStyle/>
          <a:p>
            <a:pPr>
              <a:buFontTx/>
              <a:buNone/>
            </a:pPr>
            <a:r>
              <a:rPr lang="sl-SI" altLang="sl-SI" sz="2800"/>
              <a:t> Obstajajo tri vrste mrkov:</a:t>
            </a:r>
          </a:p>
          <a:p>
            <a:pPr>
              <a:buFontTx/>
              <a:buNone/>
            </a:pPr>
            <a:r>
              <a:rPr lang="sl-SI" altLang="sl-SI" sz="2800"/>
              <a:t>- popolni</a:t>
            </a:r>
          </a:p>
          <a:p>
            <a:pPr>
              <a:buFontTx/>
              <a:buNone/>
            </a:pPr>
            <a:r>
              <a:rPr lang="sl-SI" altLang="sl-SI" sz="2800"/>
              <a:t>- kolobarjast</a:t>
            </a:r>
          </a:p>
          <a:p>
            <a:pPr>
              <a:buFontTx/>
              <a:buNone/>
            </a:pPr>
            <a:r>
              <a:rPr lang="sl-SI" altLang="sl-SI" sz="2800"/>
              <a:t>- delni </a:t>
            </a:r>
            <a:endParaRPr lang="en-US" altLang="sl-SI" sz="2800"/>
          </a:p>
        </p:txBody>
      </p:sp>
      <p:pic>
        <p:nvPicPr>
          <p:cNvPr id="23556" name="Picture 4">
            <a:extLst>
              <a:ext uri="{FF2B5EF4-FFF2-40B4-BE49-F238E27FC236}">
                <a16:creationId xmlns:a16="http://schemas.microsoft.com/office/drawing/2014/main" id="{4B1947BC-1F8D-4807-A6C4-1C55D38E1318}"/>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84213" y="3644900"/>
            <a:ext cx="3600450" cy="3067050"/>
          </a:xfrm>
          <a:noFill/>
          <a:ln/>
        </p:spPr>
      </p:pic>
      <p:pic>
        <p:nvPicPr>
          <p:cNvPr id="23560" name="Picture 8">
            <a:extLst>
              <a:ext uri="{FF2B5EF4-FFF2-40B4-BE49-F238E27FC236}">
                <a16:creationId xmlns:a16="http://schemas.microsoft.com/office/drawing/2014/main" id="{13EE5324-17A5-4030-824E-7C267775D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88913"/>
            <a:ext cx="3529013"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p:cTn id="7" dur="5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3555">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3556"/>
                                        </p:tgtEl>
                                        <p:attrNameLst>
                                          <p:attrName>style.visibility</p:attrName>
                                        </p:attrNameLst>
                                      </p:cBhvr>
                                      <p:to>
                                        <p:strVal val="visible"/>
                                      </p:to>
                                    </p:set>
                                    <p:anim calcmode="lin" valueType="num">
                                      <p:cBhvr>
                                        <p:cTn id="11" dur="500" fill="hold"/>
                                        <p:tgtEl>
                                          <p:spTgt spid="23556"/>
                                        </p:tgtEl>
                                        <p:attrNameLst>
                                          <p:attrName>ppt_w</p:attrName>
                                        </p:attrNameLst>
                                      </p:cBhvr>
                                      <p:tavLst>
                                        <p:tav tm="0">
                                          <p:val>
                                            <p:fltVal val="0"/>
                                          </p:val>
                                        </p:tav>
                                        <p:tav tm="100000">
                                          <p:val>
                                            <p:strVal val="#ppt_w"/>
                                          </p:val>
                                        </p:tav>
                                      </p:tavLst>
                                    </p:anim>
                                    <p:anim calcmode="lin" valueType="num">
                                      <p:cBhvr>
                                        <p:cTn id="12" dur="500" fill="hold"/>
                                        <p:tgtEl>
                                          <p:spTgt spid="23556"/>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42" presetClass="entr" presetSubtype="0" fill="hold" nodeType="afterEffect">
                                  <p:stCondLst>
                                    <p:cond delay="2000"/>
                                  </p:stCondLst>
                                  <p:childTnLst>
                                    <p:set>
                                      <p:cBhvr>
                                        <p:cTn id="15" dur="1" fill="hold">
                                          <p:stCondLst>
                                            <p:cond delay="0"/>
                                          </p:stCondLst>
                                        </p:cTn>
                                        <p:tgtEl>
                                          <p:spTgt spid="23555">
                                            <p:txEl>
                                              <p:pRg st="2" end="2"/>
                                            </p:txEl>
                                          </p:spTgt>
                                        </p:tgtEl>
                                        <p:attrNameLst>
                                          <p:attrName>style.visibility</p:attrName>
                                        </p:attrNameLst>
                                      </p:cBhvr>
                                      <p:to>
                                        <p:strVal val="visible"/>
                                      </p:to>
                                    </p:set>
                                    <p:animEffect transition="in" filter="fade">
                                      <p:cBhvr>
                                        <p:cTn id="16" dur="1000"/>
                                        <p:tgtEl>
                                          <p:spTgt spid="23555">
                                            <p:txEl>
                                              <p:pRg st="2" end="2"/>
                                            </p:txEl>
                                          </p:spTgt>
                                        </p:tgtEl>
                                      </p:cBhvr>
                                    </p:animEffect>
                                    <p:anim calcmode="lin" valueType="num">
                                      <p:cBhvr>
                                        <p:cTn id="17"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23555">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000"/>
                                  </p:stCondLst>
                                  <p:childTnLst>
                                    <p:set>
                                      <p:cBhvr>
                                        <p:cTn id="20" dur="1" fill="hold">
                                          <p:stCondLst>
                                            <p:cond delay="0"/>
                                          </p:stCondLst>
                                        </p:cTn>
                                        <p:tgtEl>
                                          <p:spTgt spid="23560"/>
                                        </p:tgtEl>
                                        <p:attrNameLst>
                                          <p:attrName>style.visibility</p:attrName>
                                        </p:attrNameLst>
                                      </p:cBhvr>
                                      <p:to>
                                        <p:strVal val="visible"/>
                                      </p:to>
                                    </p:set>
                                    <p:animEffect transition="in" filter="fade">
                                      <p:cBhvr>
                                        <p:cTn id="21" dur="1000"/>
                                        <p:tgtEl>
                                          <p:spTgt spid="23560"/>
                                        </p:tgtEl>
                                      </p:cBhvr>
                                    </p:animEffect>
                                    <p:anim calcmode="lin" valueType="num">
                                      <p:cBhvr>
                                        <p:cTn id="22" dur="1000" fill="hold"/>
                                        <p:tgtEl>
                                          <p:spTgt spid="23560"/>
                                        </p:tgtEl>
                                        <p:attrNameLst>
                                          <p:attrName>ppt_x</p:attrName>
                                        </p:attrNameLst>
                                      </p:cBhvr>
                                      <p:tavLst>
                                        <p:tav tm="0">
                                          <p:val>
                                            <p:strVal val="#ppt_x"/>
                                          </p:val>
                                        </p:tav>
                                        <p:tav tm="100000">
                                          <p:val>
                                            <p:strVal val="#ppt_x"/>
                                          </p:val>
                                        </p:tav>
                                      </p:tavLst>
                                    </p:anim>
                                    <p:anim calcmode="lin" valueType="num">
                                      <p:cBhvr>
                                        <p:cTn id="23" dur="1000" fill="hold"/>
                                        <p:tgtEl>
                                          <p:spTgt spid="2356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500"/>
                            </p:stCondLst>
                            <p:childTnLst>
                              <p:par>
                                <p:cTn id="25" presetID="15" presetClass="entr" presetSubtype="0" fill="hold" nodeType="afterEffect">
                                  <p:stCondLst>
                                    <p:cond delay="2000"/>
                                  </p:stCondLst>
                                  <p:childTnLst>
                                    <p:set>
                                      <p:cBhvr>
                                        <p:cTn id="26" dur="1" fill="hold">
                                          <p:stCondLst>
                                            <p:cond delay="0"/>
                                          </p:stCondLst>
                                        </p:cTn>
                                        <p:tgtEl>
                                          <p:spTgt spid="23555">
                                            <p:txEl>
                                              <p:pRg st="3" end="3"/>
                                            </p:txEl>
                                          </p:spTgt>
                                        </p:tgtEl>
                                        <p:attrNameLst>
                                          <p:attrName>style.visibility</p:attrName>
                                        </p:attrNameLst>
                                      </p:cBhvr>
                                      <p:to>
                                        <p:strVal val="visible"/>
                                      </p:to>
                                    </p:set>
                                    <p:anim calcmode="lin" valueType="num">
                                      <p:cBhvr>
                                        <p:cTn id="27" dur="10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23555">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2355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3555">
                                            <p:txEl>
                                              <p:pRg st="3" end="3"/>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3000"/>
                                  </p:stCondLst>
                                  <p:childTnLst>
                                    <p:set>
                                      <p:cBhvr>
                                        <p:cTn id="32" dur="1" fill="hold">
                                          <p:stCondLst>
                                            <p:cond delay="0"/>
                                          </p:stCondLst>
                                        </p:cTn>
                                        <p:tgtEl>
                                          <p:spTgt spid="23558"/>
                                        </p:tgtEl>
                                        <p:attrNameLst>
                                          <p:attrName>style.visibility</p:attrName>
                                        </p:attrNameLst>
                                      </p:cBhvr>
                                      <p:to>
                                        <p:strVal val="visible"/>
                                      </p:to>
                                    </p:set>
                                    <p:anim calcmode="lin" valueType="num">
                                      <p:cBhvr>
                                        <p:cTn id="33" dur="1000" fill="hold"/>
                                        <p:tgtEl>
                                          <p:spTgt spid="23558"/>
                                        </p:tgtEl>
                                        <p:attrNameLst>
                                          <p:attrName>ppt_w</p:attrName>
                                        </p:attrNameLst>
                                      </p:cBhvr>
                                      <p:tavLst>
                                        <p:tav tm="0">
                                          <p:val>
                                            <p:fltVal val="0"/>
                                          </p:val>
                                        </p:tav>
                                        <p:tav tm="100000">
                                          <p:val>
                                            <p:strVal val="#ppt_w"/>
                                          </p:val>
                                        </p:tav>
                                      </p:tavLst>
                                    </p:anim>
                                    <p:anim calcmode="lin" valueType="num">
                                      <p:cBhvr>
                                        <p:cTn id="34" dur="1000" fill="hold"/>
                                        <p:tgtEl>
                                          <p:spTgt spid="23558"/>
                                        </p:tgtEl>
                                        <p:attrNameLst>
                                          <p:attrName>ppt_h</p:attrName>
                                        </p:attrNameLst>
                                      </p:cBhvr>
                                      <p:tavLst>
                                        <p:tav tm="0">
                                          <p:val>
                                            <p:fltVal val="0"/>
                                          </p:val>
                                        </p:tav>
                                        <p:tav tm="100000">
                                          <p:val>
                                            <p:strVal val="#ppt_h"/>
                                          </p:val>
                                        </p:tav>
                                      </p:tavLst>
                                    </p:anim>
                                    <p:anim calcmode="lin" valueType="num">
                                      <p:cBhvr>
                                        <p:cTn id="35" dur="1000" fill="hold"/>
                                        <p:tgtEl>
                                          <p:spTgt spid="23558"/>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35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7" name="Picture 13">
            <a:extLst>
              <a:ext uri="{FF2B5EF4-FFF2-40B4-BE49-F238E27FC236}">
                <a16:creationId xmlns:a16="http://schemas.microsoft.com/office/drawing/2014/main" id="{D6AF0617-1D98-4C82-8408-8CEED4A8BF6B}"/>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3851275" y="2690813"/>
            <a:ext cx="5113338" cy="4005262"/>
          </a:xfrm>
          <a:noFill/>
          <a:ln/>
        </p:spPr>
      </p:pic>
      <p:sp>
        <p:nvSpPr>
          <p:cNvPr id="6158" name="Rectangle 14">
            <a:extLst>
              <a:ext uri="{FF2B5EF4-FFF2-40B4-BE49-F238E27FC236}">
                <a16:creationId xmlns:a16="http://schemas.microsoft.com/office/drawing/2014/main" id="{0698ED52-E9C5-4770-8652-8354B0AC936D}"/>
              </a:ext>
            </a:extLst>
          </p:cNvPr>
          <p:cNvSpPr>
            <a:spLocks noGrp="1" noChangeArrowheads="1"/>
          </p:cNvSpPr>
          <p:nvPr>
            <p:ph type="title"/>
          </p:nvPr>
        </p:nvSpPr>
        <p:spPr/>
        <p:txBody>
          <a:bodyPr/>
          <a:lstStyle/>
          <a:p>
            <a:r>
              <a:rPr lang="sl-SI" altLang="sl-SI">
                <a:solidFill>
                  <a:srgbClr val="FF0000"/>
                </a:solidFill>
              </a:rPr>
              <a:t>Sliki Sončevega mrka</a:t>
            </a:r>
            <a:endParaRPr lang="en-US" altLang="sl-SI">
              <a:solidFill>
                <a:srgbClr val="FF0000"/>
              </a:solidFill>
            </a:endParaRPr>
          </a:p>
        </p:txBody>
      </p:sp>
      <p:sp>
        <p:nvSpPr>
          <p:cNvPr id="6147" name="Rectangle 3">
            <a:extLst>
              <a:ext uri="{FF2B5EF4-FFF2-40B4-BE49-F238E27FC236}">
                <a16:creationId xmlns:a16="http://schemas.microsoft.com/office/drawing/2014/main" id="{D4682A24-C089-4A9E-80D7-055AF182B146}"/>
              </a:ext>
            </a:extLst>
          </p:cNvPr>
          <p:cNvSpPr>
            <a:spLocks noGrp="1" noChangeArrowheads="1"/>
          </p:cNvSpPr>
          <p:nvPr>
            <p:ph type="body" sz="half" idx="1"/>
          </p:nvPr>
        </p:nvSpPr>
        <p:spPr>
          <a:xfrm>
            <a:off x="457200" y="1600200"/>
            <a:ext cx="8362950" cy="5141913"/>
          </a:xfrm>
        </p:spPr>
        <p:txBody>
          <a:bodyPr/>
          <a:lstStyle/>
          <a:p>
            <a:pPr>
              <a:lnSpc>
                <a:spcPct val="80000"/>
              </a:lnSpc>
              <a:buFontTx/>
              <a:buNone/>
            </a:pPr>
            <a:r>
              <a:rPr lang="sl-SI" altLang="sl-SI" sz="2400"/>
              <a:t>Popolni Sončev mrk,</a:t>
            </a:r>
          </a:p>
          <a:p>
            <a:pPr>
              <a:lnSpc>
                <a:spcPct val="80000"/>
              </a:lnSpc>
              <a:buFontTx/>
              <a:buNone/>
            </a:pPr>
            <a:r>
              <a:rPr lang="sl-SI" altLang="sl-SI" sz="2400"/>
              <a:t>11. avgust 1999, Francija.</a:t>
            </a:r>
          </a:p>
          <a:p>
            <a:pPr>
              <a:lnSpc>
                <a:spcPct val="80000"/>
              </a:lnSpc>
            </a:pPr>
            <a:endParaRPr lang="sl-SI" altLang="sl-SI" sz="2400"/>
          </a:p>
          <a:p>
            <a:pPr>
              <a:lnSpc>
                <a:spcPct val="80000"/>
              </a:lnSpc>
            </a:pPr>
            <a:endParaRPr lang="sl-SI" altLang="sl-SI" sz="2400"/>
          </a:p>
          <a:p>
            <a:pPr>
              <a:lnSpc>
                <a:spcPct val="80000"/>
              </a:lnSpc>
            </a:pPr>
            <a:endParaRPr lang="sl-SI" altLang="sl-SI" sz="2400"/>
          </a:p>
          <a:p>
            <a:pPr>
              <a:lnSpc>
                <a:spcPct val="80000"/>
              </a:lnSpc>
            </a:pPr>
            <a:endParaRPr lang="sl-SI" altLang="sl-SI" sz="2400"/>
          </a:p>
          <a:p>
            <a:pPr>
              <a:lnSpc>
                <a:spcPct val="80000"/>
              </a:lnSpc>
            </a:pPr>
            <a:endParaRPr lang="sl-SI" altLang="sl-SI" sz="2400"/>
          </a:p>
          <a:p>
            <a:pPr>
              <a:lnSpc>
                <a:spcPct val="80000"/>
              </a:lnSpc>
            </a:pPr>
            <a:endParaRPr lang="sl-SI" altLang="sl-SI" sz="2400"/>
          </a:p>
          <a:p>
            <a:pPr>
              <a:lnSpc>
                <a:spcPct val="80000"/>
              </a:lnSpc>
              <a:buFontTx/>
              <a:buNone/>
            </a:pPr>
            <a:endParaRPr lang="sl-SI" altLang="sl-SI" sz="2400"/>
          </a:p>
          <a:p>
            <a:pPr>
              <a:lnSpc>
                <a:spcPct val="80000"/>
              </a:lnSpc>
              <a:buFontTx/>
              <a:buNone/>
            </a:pPr>
            <a:endParaRPr lang="sl-SI" altLang="sl-SI" sz="2400"/>
          </a:p>
          <a:p>
            <a:pPr>
              <a:lnSpc>
                <a:spcPct val="80000"/>
              </a:lnSpc>
              <a:buFontTx/>
              <a:buNone/>
            </a:pPr>
            <a:r>
              <a:rPr lang="sl-SI" altLang="sl-SI" sz="2400"/>
              <a:t>Napredovanje mrka  </a:t>
            </a:r>
          </a:p>
          <a:p>
            <a:pPr>
              <a:lnSpc>
                <a:spcPct val="80000"/>
              </a:lnSpc>
              <a:buFontTx/>
              <a:buNone/>
            </a:pPr>
            <a:r>
              <a:rPr lang="sl-SI" altLang="sl-SI" sz="2400"/>
              <a:t>v združenih posnetkih</a:t>
            </a:r>
          </a:p>
          <a:p>
            <a:pPr>
              <a:lnSpc>
                <a:spcPct val="80000"/>
              </a:lnSpc>
              <a:buFontTx/>
              <a:buNone/>
            </a:pPr>
            <a:r>
              <a:rPr lang="sl-SI" altLang="sl-SI" sz="2400"/>
              <a:t>z razmikom 10-ih minut.</a:t>
            </a:r>
            <a:endParaRPr lang="en-US" altLang="sl-SI" sz="2400"/>
          </a:p>
        </p:txBody>
      </p:sp>
      <p:pic>
        <p:nvPicPr>
          <p:cNvPr id="6154" name="Picture 10">
            <a:extLst>
              <a:ext uri="{FF2B5EF4-FFF2-40B4-BE49-F238E27FC236}">
                <a16:creationId xmlns:a16="http://schemas.microsoft.com/office/drawing/2014/main" id="{AF5921BC-3F20-4323-9A40-1D4BC2819ADB}"/>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9750" y="2420938"/>
            <a:ext cx="2447925" cy="2409825"/>
          </a:xfrm>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14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p:cTn id="11" dur="10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6147">
                                            <p:txEl>
                                              <p:pRg st="1" end="1"/>
                                            </p:txEl>
                                          </p:spTgt>
                                        </p:tgtEl>
                                        <p:attrNameLst>
                                          <p:attrName>ppt_h</p:attrName>
                                        </p:attrNameLst>
                                      </p:cBhvr>
                                      <p:tavLst>
                                        <p:tav tm="0">
                                          <p:val>
                                            <p:fltVal val="0"/>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6154"/>
                                        </p:tgtEl>
                                        <p:attrNameLst>
                                          <p:attrName>style.visibility</p:attrName>
                                        </p:attrNameLst>
                                      </p:cBhvr>
                                      <p:to>
                                        <p:strVal val="visible"/>
                                      </p:to>
                                    </p:set>
                                    <p:animEffect transition="in" filter="fade">
                                      <p:cBhvr>
                                        <p:cTn id="15" dur="1000"/>
                                        <p:tgtEl>
                                          <p:spTgt spid="6154"/>
                                        </p:tgtEl>
                                      </p:cBhvr>
                                    </p:animEffect>
                                    <p:anim calcmode="lin" valueType="num">
                                      <p:cBhvr>
                                        <p:cTn id="16" dur="1000" fill="hold"/>
                                        <p:tgtEl>
                                          <p:spTgt spid="6154"/>
                                        </p:tgtEl>
                                        <p:attrNameLst>
                                          <p:attrName>ppt_x</p:attrName>
                                        </p:attrNameLst>
                                      </p:cBhvr>
                                      <p:tavLst>
                                        <p:tav tm="0">
                                          <p:val>
                                            <p:strVal val="#ppt_x"/>
                                          </p:val>
                                        </p:tav>
                                        <p:tav tm="100000">
                                          <p:val>
                                            <p:strVal val="#ppt_x"/>
                                          </p:val>
                                        </p:tav>
                                      </p:tavLst>
                                    </p:anim>
                                    <p:anim calcmode="lin" valueType="num">
                                      <p:cBhvr>
                                        <p:cTn id="17" dur="1000" fill="hold"/>
                                        <p:tgtEl>
                                          <p:spTgt spid="6154"/>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nodeType="clickEffect">
                                  <p:stCondLst>
                                    <p:cond delay="0"/>
                                  </p:stCondLst>
                                  <p:childTnLst>
                                    <p:set>
                                      <p:cBhvr>
                                        <p:cTn id="21" dur="1" fill="hold">
                                          <p:stCondLst>
                                            <p:cond delay="0"/>
                                          </p:stCondLst>
                                        </p:cTn>
                                        <p:tgtEl>
                                          <p:spTgt spid="6147">
                                            <p:txEl>
                                              <p:pRg st="10" end="10"/>
                                            </p:txEl>
                                          </p:spTgt>
                                        </p:tgtEl>
                                        <p:attrNameLst>
                                          <p:attrName>style.visibility</p:attrName>
                                        </p:attrNameLst>
                                      </p:cBhvr>
                                      <p:to>
                                        <p:strVal val="visible"/>
                                      </p:to>
                                    </p:set>
                                    <p:animEffect transition="in" filter="fade">
                                      <p:cBhvr>
                                        <p:cTn id="22" dur="1600" decel="100000"/>
                                        <p:tgtEl>
                                          <p:spTgt spid="6147">
                                            <p:txEl>
                                              <p:pRg st="10" end="10"/>
                                            </p:txEl>
                                          </p:spTgt>
                                        </p:tgtEl>
                                      </p:cBhvr>
                                    </p:animEffect>
                                    <p:anim calcmode="lin" valueType="num">
                                      <p:cBhvr>
                                        <p:cTn id="23" dur="1600" decel="100000" fill="hold"/>
                                        <p:tgtEl>
                                          <p:spTgt spid="6147">
                                            <p:txEl>
                                              <p:pRg st="10" end="10"/>
                                            </p:txEl>
                                          </p:spTgt>
                                        </p:tgtEl>
                                        <p:attrNameLst>
                                          <p:attrName>style.rotation</p:attrName>
                                        </p:attrNameLst>
                                      </p:cBhvr>
                                      <p:tavLst>
                                        <p:tav tm="0">
                                          <p:val>
                                            <p:fltVal val="-90"/>
                                          </p:val>
                                        </p:tav>
                                        <p:tav tm="100000">
                                          <p:val>
                                            <p:fltVal val="0"/>
                                          </p:val>
                                        </p:tav>
                                      </p:tavLst>
                                    </p:anim>
                                    <p:anim calcmode="lin" valueType="num">
                                      <p:cBhvr>
                                        <p:cTn id="24" dur="1600" decel="100000" fill="hold"/>
                                        <p:tgtEl>
                                          <p:spTgt spid="6147">
                                            <p:txEl>
                                              <p:pRg st="10" end="10"/>
                                            </p:txEl>
                                          </p:spTgt>
                                        </p:tgtEl>
                                        <p:attrNameLst>
                                          <p:attrName>ppt_x</p:attrName>
                                        </p:attrNameLst>
                                      </p:cBhvr>
                                      <p:tavLst>
                                        <p:tav tm="0">
                                          <p:val>
                                            <p:strVal val="#ppt_x+0.4"/>
                                          </p:val>
                                        </p:tav>
                                        <p:tav tm="100000">
                                          <p:val>
                                            <p:strVal val="#ppt_x-0.05"/>
                                          </p:val>
                                        </p:tav>
                                      </p:tavLst>
                                    </p:anim>
                                    <p:anim calcmode="lin" valueType="num">
                                      <p:cBhvr>
                                        <p:cTn id="25" dur="1600" decel="100000" fill="hold"/>
                                        <p:tgtEl>
                                          <p:spTgt spid="6147">
                                            <p:txEl>
                                              <p:pRg st="10" end="10"/>
                                            </p:txEl>
                                          </p:spTgt>
                                        </p:tgtEl>
                                        <p:attrNameLst>
                                          <p:attrName>ppt_y</p:attrName>
                                        </p:attrNameLst>
                                      </p:cBhvr>
                                      <p:tavLst>
                                        <p:tav tm="0">
                                          <p:val>
                                            <p:strVal val="#ppt_y-0.4"/>
                                          </p:val>
                                        </p:tav>
                                        <p:tav tm="100000">
                                          <p:val>
                                            <p:strVal val="#ppt_y+0.1"/>
                                          </p:val>
                                        </p:tav>
                                      </p:tavLst>
                                    </p:anim>
                                    <p:anim calcmode="lin" valueType="num">
                                      <p:cBhvr>
                                        <p:cTn id="26" dur="400" accel="100000" fill="hold">
                                          <p:stCondLst>
                                            <p:cond delay="1600"/>
                                          </p:stCondLst>
                                        </p:cTn>
                                        <p:tgtEl>
                                          <p:spTgt spid="6147">
                                            <p:txEl>
                                              <p:pRg st="10" end="10"/>
                                            </p:txEl>
                                          </p:spTgt>
                                        </p:tgtEl>
                                        <p:attrNameLst>
                                          <p:attrName>ppt_x</p:attrName>
                                        </p:attrNameLst>
                                      </p:cBhvr>
                                      <p:tavLst>
                                        <p:tav tm="0">
                                          <p:val>
                                            <p:strVal val="#ppt_x-0.05"/>
                                          </p:val>
                                        </p:tav>
                                        <p:tav tm="100000">
                                          <p:val>
                                            <p:strVal val="#ppt_x"/>
                                          </p:val>
                                        </p:tav>
                                      </p:tavLst>
                                    </p:anim>
                                    <p:anim calcmode="lin" valueType="num">
                                      <p:cBhvr>
                                        <p:cTn id="27" dur="400" accel="100000" fill="hold">
                                          <p:stCondLst>
                                            <p:cond delay="1600"/>
                                          </p:stCondLst>
                                        </p:cTn>
                                        <p:tgtEl>
                                          <p:spTgt spid="6147">
                                            <p:txEl>
                                              <p:pRg st="10" end="10"/>
                                            </p:txEl>
                                          </p:spTgt>
                                        </p:tgtEl>
                                        <p:attrNameLst>
                                          <p:attrName>ppt_y</p:attrName>
                                        </p:attrNameLst>
                                      </p:cBhvr>
                                      <p:tavLst>
                                        <p:tav tm="0">
                                          <p:val>
                                            <p:strVal val="#ppt_y+0.1"/>
                                          </p:val>
                                        </p:tav>
                                        <p:tav tm="100000">
                                          <p:val>
                                            <p:strVal val="#ppt_y"/>
                                          </p:val>
                                        </p:tav>
                                      </p:tavLst>
                                    </p:anim>
                                  </p:childTnLst>
                                </p:cTn>
                              </p:par>
                              <p:par>
                                <p:cTn id="28" presetID="30" presetClass="entr" presetSubtype="0" fill="hold" nodeType="withEffect">
                                  <p:stCondLst>
                                    <p:cond delay="0"/>
                                  </p:stCondLst>
                                  <p:childTnLst>
                                    <p:set>
                                      <p:cBhvr>
                                        <p:cTn id="29" dur="1" fill="hold">
                                          <p:stCondLst>
                                            <p:cond delay="0"/>
                                          </p:stCondLst>
                                        </p:cTn>
                                        <p:tgtEl>
                                          <p:spTgt spid="6147">
                                            <p:txEl>
                                              <p:pRg st="11" end="11"/>
                                            </p:txEl>
                                          </p:spTgt>
                                        </p:tgtEl>
                                        <p:attrNameLst>
                                          <p:attrName>style.visibility</p:attrName>
                                        </p:attrNameLst>
                                      </p:cBhvr>
                                      <p:to>
                                        <p:strVal val="visible"/>
                                      </p:to>
                                    </p:set>
                                    <p:animEffect transition="in" filter="fade">
                                      <p:cBhvr>
                                        <p:cTn id="30" dur="1600" decel="100000"/>
                                        <p:tgtEl>
                                          <p:spTgt spid="6147">
                                            <p:txEl>
                                              <p:pRg st="11" end="11"/>
                                            </p:txEl>
                                          </p:spTgt>
                                        </p:tgtEl>
                                      </p:cBhvr>
                                    </p:animEffect>
                                    <p:anim calcmode="lin" valueType="num">
                                      <p:cBhvr>
                                        <p:cTn id="31" dur="1600" decel="100000" fill="hold"/>
                                        <p:tgtEl>
                                          <p:spTgt spid="6147">
                                            <p:txEl>
                                              <p:pRg st="11" end="11"/>
                                            </p:txEl>
                                          </p:spTgt>
                                        </p:tgtEl>
                                        <p:attrNameLst>
                                          <p:attrName>style.rotation</p:attrName>
                                        </p:attrNameLst>
                                      </p:cBhvr>
                                      <p:tavLst>
                                        <p:tav tm="0">
                                          <p:val>
                                            <p:fltVal val="-90"/>
                                          </p:val>
                                        </p:tav>
                                        <p:tav tm="100000">
                                          <p:val>
                                            <p:fltVal val="0"/>
                                          </p:val>
                                        </p:tav>
                                      </p:tavLst>
                                    </p:anim>
                                    <p:anim calcmode="lin" valueType="num">
                                      <p:cBhvr>
                                        <p:cTn id="32" dur="1600" decel="100000" fill="hold"/>
                                        <p:tgtEl>
                                          <p:spTgt spid="6147">
                                            <p:txEl>
                                              <p:pRg st="11" end="11"/>
                                            </p:txEl>
                                          </p:spTgt>
                                        </p:tgtEl>
                                        <p:attrNameLst>
                                          <p:attrName>ppt_x</p:attrName>
                                        </p:attrNameLst>
                                      </p:cBhvr>
                                      <p:tavLst>
                                        <p:tav tm="0">
                                          <p:val>
                                            <p:strVal val="#ppt_x+0.4"/>
                                          </p:val>
                                        </p:tav>
                                        <p:tav tm="100000">
                                          <p:val>
                                            <p:strVal val="#ppt_x-0.05"/>
                                          </p:val>
                                        </p:tav>
                                      </p:tavLst>
                                    </p:anim>
                                    <p:anim calcmode="lin" valueType="num">
                                      <p:cBhvr>
                                        <p:cTn id="33" dur="1600" decel="100000" fill="hold"/>
                                        <p:tgtEl>
                                          <p:spTgt spid="6147">
                                            <p:txEl>
                                              <p:pRg st="11" end="11"/>
                                            </p:txEl>
                                          </p:spTgt>
                                        </p:tgtEl>
                                        <p:attrNameLst>
                                          <p:attrName>ppt_y</p:attrName>
                                        </p:attrNameLst>
                                      </p:cBhvr>
                                      <p:tavLst>
                                        <p:tav tm="0">
                                          <p:val>
                                            <p:strVal val="#ppt_y-0.4"/>
                                          </p:val>
                                        </p:tav>
                                        <p:tav tm="100000">
                                          <p:val>
                                            <p:strVal val="#ppt_y+0.1"/>
                                          </p:val>
                                        </p:tav>
                                      </p:tavLst>
                                    </p:anim>
                                    <p:anim calcmode="lin" valueType="num">
                                      <p:cBhvr>
                                        <p:cTn id="34" dur="400" accel="100000" fill="hold">
                                          <p:stCondLst>
                                            <p:cond delay="1600"/>
                                          </p:stCondLst>
                                        </p:cTn>
                                        <p:tgtEl>
                                          <p:spTgt spid="6147">
                                            <p:txEl>
                                              <p:pRg st="11" end="11"/>
                                            </p:txEl>
                                          </p:spTgt>
                                        </p:tgtEl>
                                        <p:attrNameLst>
                                          <p:attrName>ppt_x</p:attrName>
                                        </p:attrNameLst>
                                      </p:cBhvr>
                                      <p:tavLst>
                                        <p:tav tm="0">
                                          <p:val>
                                            <p:strVal val="#ppt_x-0.05"/>
                                          </p:val>
                                        </p:tav>
                                        <p:tav tm="100000">
                                          <p:val>
                                            <p:strVal val="#ppt_x"/>
                                          </p:val>
                                        </p:tav>
                                      </p:tavLst>
                                    </p:anim>
                                    <p:anim calcmode="lin" valueType="num">
                                      <p:cBhvr>
                                        <p:cTn id="35" dur="400" accel="100000" fill="hold">
                                          <p:stCondLst>
                                            <p:cond delay="1600"/>
                                          </p:stCondLst>
                                        </p:cTn>
                                        <p:tgtEl>
                                          <p:spTgt spid="6147">
                                            <p:txEl>
                                              <p:pRg st="11" end="11"/>
                                            </p:txEl>
                                          </p:spTgt>
                                        </p:tgtEl>
                                        <p:attrNameLst>
                                          <p:attrName>ppt_y</p:attrName>
                                        </p:attrNameLst>
                                      </p:cBhvr>
                                      <p:tavLst>
                                        <p:tav tm="0">
                                          <p:val>
                                            <p:strVal val="#ppt_y+0.1"/>
                                          </p:val>
                                        </p:tav>
                                        <p:tav tm="100000">
                                          <p:val>
                                            <p:strVal val="#ppt_y"/>
                                          </p:val>
                                        </p:tav>
                                      </p:tavLst>
                                    </p:anim>
                                  </p:childTnLst>
                                </p:cTn>
                              </p:par>
                              <p:par>
                                <p:cTn id="36" presetID="30" presetClass="entr" presetSubtype="0" fill="hold" nodeType="withEffect">
                                  <p:stCondLst>
                                    <p:cond delay="0"/>
                                  </p:stCondLst>
                                  <p:childTnLst>
                                    <p:set>
                                      <p:cBhvr>
                                        <p:cTn id="37" dur="1" fill="hold">
                                          <p:stCondLst>
                                            <p:cond delay="0"/>
                                          </p:stCondLst>
                                        </p:cTn>
                                        <p:tgtEl>
                                          <p:spTgt spid="6147">
                                            <p:txEl>
                                              <p:pRg st="12" end="12"/>
                                            </p:txEl>
                                          </p:spTgt>
                                        </p:tgtEl>
                                        <p:attrNameLst>
                                          <p:attrName>style.visibility</p:attrName>
                                        </p:attrNameLst>
                                      </p:cBhvr>
                                      <p:to>
                                        <p:strVal val="visible"/>
                                      </p:to>
                                    </p:set>
                                    <p:animEffect transition="in" filter="fade">
                                      <p:cBhvr>
                                        <p:cTn id="38" dur="1600" decel="100000"/>
                                        <p:tgtEl>
                                          <p:spTgt spid="6147">
                                            <p:txEl>
                                              <p:pRg st="12" end="12"/>
                                            </p:txEl>
                                          </p:spTgt>
                                        </p:tgtEl>
                                      </p:cBhvr>
                                    </p:animEffect>
                                    <p:anim calcmode="lin" valueType="num">
                                      <p:cBhvr>
                                        <p:cTn id="39" dur="1600" decel="100000" fill="hold"/>
                                        <p:tgtEl>
                                          <p:spTgt spid="6147">
                                            <p:txEl>
                                              <p:pRg st="12" end="12"/>
                                            </p:txEl>
                                          </p:spTgt>
                                        </p:tgtEl>
                                        <p:attrNameLst>
                                          <p:attrName>style.rotation</p:attrName>
                                        </p:attrNameLst>
                                      </p:cBhvr>
                                      <p:tavLst>
                                        <p:tav tm="0">
                                          <p:val>
                                            <p:fltVal val="-90"/>
                                          </p:val>
                                        </p:tav>
                                        <p:tav tm="100000">
                                          <p:val>
                                            <p:fltVal val="0"/>
                                          </p:val>
                                        </p:tav>
                                      </p:tavLst>
                                    </p:anim>
                                    <p:anim calcmode="lin" valueType="num">
                                      <p:cBhvr>
                                        <p:cTn id="40" dur="1600" decel="100000" fill="hold"/>
                                        <p:tgtEl>
                                          <p:spTgt spid="6147">
                                            <p:txEl>
                                              <p:pRg st="12" end="12"/>
                                            </p:txEl>
                                          </p:spTgt>
                                        </p:tgtEl>
                                        <p:attrNameLst>
                                          <p:attrName>ppt_x</p:attrName>
                                        </p:attrNameLst>
                                      </p:cBhvr>
                                      <p:tavLst>
                                        <p:tav tm="0">
                                          <p:val>
                                            <p:strVal val="#ppt_x+0.4"/>
                                          </p:val>
                                        </p:tav>
                                        <p:tav tm="100000">
                                          <p:val>
                                            <p:strVal val="#ppt_x-0.05"/>
                                          </p:val>
                                        </p:tav>
                                      </p:tavLst>
                                    </p:anim>
                                    <p:anim calcmode="lin" valueType="num">
                                      <p:cBhvr>
                                        <p:cTn id="41" dur="1600" decel="100000" fill="hold"/>
                                        <p:tgtEl>
                                          <p:spTgt spid="6147">
                                            <p:txEl>
                                              <p:pRg st="12" end="12"/>
                                            </p:txEl>
                                          </p:spTgt>
                                        </p:tgtEl>
                                        <p:attrNameLst>
                                          <p:attrName>ppt_y</p:attrName>
                                        </p:attrNameLst>
                                      </p:cBhvr>
                                      <p:tavLst>
                                        <p:tav tm="0">
                                          <p:val>
                                            <p:strVal val="#ppt_y-0.4"/>
                                          </p:val>
                                        </p:tav>
                                        <p:tav tm="100000">
                                          <p:val>
                                            <p:strVal val="#ppt_y+0.1"/>
                                          </p:val>
                                        </p:tav>
                                      </p:tavLst>
                                    </p:anim>
                                    <p:anim calcmode="lin" valueType="num">
                                      <p:cBhvr>
                                        <p:cTn id="42" dur="400" accel="100000" fill="hold">
                                          <p:stCondLst>
                                            <p:cond delay="1600"/>
                                          </p:stCondLst>
                                        </p:cTn>
                                        <p:tgtEl>
                                          <p:spTgt spid="6147">
                                            <p:txEl>
                                              <p:pRg st="12" end="12"/>
                                            </p:txEl>
                                          </p:spTgt>
                                        </p:tgtEl>
                                        <p:attrNameLst>
                                          <p:attrName>ppt_x</p:attrName>
                                        </p:attrNameLst>
                                      </p:cBhvr>
                                      <p:tavLst>
                                        <p:tav tm="0">
                                          <p:val>
                                            <p:strVal val="#ppt_x-0.05"/>
                                          </p:val>
                                        </p:tav>
                                        <p:tav tm="100000">
                                          <p:val>
                                            <p:strVal val="#ppt_x"/>
                                          </p:val>
                                        </p:tav>
                                      </p:tavLst>
                                    </p:anim>
                                    <p:anim calcmode="lin" valueType="num">
                                      <p:cBhvr>
                                        <p:cTn id="43" dur="400" accel="100000" fill="hold">
                                          <p:stCondLst>
                                            <p:cond delay="1600"/>
                                          </p:stCondLst>
                                        </p:cTn>
                                        <p:tgtEl>
                                          <p:spTgt spid="6147">
                                            <p:txEl>
                                              <p:pRg st="12" end="12"/>
                                            </p:txEl>
                                          </p:spTgt>
                                        </p:tgtEl>
                                        <p:attrNameLst>
                                          <p:attrName>ppt_y</p:attrName>
                                        </p:attrNameLst>
                                      </p:cBhvr>
                                      <p:tavLst>
                                        <p:tav tm="0">
                                          <p:val>
                                            <p:strVal val="#ppt_y+0.1"/>
                                          </p:val>
                                        </p:tav>
                                        <p:tav tm="100000">
                                          <p:val>
                                            <p:strVal val="#ppt_y"/>
                                          </p:val>
                                        </p:tav>
                                      </p:tavLst>
                                    </p:anim>
                                  </p:childTnLst>
                                </p:cTn>
                              </p:par>
                              <p:par>
                                <p:cTn id="44" presetID="35" presetClass="entr" presetSubtype="0" fill="hold" nodeType="withEffect">
                                  <p:stCondLst>
                                    <p:cond delay="0"/>
                                  </p:stCondLst>
                                  <p:childTnLst>
                                    <p:set>
                                      <p:cBhvr>
                                        <p:cTn id="45" dur="1" fill="hold">
                                          <p:stCondLst>
                                            <p:cond delay="0"/>
                                          </p:stCondLst>
                                        </p:cTn>
                                        <p:tgtEl>
                                          <p:spTgt spid="6157"/>
                                        </p:tgtEl>
                                        <p:attrNameLst>
                                          <p:attrName>style.visibility</p:attrName>
                                        </p:attrNameLst>
                                      </p:cBhvr>
                                      <p:to>
                                        <p:strVal val="visible"/>
                                      </p:to>
                                    </p:set>
                                    <p:animEffect transition="in" filter="fade">
                                      <p:cBhvr>
                                        <p:cTn id="46" dur="2000"/>
                                        <p:tgtEl>
                                          <p:spTgt spid="6157"/>
                                        </p:tgtEl>
                                      </p:cBhvr>
                                    </p:animEffect>
                                    <p:anim calcmode="lin" valueType="num">
                                      <p:cBhvr>
                                        <p:cTn id="47" dur="2000" fill="hold"/>
                                        <p:tgtEl>
                                          <p:spTgt spid="6157"/>
                                        </p:tgtEl>
                                        <p:attrNameLst>
                                          <p:attrName>style.rotation</p:attrName>
                                        </p:attrNameLst>
                                      </p:cBhvr>
                                      <p:tavLst>
                                        <p:tav tm="0">
                                          <p:val>
                                            <p:fltVal val="720"/>
                                          </p:val>
                                        </p:tav>
                                        <p:tav tm="100000">
                                          <p:val>
                                            <p:fltVal val="0"/>
                                          </p:val>
                                        </p:tav>
                                      </p:tavLst>
                                    </p:anim>
                                    <p:anim calcmode="lin" valueType="num">
                                      <p:cBhvr>
                                        <p:cTn id="48" dur="2000" fill="hold"/>
                                        <p:tgtEl>
                                          <p:spTgt spid="6157"/>
                                        </p:tgtEl>
                                        <p:attrNameLst>
                                          <p:attrName>ppt_h</p:attrName>
                                        </p:attrNameLst>
                                      </p:cBhvr>
                                      <p:tavLst>
                                        <p:tav tm="0">
                                          <p:val>
                                            <p:fltVal val="0"/>
                                          </p:val>
                                        </p:tav>
                                        <p:tav tm="100000">
                                          <p:val>
                                            <p:strVal val="#ppt_h"/>
                                          </p:val>
                                        </p:tav>
                                      </p:tavLst>
                                    </p:anim>
                                    <p:anim calcmode="lin" valueType="num">
                                      <p:cBhvr>
                                        <p:cTn id="49" dur="2000" fill="hold"/>
                                        <p:tgtEl>
                                          <p:spTgt spid="61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a:extLst>
              <a:ext uri="{FF2B5EF4-FFF2-40B4-BE49-F238E27FC236}">
                <a16:creationId xmlns:a16="http://schemas.microsoft.com/office/drawing/2014/main" id="{D7873CD6-4BE7-4DB3-B85B-9852797FCBFF}"/>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651500" y="3357563"/>
            <a:ext cx="3313113" cy="2551112"/>
          </a:xfrm>
          <a:noFill/>
          <a:ln/>
        </p:spPr>
      </p:pic>
      <p:sp>
        <p:nvSpPr>
          <p:cNvPr id="8197" name="Rectangle 5">
            <a:extLst>
              <a:ext uri="{FF2B5EF4-FFF2-40B4-BE49-F238E27FC236}">
                <a16:creationId xmlns:a16="http://schemas.microsoft.com/office/drawing/2014/main" id="{FAB6E7A7-4440-4361-B3A5-BA334CACAF32}"/>
              </a:ext>
            </a:extLst>
          </p:cNvPr>
          <p:cNvSpPr>
            <a:spLocks noGrp="1" noChangeArrowheads="1"/>
          </p:cNvSpPr>
          <p:nvPr>
            <p:ph type="title"/>
          </p:nvPr>
        </p:nvSpPr>
        <p:spPr/>
        <p:txBody>
          <a:bodyPr/>
          <a:lstStyle/>
          <a:p>
            <a:pPr algn="l"/>
            <a:r>
              <a:rPr lang="sl-SI" altLang="sl-SI">
                <a:solidFill>
                  <a:srgbClr val="FF0000"/>
                </a:solidFill>
              </a:rPr>
              <a:t>      Lunin mrk</a:t>
            </a:r>
            <a:endParaRPr lang="en-US" altLang="sl-SI">
              <a:solidFill>
                <a:srgbClr val="FF0000"/>
              </a:solidFill>
            </a:endParaRPr>
          </a:p>
        </p:txBody>
      </p:sp>
      <p:sp>
        <p:nvSpPr>
          <p:cNvPr id="8201" name="Rectangle 9">
            <a:extLst>
              <a:ext uri="{FF2B5EF4-FFF2-40B4-BE49-F238E27FC236}">
                <a16:creationId xmlns:a16="http://schemas.microsoft.com/office/drawing/2014/main" id="{5573F212-FDE8-4506-8DF0-A5577FAC9C3F}"/>
              </a:ext>
            </a:extLst>
          </p:cNvPr>
          <p:cNvSpPr>
            <a:spLocks noGrp="1" noChangeArrowheads="1"/>
          </p:cNvSpPr>
          <p:nvPr>
            <p:ph sz="half" idx="1"/>
          </p:nvPr>
        </p:nvSpPr>
        <p:spPr>
          <a:xfrm>
            <a:off x="457200" y="1600200"/>
            <a:ext cx="5194300" cy="4997450"/>
          </a:xfrm>
        </p:spPr>
        <p:txBody>
          <a:bodyPr/>
          <a:lstStyle/>
          <a:p>
            <a:r>
              <a:rPr lang="sl-SI" altLang="sl-SI" sz="2400"/>
              <a:t>Lunin mrk nastane, ko Zemljina senca pade na Luno. To pomeni, da</a:t>
            </a:r>
            <a:r>
              <a:rPr lang="en-US" altLang="sl-SI" sz="2400"/>
              <a:t> so Sonce, Luna in Zemlja v ravni črti in je Zemlja na sredini. Če se to zgodi, se od dela ali celote Lune ne more odbijati svetloba, zato ker je v senci Zemlje</a:t>
            </a:r>
            <a:r>
              <a:rPr lang="sl-SI" altLang="sl-SI" sz="2400"/>
              <a:t>.</a:t>
            </a:r>
          </a:p>
          <a:p>
            <a:r>
              <a:rPr lang="sl-SI" altLang="sl-SI" sz="2400"/>
              <a:t>Popoln lunin mrk lahko traja največ do 1h 44min.</a:t>
            </a:r>
          </a:p>
          <a:p>
            <a:r>
              <a:rPr lang="en-US" altLang="sl-SI" sz="2400"/>
              <a:t>Naslednji popolni Lunin mrk, ki bo viden tudi v Evropi, bo </a:t>
            </a:r>
            <a:r>
              <a:rPr lang="sl-SI" altLang="sl-SI" sz="2400"/>
              <a:t>28. avgusta 2015.</a:t>
            </a:r>
            <a:endParaRPr lang="en-US" altLang="sl-SI" sz="2400"/>
          </a:p>
        </p:txBody>
      </p:sp>
      <p:pic>
        <p:nvPicPr>
          <p:cNvPr id="8202" name="Picture 10" descr="za predstavitev">
            <a:extLst>
              <a:ext uri="{FF2B5EF4-FFF2-40B4-BE49-F238E27FC236}">
                <a16:creationId xmlns:a16="http://schemas.microsoft.com/office/drawing/2014/main" id="{65921339-D522-4661-A61D-51F721F7B69C}"/>
              </a:ext>
            </a:extLst>
          </p:cNvPr>
          <p:cNvPicPr>
            <a:picLocks noGrp="1"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35600" y="188913"/>
            <a:ext cx="3529013" cy="294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07B0CDE-ECBA-43C4-8EB9-FD32B99563CE}"/>
              </a:ext>
            </a:extLst>
          </p:cNvPr>
          <p:cNvSpPr>
            <a:spLocks noGrp="1" noChangeArrowheads="1"/>
          </p:cNvSpPr>
          <p:nvPr>
            <p:ph type="title"/>
          </p:nvPr>
        </p:nvSpPr>
        <p:spPr/>
        <p:txBody>
          <a:bodyPr/>
          <a:lstStyle/>
          <a:p>
            <a:pPr algn="l"/>
            <a:r>
              <a:rPr lang="sl-SI" altLang="sl-SI">
                <a:solidFill>
                  <a:srgbClr val="FF0000"/>
                </a:solidFill>
              </a:rPr>
              <a:t>    Še nekaj slik</a:t>
            </a:r>
            <a:endParaRPr lang="en-US" altLang="sl-SI">
              <a:solidFill>
                <a:srgbClr val="FF0000"/>
              </a:solidFill>
            </a:endParaRPr>
          </a:p>
        </p:txBody>
      </p:sp>
      <p:pic>
        <p:nvPicPr>
          <p:cNvPr id="10250" name="Picture 10" descr="za predstavitev 1">
            <a:extLst>
              <a:ext uri="{FF2B5EF4-FFF2-40B4-BE49-F238E27FC236}">
                <a16:creationId xmlns:a16="http://schemas.microsoft.com/office/drawing/2014/main" id="{C1D8B8EC-0208-41B5-A9F1-67FED3DC8AE2}"/>
              </a:ext>
            </a:extLst>
          </p:cNvPr>
          <p:cNvPicPr>
            <a:picLocks noGrp="1"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3484563"/>
            <a:ext cx="4038600" cy="757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53" name="Picture 13">
            <a:extLst>
              <a:ext uri="{FF2B5EF4-FFF2-40B4-BE49-F238E27FC236}">
                <a16:creationId xmlns:a16="http://schemas.microsoft.com/office/drawing/2014/main" id="{7BDF9DB1-3DB8-479B-B82E-EAD0BCE68AA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40425" y="293688"/>
            <a:ext cx="3071813" cy="4608512"/>
          </a:xfrm>
          <a:noFill/>
          <a:ln/>
        </p:spPr>
      </p:pic>
      <p:pic>
        <p:nvPicPr>
          <p:cNvPr id="10249" name="Picture 9">
            <a:extLst>
              <a:ext uri="{FF2B5EF4-FFF2-40B4-BE49-F238E27FC236}">
                <a16:creationId xmlns:a16="http://schemas.microsoft.com/office/drawing/2014/main" id="{A0A28971-FD04-400B-A2F6-E3F738565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773238"/>
            <a:ext cx="5688012" cy="31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5" name="Picture 15" descr="za predstavitev 1">
            <a:extLst>
              <a:ext uri="{FF2B5EF4-FFF2-40B4-BE49-F238E27FC236}">
                <a16:creationId xmlns:a16="http://schemas.microsoft.com/office/drawing/2014/main" id="{5360E494-D82D-4703-8593-CCFD4EDEEF15}"/>
              </a:ext>
            </a:extLst>
          </p:cNvPr>
          <p:cNvPicPr>
            <a:picLocks noGrp="1" noChangeAspect="1" noChangeArrowheads="1" noCrop="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179388" y="5013325"/>
            <a:ext cx="8785225" cy="164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a:extLst>
              <a:ext uri="{FF2B5EF4-FFF2-40B4-BE49-F238E27FC236}">
                <a16:creationId xmlns:a16="http://schemas.microsoft.com/office/drawing/2014/main" id="{BFE258E6-D7FB-4940-A8C4-55798058A179}"/>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rot="20893630">
            <a:off x="5292725" y="4005263"/>
            <a:ext cx="2719388" cy="2376487"/>
          </a:xfrm>
          <a:noFill/>
          <a:ln/>
        </p:spPr>
      </p:pic>
      <p:sp>
        <p:nvSpPr>
          <p:cNvPr id="11266" name="Rectangle 2">
            <a:extLst>
              <a:ext uri="{FF2B5EF4-FFF2-40B4-BE49-F238E27FC236}">
                <a16:creationId xmlns:a16="http://schemas.microsoft.com/office/drawing/2014/main" id="{2F2AFD0C-B804-44F9-9F74-54F7EB31AB2E}"/>
              </a:ext>
            </a:extLst>
          </p:cNvPr>
          <p:cNvSpPr>
            <a:spLocks noGrp="1" noChangeArrowheads="1"/>
          </p:cNvSpPr>
          <p:nvPr>
            <p:ph type="title"/>
          </p:nvPr>
        </p:nvSpPr>
        <p:spPr/>
        <p:txBody>
          <a:bodyPr/>
          <a:lstStyle/>
          <a:p>
            <a:r>
              <a:rPr lang="sl-SI" altLang="sl-SI"/>
              <a:t>Posnetki obeh mrkov</a:t>
            </a:r>
            <a:endParaRPr lang="en-US" altLang="sl-SI"/>
          </a:p>
        </p:txBody>
      </p:sp>
      <p:sp>
        <p:nvSpPr>
          <p:cNvPr id="11267" name="AutoShape 3">
            <a:extLst>
              <a:ext uri="{FF2B5EF4-FFF2-40B4-BE49-F238E27FC236}">
                <a16:creationId xmlns:a16="http://schemas.microsoft.com/office/drawing/2014/main" id="{A0C5042B-D9CE-4857-8852-7F6AB63DCE88}"/>
              </a:ext>
            </a:extLst>
          </p:cNvPr>
          <p:cNvSpPr>
            <a:spLocks noGrp="1" noChangeAspect="1" noChangeArrowheads="1"/>
          </p:cNvSpPr>
          <p:nvPr>
            <p:ph type="body" sz="half" idx="1"/>
          </p:nvPr>
        </p:nvSpPr>
        <p:spPr/>
        <p:txBody>
          <a:bodyPr/>
          <a:lstStyle/>
          <a:p>
            <a:r>
              <a:rPr lang="sl-SI" altLang="sl-SI" sz="2800">
                <a:hlinkClick r:id="rId3"/>
              </a:rPr>
              <a:t>Simulacija luninega mrka</a:t>
            </a:r>
            <a:r>
              <a:rPr lang="sl-SI" altLang="sl-SI" sz="2800"/>
              <a:t> (0:13)</a:t>
            </a:r>
          </a:p>
          <a:p>
            <a:r>
              <a:rPr lang="sl-SI" altLang="sl-SI" sz="2800">
                <a:hlinkClick r:id="rId4"/>
              </a:rPr>
              <a:t>Popolni sončev mrk v Turčiji</a:t>
            </a:r>
            <a:r>
              <a:rPr lang="sl-SI" altLang="sl-SI" sz="2800"/>
              <a:t> (6:32)</a:t>
            </a:r>
          </a:p>
          <a:p>
            <a:r>
              <a:rPr lang="sl-SI" altLang="sl-SI" sz="2800">
                <a:hlinkClick r:id="rId5"/>
              </a:rPr>
              <a:t>Prikaz sončevega in luninega mrka</a:t>
            </a:r>
            <a:r>
              <a:rPr lang="sl-SI" altLang="sl-SI" sz="2800"/>
              <a:t> (0:28)</a:t>
            </a:r>
            <a:endParaRPr lang="en-US" altLang="sl-SI" sz="2800"/>
          </a:p>
        </p:txBody>
      </p:sp>
      <p:pic>
        <p:nvPicPr>
          <p:cNvPr id="11270" name="Picture 6">
            <a:extLst>
              <a:ext uri="{FF2B5EF4-FFF2-40B4-BE49-F238E27FC236}">
                <a16:creationId xmlns:a16="http://schemas.microsoft.com/office/drawing/2014/main" id="{4CCCC2E6-C414-4216-B923-8FC59E5DD78D}"/>
              </a:ext>
            </a:extLst>
          </p:cNvPr>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rot="1017719">
            <a:off x="5435600" y="1557338"/>
            <a:ext cx="2376488" cy="1782762"/>
          </a:xfrm>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1266"/>
                                        </p:tgtEl>
                                        <p:attrNameLst>
                                          <p:attrName>style.visibility</p:attrName>
                                        </p:attrNameLst>
                                      </p:cBhvr>
                                      <p:to>
                                        <p:strVal val="visible"/>
                                      </p:to>
                                    </p:set>
                                    <p:set>
                                      <p:cBhvr>
                                        <p:cTn id="7" dur="455" fill="hold">
                                          <p:stCondLst>
                                            <p:cond delay="0"/>
                                          </p:stCondLst>
                                        </p:cTn>
                                        <p:tgtEl>
                                          <p:spTgt spid="11266"/>
                                        </p:tgtEl>
                                        <p:attrNameLst>
                                          <p:attrName>style.rotation</p:attrName>
                                        </p:attrNameLst>
                                      </p:cBhvr>
                                      <p:to>
                                        <p:strVal val="-45.0"/>
                                      </p:to>
                                    </p:set>
                                    <p:anim calcmode="lin" valueType="num">
                                      <p:cBhvr>
                                        <p:cTn id="8" dur="455" fill="hold">
                                          <p:stCondLst>
                                            <p:cond delay="455"/>
                                          </p:stCondLst>
                                        </p:cTn>
                                        <p:tgtEl>
                                          <p:spTgt spid="1126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126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126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1266"/>
                                        </p:tgtEl>
                                        <p:attrNameLst>
                                          <p:attrName>ppt_y</p:attrName>
                                        </p:attrNameLst>
                                      </p:cBhvr>
                                      <p:tavLst>
                                        <p:tav tm="0">
                                          <p:val>
                                            <p:strVal val="#ppt_y-(0.354*#ppt_w-0.172*#ppt_h)"/>
                                          </p:val>
                                        </p:tav>
                                        <p:tav tm="100000">
                                          <p:val>
                                            <p:strVal val="#ppt_y"/>
                                          </p:val>
                                        </p:tav>
                                      </p:tavLst>
                                    </p:anim>
                                  </p:childTnLst>
                                </p:cTn>
                              </p:par>
                            </p:childTnLst>
                          </p:cTn>
                        </p:par>
                        <p:par>
                          <p:cTn id="12" fill="hold" nodeType="afterGroup">
                            <p:stCondLst>
                              <p:cond delay="9000"/>
                            </p:stCondLst>
                            <p:childTnLst>
                              <p:par>
                                <p:cTn id="13" presetID="47" presetClass="entr" presetSubtype="0" fill="hold" nodeType="after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fade">
                                      <p:cBhvr>
                                        <p:cTn id="15" dur="1000"/>
                                        <p:tgtEl>
                                          <p:spTgt spid="11267">
                                            <p:txEl>
                                              <p:pRg st="0" end="0"/>
                                            </p:txEl>
                                          </p:spTgt>
                                        </p:tgtEl>
                                      </p:cBhvr>
                                    </p:animEffect>
                                    <p:anim calcmode="lin" valueType="num">
                                      <p:cBhvr>
                                        <p:cTn id="16"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0000"/>
                            </p:stCondLst>
                            <p:childTnLst>
                              <p:par>
                                <p:cTn id="19" presetID="47" presetClass="entr" presetSubtype="0" fill="hold" nodeType="after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Effect transition="in" filter="fade">
                                      <p:cBhvr>
                                        <p:cTn id="21" dur="1000"/>
                                        <p:tgtEl>
                                          <p:spTgt spid="11267">
                                            <p:txEl>
                                              <p:pRg st="1" end="1"/>
                                            </p:txEl>
                                          </p:spTgt>
                                        </p:tgtEl>
                                      </p:cBhvr>
                                    </p:animEffect>
                                    <p:anim calcmode="lin" valueType="num">
                                      <p:cBhvr>
                                        <p:cTn id="22"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1000"/>
                            </p:stCondLst>
                            <p:childTnLst>
                              <p:par>
                                <p:cTn id="25" presetID="47" presetClass="entr" presetSubtype="0" fill="hold" nodeType="afterEffect">
                                  <p:stCondLst>
                                    <p:cond delay="0"/>
                                  </p:stCondLst>
                                  <p:childTnLst>
                                    <p:set>
                                      <p:cBhvr>
                                        <p:cTn id="26" dur="1" fill="hold">
                                          <p:stCondLst>
                                            <p:cond delay="0"/>
                                          </p:stCondLst>
                                        </p:cTn>
                                        <p:tgtEl>
                                          <p:spTgt spid="11267">
                                            <p:txEl>
                                              <p:pRg st="2" end="2"/>
                                            </p:txEl>
                                          </p:spTgt>
                                        </p:tgtEl>
                                        <p:attrNameLst>
                                          <p:attrName>style.visibility</p:attrName>
                                        </p:attrNameLst>
                                      </p:cBhvr>
                                      <p:to>
                                        <p:strVal val="visible"/>
                                      </p:to>
                                    </p:set>
                                    <p:animEffect transition="in" filter="fade">
                                      <p:cBhvr>
                                        <p:cTn id="27" dur="1000"/>
                                        <p:tgtEl>
                                          <p:spTgt spid="11267">
                                            <p:txEl>
                                              <p:pRg st="2" end="2"/>
                                            </p:txEl>
                                          </p:spTgt>
                                        </p:tgtEl>
                                      </p:cBhvr>
                                    </p:animEffect>
                                    <p:anim calcmode="lin" valueType="num">
                                      <p:cBhvr>
                                        <p:cTn id="2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2000"/>
                            </p:stCondLst>
                            <p:childTnLst>
                              <p:par>
                                <p:cTn id="31" presetID="51" presetClass="entr" presetSubtype="0" fill="hold" nodeType="afterEffect">
                                  <p:stCondLst>
                                    <p:cond delay="0"/>
                                  </p:stCondLst>
                                  <p:childTnLst>
                                    <p:set>
                                      <p:cBhvr>
                                        <p:cTn id="32" dur="1" fill="hold">
                                          <p:stCondLst>
                                            <p:cond delay="0"/>
                                          </p:stCondLst>
                                        </p:cTn>
                                        <p:tgtEl>
                                          <p:spTgt spid="11270"/>
                                        </p:tgtEl>
                                        <p:attrNameLst>
                                          <p:attrName>style.visibility</p:attrName>
                                        </p:attrNameLst>
                                      </p:cBhvr>
                                      <p:to>
                                        <p:strVal val="visible"/>
                                      </p:to>
                                    </p:set>
                                    <p:animEffect transition="in" filter="fade">
                                      <p:cBhvr>
                                        <p:cTn id="33" dur="770" decel="100000"/>
                                        <p:tgtEl>
                                          <p:spTgt spid="11270"/>
                                        </p:tgtEl>
                                      </p:cBhvr>
                                    </p:animEffect>
                                    <p:animScale>
                                      <p:cBhvr>
                                        <p:cTn id="34" dur="770" decel="100000"/>
                                        <p:tgtEl>
                                          <p:spTgt spid="11270"/>
                                        </p:tgtEl>
                                      </p:cBhvr>
                                      <p:from x="10000" y="10000"/>
                                      <p:to x="200000" y="450000"/>
                                    </p:animScale>
                                    <p:animScale>
                                      <p:cBhvr>
                                        <p:cTn id="35" dur="1230" accel="100000" fill="hold">
                                          <p:stCondLst>
                                            <p:cond delay="770"/>
                                          </p:stCondLst>
                                        </p:cTn>
                                        <p:tgtEl>
                                          <p:spTgt spid="11270"/>
                                        </p:tgtEl>
                                      </p:cBhvr>
                                      <p:from x="200000" y="450000"/>
                                      <p:to x="100000" y="100000"/>
                                    </p:animScale>
                                    <p:set>
                                      <p:cBhvr>
                                        <p:cTn id="36" dur="770" fill="hold"/>
                                        <p:tgtEl>
                                          <p:spTgt spid="11270"/>
                                        </p:tgtEl>
                                        <p:attrNameLst>
                                          <p:attrName>ppt_x</p:attrName>
                                        </p:attrNameLst>
                                      </p:cBhvr>
                                      <p:to>
                                        <p:strVal val="(0.5)"/>
                                      </p:to>
                                    </p:set>
                                    <p:anim from="(0.5)" to="(#ppt_x)" calcmode="lin" valueType="num">
                                      <p:cBhvr>
                                        <p:cTn id="37" dur="1230" accel="100000" fill="hold">
                                          <p:stCondLst>
                                            <p:cond delay="770"/>
                                          </p:stCondLst>
                                        </p:cTn>
                                        <p:tgtEl>
                                          <p:spTgt spid="11270"/>
                                        </p:tgtEl>
                                        <p:attrNameLst>
                                          <p:attrName>ppt_x</p:attrName>
                                        </p:attrNameLst>
                                      </p:cBhvr>
                                    </p:anim>
                                    <p:set>
                                      <p:cBhvr>
                                        <p:cTn id="38" dur="770" fill="hold"/>
                                        <p:tgtEl>
                                          <p:spTgt spid="11270"/>
                                        </p:tgtEl>
                                        <p:attrNameLst>
                                          <p:attrName>ppt_y</p:attrName>
                                        </p:attrNameLst>
                                      </p:cBhvr>
                                      <p:to>
                                        <p:strVal val="(#ppt_y+0.4)"/>
                                      </p:to>
                                    </p:set>
                                    <p:anim from="(#ppt_y+0.4)" to="(#ppt_y)" calcmode="lin" valueType="num">
                                      <p:cBhvr>
                                        <p:cTn id="39" dur="1230" accel="100000" fill="hold">
                                          <p:stCondLst>
                                            <p:cond delay="770"/>
                                          </p:stCondLst>
                                        </p:cTn>
                                        <p:tgtEl>
                                          <p:spTgt spid="11270"/>
                                        </p:tgtEl>
                                        <p:attrNameLst>
                                          <p:attrName>ppt_y</p:attrName>
                                        </p:attrNameLst>
                                      </p:cBhvr>
                                    </p:anim>
                                  </p:childTnLst>
                                </p:cTn>
                              </p:par>
                              <p:par>
                                <p:cTn id="40" presetID="15" presetClass="entr" presetSubtype="0" fill="hold" nodeType="withEffect">
                                  <p:stCondLst>
                                    <p:cond delay="0"/>
                                  </p:stCondLst>
                                  <p:childTnLst>
                                    <p:set>
                                      <p:cBhvr>
                                        <p:cTn id="41" dur="1" fill="hold">
                                          <p:stCondLst>
                                            <p:cond delay="0"/>
                                          </p:stCondLst>
                                        </p:cTn>
                                        <p:tgtEl>
                                          <p:spTgt spid="11272"/>
                                        </p:tgtEl>
                                        <p:attrNameLst>
                                          <p:attrName>style.visibility</p:attrName>
                                        </p:attrNameLst>
                                      </p:cBhvr>
                                      <p:to>
                                        <p:strVal val="visible"/>
                                      </p:to>
                                    </p:set>
                                    <p:anim calcmode="lin" valueType="num">
                                      <p:cBhvr>
                                        <p:cTn id="42" dur="2000" fill="hold"/>
                                        <p:tgtEl>
                                          <p:spTgt spid="11272"/>
                                        </p:tgtEl>
                                        <p:attrNameLst>
                                          <p:attrName>ppt_w</p:attrName>
                                        </p:attrNameLst>
                                      </p:cBhvr>
                                      <p:tavLst>
                                        <p:tav tm="0">
                                          <p:val>
                                            <p:fltVal val="0"/>
                                          </p:val>
                                        </p:tav>
                                        <p:tav tm="100000">
                                          <p:val>
                                            <p:strVal val="#ppt_w"/>
                                          </p:val>
                                        </p:tav>
                                      </p:tavLst>
                                    </p:anim>
                                    <p:anim calcmode="lin" valueType="num">
                                      <p:cBhvr>
                                        <p:cTn id="43" dur="2000" fill="hold"/>
                                        <p:tgtEl>
                                          <p:spTgt spid="11272"/>
                                        </p:tgtEl>
                                        <p:attrNameLst>
                                          <p:attrName>ppt_h</p:attrName>
                                        </p:attrNameLst>
                                      </p:cBhvr>
                                      <p:tavLst>
                                        <p:tav tm="0">
                                          <p:val>
                                            <p:fltVal val="0"/>
                                          </p:val>
                                        </p:tav>
                                        <p:tav tm="100000">
                                          <p:val>
                                            <p:strVal val="#ppt_h"/>
                                          </p:val>
                                        </p:tav>
                                      </p:tavLst>
                                    </p:anim>
                                    <p:anim calcmode="lin" valueType="num">
                                      <p:cBhvr>
                                        <p:cTn id="44" dur="2000" fill="hold"/>
                                        <p:tgtEl>
                                          <p:spTgt spid="11272"/>
                                        </p:tgtEl>
                                        <p:attrNameLst>
                                          <p:attrName>ppt_x</p:attrName>
                                        </p:attrNameLst>
                                      </p:cBhvr>
                                      <p:tavLst>
                                        <p:tav tm="0" fmla="#ppt_x+(cos(-2*pi*(1-$))*-#ppt_x-sin(-2*pi*(1-$))*(1-#ppt_y))*(1-$)">
                                          <p:val>
                                            <p:fltVal val="0"/>
                                          </p:val>
                                        </p:tav>
                                        <p:tav tm="100000">
                                          <p:val>
                                            <p:fltVal val="1"/>
                                          </p:val>
                                        </p:tav>
                                      </p:tavLst>
                                    </p:anim>
                                    <p:anim calcmode="lin" valueType="num">
                                      <p:cBhvr>
                                        <p:cTn id="45" dur="2000" fill="hold"/>
                                        <p:tgtEl>
                                          <p:spTgt spid="112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Words>
  <Application>Microsoft Office PowerPoint</Application>
  <PresentationFormat>On-screen Show (4:3)</PresentationFormat>
  <Paragraphs>42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Privzeti načrt</vt:lpstr>
      <vt:lpstr>PowerPoint Presentation</vt:lpstr>
      <vt:lpstr>Nastanek Sončevega mrka</vt:lpstr>
      <vt:lpstr>Opis Sončevega mrka</vt:lpstr>
      <vt:lpstr>Tri vrste mrka</vt:lpstr>
      <vt:lpstr>Sliki Sončevega mrka</vt:lpstr>
      <vt:lpstr>      Lunin mrk</vt:lpstr>
      <vt:lpstr>    Še nekaj slik</vt:lpstr>
      <vt:lpstr>Posnetki obeh mrkov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2019-05-30T09:25:49Z</dcterms:created>
  <dcterms:modified xsi:type="dcterms:W3CDTF">2019-05-30T09:25:49Z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