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8" r:id="rId1"/>
  </p:sldMasterIdLst>
  <p:notesMasterIdLst>
    <p:notesMasterId r:id="rId14"/>
  </p:notesMasterIdLst>
  <p:sldIdLst>
    <p:sldId id="257" r:id="rId2"/>
    <p:sldId id="258" r:id="rId3"/>
    <p:sldId id="259" r:id="rId4"/>
    <p:sldId id="260" r:id="rId5"/>
    <p:sldId id="261" r:id="rId6"/>
    <p:sldId id="262" r:id="rId7"/>
    <p:sldId id="264" r:id="rId8"/>
    <p:sldId id="265" r:id="rId9"/>
    <p:sldId id="266" r:id="rId10"/>
    <p:sldId id="267" r:id="rId11"/>
    <p:sldId id="268" r:id="rId12"/>
    <p:sldId id="269" r:id="rId13"/>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30C1639-CF38-4044-B526-ACD90C858D5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l-SI"/>
          </a:p>
        </p:txBody>
      </p:sp>
      <p:sp>
        <p:nvSpPr>
          <p:cNvPr id="3" name="Date Placeholder 2">
            <a:extLst>
              <a:ext uri="{FF2B5EF4-FFF2-40B4-BE49-F238E27FC236}">
                <a16:creationId xmlns:a16="http://schemas.microsoft.com/office/drawing/2014/main" id="{A0CB99A9-B04B-4A8B-B39F-6FD5F6B7A51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CDAC224-656B-4385-8E41-759AC2C1AA7D}" type="datetimeFigureOut">
              <a:rPr lang="sl-SI"/>
              <a:pPr>
                <a:defRPr/>
              </a:pPr>
              <a:t>30. 05. 2019</a:t>
            </a:fld>
            <a:endParaRPr lang="sl-SI"/>
          </a:p>
        </p:txBody>
      </p:sp>
      <p:sp>
        <p:nvSpPr>
          <p:cNvPr id="4" name="Slide Image Placeholder 3">
            <a:extLst>
              <a:ext uri="{FF2B5EF4-FFF2-40B4-BE49-F238E27FC236}">
                <a16:creationId xmlns:a16="http://schemas.microsoft.com/office/drawing/2014/main" id="{3BD1FAE6-05B0-464D-9D48-FC9B3094B7F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Notes Placeholder 4">
            <a:extLst>
              <a:ext uri="{FF2B5EF4-FFF2-40B4-BE49-F238E27FC236}">
                <a16:creationId xmlns:a16="http://schemas.microsoft.com/office/drawing/2014/main" id="{5185385D-F67E-4787-A206-24ECA414A5D4}"/>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sl-SI" noProof="0"/>
          </a:p>
        </p:txBody>
      </p:sp>
      <p:sp>
        <p:nvSpPr>
          <p:cNvPr id="6" name="Footer Placeholder 5">
            <a:extLst>
              <a:ext uri="{FF2B5EF4-FFF2-40B4-BE49-F238E27FC236}">
                <a16:creationId xmlns:a16="http://schemas.microsoft.com/office/drawing/2014/main" id="{238AFFB1-BDD4-4AC7-BC45-90D00EAD78A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l-SI"/>
          </a:p>
        </p:txBody>
      </p:sp>
      <p:sp>
        <p:nvSpPr>
          <p:cNvPr id="7" name="Slide Number Placeholder 6">
            <a:extLst>
              <a:ext uri="{FF2B5EF4-FFF2-40B4-BE49-F238E27FC236}">
                <a16:creationId xmlns:a16="http://schemas.microsoft.com/office/drawing/2014/main" id="{161C6F15-ACB3-4E67-B6EB-35E81141299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42ED104D-556F-489D-902C-EC3D63EA6E19}"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F04458C-31EA-40C3-A964-2D8F3D51B9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21BAD7D0-8DCF-4C24-8218-3A816D763B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6388" name="Slide Number Placeholder 3">
            <a:extLst>
              <a:ext uri="{FF2B5EF4-FFF2-40B4-BE49-F238E27FC236}">
                <a16:creationId xmlns:a16="http://schemas.microsoft.com/office/drawing/2014/main" id="{26EEF330-EB69-4ECB-806E-9794CE1A97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fontAlgn="base">
              <a:spcBef>
                <a:spcPct val="0"/>
              </a:spcBef>
              <a:spcAft>
                <a:spcPct val="0"/>
              </a:spcAft>
              <a:defRPr>
                <a:solidFill>
                  <a:schemeClr val="tx1"/>
                </a:solidFill>
                <a:latin typeface="Palatino Linotype" panose="02040502050505030304" pitchFamily="18" charset="0"/>
              </a:defRPr>
            </a:lvl6pPr>
            <a:lvl7pPr marL="2971800" indent="-228600" fontAlgn="base">
              <a:spcBef>
                <a:spcPct val="0"/>
              </a:spcBef>
              <a:spcAft>
                <a:spcPct val="0"/>
              </a:spcAft>
              <a:defRPr>
                <a:solidFill>
                  <a:schemeClr val="tx1"/>
                </a:solidFill>
                <a:latin typeface="Palatino Linotype" panose="02040502050505030304" pitchFamily="18" charset="0"/>
              </a:defRPr>
            </a:lvl7pPr>
            <a:lvl8pPr marL="3429000" indent="-228600" fontAlgn="base">
              <a:spcBef>
                <a:spcPct val="0"/>
              </a:spcBef>
              <a:spcAft>
                <a:spcPct val="0"/>
              </a:spcAft>
              <a:defRPr>
                <a:solidFill>
                  <a:schemeClr val="tx1"/>
                </a:solidFill>
                <a:latin typeface="Palatino Linotype" panose="02040502050505030304" pitchFamily="18" charset="0"/>
              </a:defRPr>
            </a:lvl8pPr>
            <a:lvl9pPr marL="3886200" indent="-228600" fontAlgn="base">
              <a:spcBef>
                <a:spcPct val="0"/>
              </a:spcBef>
              <a:spcAft>
                <a:spcPct val="0"/>
              </a:spcAft>
              <a:defRPr>
                <a:solidFill>
                  <a:schemeClr val="tx1"/>
                </a:solidFill>
                <a:latin typeface="Palatino Linotype" panose="02040502050505030304" pitchFamily="18" charset="0"/>
              </a:defRPr>
            </a:lvl9pPr>
          </a:lstStyle>
          <a:p>
            <a:fld id="{429BF5E4-6683-416C-B847-DE1ACEB6C7A5}" type="slidenum">
              <a:rPr lang="sl-SI" altLang="sl-SI">
                <a:latin typeface="Calibri" panose="020F0502020204030204" pitchFamily="34" charset="0"/>
              </a:rPr>
              <a:pPr/>
              <a:t>3</a:t>
            </a:fld>
            <a:endParaRPr lang="sl-SI" altLang="sl-SI">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0768F7F-B159-4B90-A784-C4C7FD410714}"/>
              </a:ext>
            </a:extLst>
          </p:cNvPr>
          <p:cNvSpPr>
            <a:spLocks noGrp="1"/>
          </p:cNvSpPr>
          <p:nvPr>
            <p:ph type="dt" sz="half" idx="10"/>
          </p:nvPr>
        </p:nvSpPr>
        <p:spPr/>
        <p:txBody>
          <a:bodyPr/>
          <a:lstStyle>
            <a:lvl1pPr>
              <a:defRPr/>
            </a:lvl1pPr>
          </a:lstStyle>
          <a:p>
            <a:pPr>
              <a:defRPr/>
            </a:pPr>
            <a:fld id="{B16A057C-8566-43F6-9273-8C5DF4E77B0B}" type="datetimeFigureOut">
              <a:rPr lang="sl-SI"/>
              <a:pPr>
                <a:defRPr/>
              </a:pPr>
              <a:t>30. 05. 2019</a:t>
            </a:fld>
            <a:endParaRPr lang="sl-SI"/>
          </a:p>
        </p:txBody>
      </p:sp>
      <p:sp>
        <p:nvSpPr>
          <p:cNvPr id="5" name="Footer Placeholder 4">
            <a:extLst>
              <a:ext uri="{FF2B5EF4-FFF2-40B4-BE49-F238E27FC236}">
                <a16:creationId xmlns:a16="http://schemas.microsoft.com/office/drawing/2014/main" id="{1D5B1DDD-8590-4B64-B306-E54B3EFFFA65}"/>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29F2C08F-295B-4B06-8383-B5D162A18B3C}"/>
              </a:ext>
            </a:extLst>
          </p:cNvPr>
          <p:cNvSpPr>
            <a:spLocks noGrp="1"/>
          </p:cNvSpPr>
          <p:nvPr>
            <p:ph type="sldNum" sz="quarter" idx="12"/>
          </p:nvPr>
        </p:nvSpPr>
        <p:spPr/>
        <p:txBody>
          <a:bodyPr/>
          <a:lstStyle>
            <a:lvl1pPr>
              <a:defRPr/>
            </a:lvl1pPr>
          </a:lstStyle>
          <a:p>
            <a:fld id="{C0A68E80-09E7-4582-9A8B-36582192BE26}" type="slidenum">
              <a:rPr lang="sl-SI" altLang="sl-SI"/>
              <a:pPr/>
              <a:t>‹#›</a:t>
            </a:fld>
            <a:endParaRPr lang="sl-SI" altLang="sl-SI"/>
          </a:p>
        </p:txBody>
      </p:sp>
    </p:spTree>
    <p:extLst>
      <p:ext uri="{BB962C8B-B14F-4D97-AF65-F5344CB8AC3E}">
        <p14:creationId xmlns:p14="http://schemas.microsoft.com/office/powerpoint/2010/main" val="136090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8496AF-2DE4-496C-8B5C-DE14AE55BE51}"/>
              </a:ext>
            </a:extLst>
          </p:cNvPr>
          <p:cNvSpPr>
            <a:spLocks noGrp="1"/>
          </p:cNvSpPr>
          <p:nvPr>
            <p:ph type="dt" sz="half" idx="10"/>
          </p:nvPr>
        </p:nvSpPr>
        <p:spPr/>
        <p:txBody>
          <a:bodyPr/>
          <a:lstStyle>
            <a:lvl1pPr>
              <a:defRPr/>
            </a:lvl1pPr>
          </a:lstStyle>
          <a:p>
            <a:pPr>
              <a:defRPr/>
            </a:pPr>
            <a:fld id="{BF48FA8D-F77B-42D5-B112-7AD904BCA9A6}" type="datetimeFigureOut">
              <a:rPr lang="sl-SI"/>
              <a:pPr>
                <a:defRPr/>
              </a:pPr>
              <a:t>30. 05. 2019</a:t>
            </a:fld>
            <a:endParaRPr lang="sl-SI"/>
          </a:p>
        </p:txBody>
      </p:sp>
      <p:sp>
        <p:nvSpPr>
          <p:cNvPr id="5" name="Footer Placeholder 4">
            <a:extLst>
              <a:ext uri="{FF2B5EF4-FFF2-40B4-BE49-F238E27FC236}">
                <a16:creationId xmlns:a16="http://schemas.microsoft.com/office/drawing/2014/main" id="{6B8077FE-8E34-4085-9C68-EB6B5237A9F7}"/>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77592462-C668-4361-9755-F7AABE1F2024}"/>
              </a:ext>
            </a:extLst>
          </p:cNvPr>
          <p:cNvSpPr>
            <a:spLocks noGrp="1"/>
          </p:cNvSpPr>
          <p:nvPr>
            <p:ph type="sldNum" sz="quarter" idx="12"/>
          </p:nvPr>
        </p:nvSpPr>
        <p:spPr/>
        <p:txBody>
          <a:bodyPr/>
          <a:lstStyle>
            <a:lvl1pPr>
              <a:defRPr/>
            </a:lvl1pPr>
          </a:lstStyle>
          <a:p>
            <a:fld id="{129DFBA0-C470-4B70-A91A-EADDA3165F88}" type="slidenum">
              <a:rPr lang="sl-SI" altLang="sl-SI"/>
              <a:pPr/>
              <a:t>‹#›</a:t>
            </a:fld>
            <a:endParaRPr lang="sl-SI" altLang="sl-SI"/>
          </a:p>
        </p:txBody>
      </p:sp>
    </p:spTree>
    <p:extLst>
      <p:ext uri="{BB962C8B-B14F-4D97-AF65-F5344CB8AC3E}">
        <p14:creationId xmlns:p14="http://schemas.microsoft.com/office/powerpoint/2010/main" val="2925488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CF44ED-2661-428B-8166-60BDEAC24444}"/>
              </a:ext>
            </a:extLst>
          </p:cNvPr>
          <p:cNvSpPr>
            <a:spLocks noGrp="1"/>
          </p:cNvSpPr>
          <p:nvPr>
            <p:ph type="dt" sz="half" idx="10"/>
          </p:nvPr>
        </p:nvSpPr>
        <p:spPr/>
        <p:txBody>
          <a:bodyPr/>
          <a:lstStyle>
            <a:lvl1pPr>
              <a:defRPr/>
            </a:lvl1pPr>
          </a:lstStyle>
          <a:p>
            <a:pPr>
              <a:defRPr/>
            </a:pPr>
            <a:fld id="{3DFF1F84-43A5-4539-95FA-D0D54C391BA5}" type="datetimeFigureOut">
              <a:rPr lang="sl-SI"/>
              <a:pPr>
                <a:defRPr/>
              </a:pPr>
              <a:t>30. 05. 2019</a:t>
            </a:fld>
            <a:endParaRPr lang="sl-SI"/>
          </a:p>
        </p:txBody>
      </p:sp>
      <p:sp>
        <p:nvSpPr>
          <p:cNvPr id="5" name="Footer Placeholder 4">
            <a:extLst>
              <a:ext uri="{FF2B5EF4-FFF2-40B4-BE49-F238E27FC236}">
                <a16:creationId xmlns:a16="http://schemas.microsoft.com/office/drawing/2014/main" id="{00758181-9EE7-4D26-99E1-2A90A24444E5}"/>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47DBDB21-2B2C-47B9-BD2D-50817E070F2D}"/>
              </a:ext>
            </a:extLst>
          </p:cNvPr>
          <p:cNvSpPr>
            <a:spLocks noGrp="1"/>
          </p:cNvSpPr>
          <p:nvPr>
            <p:ph type="sldNum" sz="quarter" idx="12"/>
          </p:nvPr>
        </p:nvSpPr>
        <p:spPr/>
        <p:txBody>
          <a:bodyPr/>
          <a:lstStyle>
            <a:lvl1pPr>
              <a:defRPr/>
            </a:lvl1pPr>
          </a:lstStyle>
          <a:p>
            <a:fld id="{0FFCC479-C5A9-482E-BB60-BEAA75E69021}" type="slidenum">
              <a:rPr lang="sl-SI" altLang="sl-SI"/>
              <a:pPr/>
              <a:t>‹#›</a:t>
            </a:fld>
            <a:endParaRPr lang="sl-SI" altLang="sl-SI"/>
          </a:p>
        </p:txBody>
      </p:sp>
    </p:spTree>
    <p:extLst>
      <p:ext uri="{BB962C8B-B14F-4D97-AF65-F5344CB8AC3E}">
        <p14:creationId xmlns:p14="http://schemas.microsoft.com/office/powerpoint/2010/main" val="2089084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C63A888-4DBE-4106-9B83-24E5921D30BA}"/>
              </a:ext>
            </a:extLst>
          </p:cNvPr>
          <p:cNvSpPr>
            <a:spLocks noGrp="1"/>
          </p:cNvSpPr>
          <p:nvPr>
            <p:ph type="dt" sz="half" idx="10"/>
          </p:nvPr>
        </p:nvSpPr>
        <p:spPr/>
        <p:txBody>
          <a:bodyPr/>
          <a:lstStyle>
            <a:lvl1pPr>
              <a:defRPr/>
            </a:lvl1pPr>
          </a:lstStyle>
          <a:p>
            <a:pPr>
              <a:defRPr/>
            </a:pPr>
            <a:fld id="{51DDF82F-89ED-4BBB-8B50-DABC67E3402C}" type="datetimeFigureOut">
              <a:rPr lang="sl-SI"/>
              <a:pPr>
                <a:defRPr/>
              </a:pPr>
              <a:t>30. 05. 2019</a:t>
            </a:fld>
            <a:endParaRPr lang="sl-SI"/>
          </a:p>
        </p:txBody>
      </p:sp>
      <p:sp>
        <p:nvSpPr>
          <p:cNvPr id="5" name="Footer Placeholder 4">
            <a:extLst>
              <a:ext uri="{FF2B5EF4-FFF2-40B4-BE49-F238E27FC236}">
                <a16:creationId xmlns:a16="http://schemas.microsoft.com/office/drawing/2014/main" id="{7329AEC4-CDDB-423E-8AA2-D8AFE6CC3939}"/>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523BCAA3-0219-48A6-A50A-3F07BA91829E}"/>
              </a:ext>
            </a:extLst>
          </p:cNvPr>
          <p:cNvSpPr>
            <a:spLocks noGrp="1"/>
          </p:cNvSpPr>
          <p:nvPr>
            <p:ph type="sldNum" sz="quarter" idx="12"/>
          </p:nvPr>
        </p:nvSpPr>
        <p:spPr/>
        <p:txBody>
          <a:bodyPr/>
          <a:lstStyle>
            <a:lvl1pPr>
              <a:defRPr/>
            </a:lvl1pPr>
          </a:lstStyle>
          <a:p>
            <a:fld id="{495F1648-6C66-494F-BCE3-988906D3515B}" type="slidenum">
              <a:rPr lang="sl-SI" altLang="sl-SI"/>
              <a:pPr/>
              <a:t>‹#›</a:t>
            </a:fld>
            <a:endParaRPr lang="sl-SI" altLang="sl-SI"/>
          </a:p>
        </p:txBody>
      </p:sp>
    </p:spTree>
    <p:extLst>
      <p:ext uri="{BB962C8B-B14F-4D97-AF65-F5344CB8AC3E}">
        <p14:creationId xmlns:p14="http://schemas.microsoft.com/office/powerpoint/2010/main" val="4261286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312EB229-D266-446B-820C-9C592154C868}"/>
              </a:ext>
            </a:extLst>
          </p:cNvPr>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4">
            <a:extLst>
              <a:ext uri="{FF2B5EF4-FFF2-40B4-BE49-F238E27FC236}">
                <a16:creationId xmlns:a16="http://schemas.microsoft.com/office/drawing/2014/main" id="{0F17C438-7CC2-41F4-9767-BD40B31FA6D4}"/>
              </a:ext>
            </a:extLst>
          </p:cNvPr>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a:extLst>
              <a:ext uri="{FF2B5EF4-FFF2-40B4-BE49-F238E27FC236}">
                <a16:creationId xmlns:a16="http://schemas.microsoft.com/office/drawing/2014/main" id="{A1F3B5A1-8CBF-4D95-8130-35D5D410C559}"/>
              </a:ext>
            </a:extLst>
          </p:cNvPr>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478152F3-0037-4EC9-8DB8-B105EE9B6124}"/>
              </a:ext>
            </a:extLst>
          </p:cNvPr>
          <p:cNvSpPr>
            <a:spLocks noGrp="1"/>
          </p:cNvSpPr>
          <p:nvPr>
            <p:ph type="dt" sz="half" idx="10"/>
          </p:nvPr>
        </p:nvSpPr>
        <p:spPr/>
        <p:txBody>
          <a:bodyPr/>
          <a:lstStyle>
            <a:lvl1pPr>
              <a:defRPr/>
            </a:lvl1pPr>
          </a:lstStyle>
          <a:p>
            <a:pPr>
              <a:defRPr/>
            </a:pPr>
            <a:fld id="{913060F2-4946-4207-905B-83A3C2D51D90}" type="datetimeFigureOut">
              <a:rPr lang="sl-SI"/>
              <a:pPr>
                <a:defRPr/>
              </a:pPr>
              <a:t>30. 05. 2019</a:t>
            </a:fld>
            <a:endParaRPr lang="sl-SI"/>
          </a:p>
        </p:txBody>
      </p:sp>
      <p:sp>
        <p:nvSpPr>
          <p:cNvPr id="8" name="Footer Placeholder 4">
            <a:extLst>
              <a:ext uri="{FF2B5EF4-FFF2-40B4-BE49-F238E27FC236}">
                <a16:creationId xmlns:a16="http://schemas.microsoft.com/office/drawing/2014/main" id="{BA2C9E90-857B-4F71-AB02-504E058B4A15}"/>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5">
            <a:extLst>
              <a:ext uri="{FF2B5EF4-FFF2-40B4-BE49-F238E27FC236}">
                <a16:creationId xmlns:a16="http://schemas.microsoft.com/office/drawing/2014/main" id="{876402F2-EAB6-4938-A72A-A7064AA5F890}"/>
              </a:ext>
            </a:extLst>
          </p:cNvPr>
          <p:cNvSpPr>
            <a:spLocks noGrp="1"/>
          </p:cNvSpPr>
          <p:nvPr>
            <p:ph type="sldNum" sz="quarter" idx="12"/>
          </p:nvPr>
        </p:nvSpPr>
        <p:spPr/>
        <p:txBody>
          <a:bodyPr/>
          <a:lstStyle>
            <a:lvl1pPr>
              <a:defRPr/>
            </a:lvl1pPr>
          </a:lstStyle>
          <a:p>
            <a:fld id="{FD2508FB-BB4E-462B-8346-320E022C8113}" type="slidenum">
              <a:rPr lang="sl-SI" altLang="sl-SI"/>
              <a:pPr/>
              <a:t>‹#›</a:t>
            </a:fld>
            <a:endParaRPr lang="sl-SI" altLang="sl-SI"/>
          </a:p>
        </p:txBody>
      </p:sp>
    </p:spTree>
    <p:extLst>
      <p:ext uri="{BB962C8B-B14F-4D97-AF65-F5344CB8AC3E}">
        <p14:creationId xmlns:p14="http://schemas.microsoft.com/office/powerpoint/2010/main" val="447314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2C27865-B927-4B13-9B27-6542C227F34C}"/>
              </a:ext>
            </a:extLst>
          </p:cNvPr>
          <p:cNvSpPr>
            <a:spLocks noGrp="1"/>
          </p:cNvSpPr>
          <p:nvPr>
            <p:ph type="dt" sz="half" idx="14"/>
          </p:nvPr>
        </p:nvSpPr>
        <p:spPr/>
        <p:txBody>
          <a:bodyPr/>
          <a:lstStyle>
            <a:lvl1pPr>
              <a:defRPr/>
            </a:lvl1pPr>
          </a:lstStyle>
          <a:p>
            <a:pPr>
              <a:defRPr/>
            </a:pPr>
            <a:fld id="{00EE0F72-D70F-45E9-828B-569EAAAF4102}" type="datetimeFigureOut">
              <a:rPr lang="sl-SI"/>
              <a:pPr>
                <a:defRPr/>
              </a:pPr>
              <a:t>30. 05. 2019</a:t>
            </a:fld>
            <a:endParaRPr lang="sl-SI"/>
          </a:p>
        </p:txBody>
      </p:sp>
      <p:sp>
        <p:nvSpPr>
          <p:cNvPr id="6" name="Footer Placeholder 4">
            <a:extLst>
              <a:ext uri="{FF2B5EF4-FFF2-40B4-BE49-F238E27FC236}">
                <a16:creationId xmlns:a16="http://schemas.microsoft.com/office/drawing/2014/main" id="{ADF53C2A-8A31-44C8-800A-A220E62DF9D0}"/>
              </a:ext>
            </a:extLst>
          </p:cNvPr>
          <p:cNvSpPr>
            <a:spLocks noGrp="1"/>
          </p:cNvSpPr>
          <p:nvPr>
            <p:ph type="ftr" sz="quarter" idx="15"/>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D69313B1-D879-40B8-A569-1C57D8306642}"/>
              </a:ext>
            </a:extLst>
          </p:cNvPr>
          <p:cNvSpPr>
            <a:spLocks noGrp="1"/>
          </p:cNvSpPr>
          <p:nvPr>
            <p:ph type="sldNum" sz="quarter" idx="16"/>
          </p:nvPr>
        </p:nvSpPr>
        <p:spPr/>
        <p:txBody>
          <a:bodyPr/>
          <a:lstStyle>
            <a:lvl1pPr>
              <a:defRPr/>
            </a:lvl1pPr>
          </a:lstStyle>
          <a:p>
            <a:fld id="{3625525D-251C-4D4D-823A-08F9B5E8E469}" type="slidenum">
              <a:rPr lang="sl-SI" altLang="sl-SI"/>
              <a:pPr/>
              <a:t>‹#›</a:t>
            </a:fld>
            <a:endParaRPr lang="sl-SI" altLang="sl-SI"/>
          </a:p>
        </p:txBody>
      </p:sp>
    </p:spTree>
    <p:extLst>
      <p:ext uri="{BB962C8B-B14F-4D97-AF65-F5344CB8AC3E}">
        <p14:creationId xmlns:p14="http://schemas.microsoft.com/office/powerpoint/2010/main" val="3558943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1117B637-A244-44C0-8A4F-E4EE9CA4A6AF}"/>
              </a:ext>
            </a:extLst>
          </p:cNvPr>
          <p:cNvSpPr>
            <a:spLocks noGrp="1"/>
          </p:cNvSpPr>
          <p:nvPr>
            <p:ph type="dt" sz="half" idx="15"/>
          </p:nvPr>
        </p:nvSpPr>
        <p:spPr/>
        <p:txBody>
          <a:bodyPr/>
          <a:lstStyle>
            <a:lvl1pPr>
              <a:defRPr/>
            </a:lvl1pPr>
          </a:lstStyle>
          <a:p>
            <a:pPr>
              <a:defRPr/>
            </a:pPr>
            <a:fld id="{AF7791A4-0C3E-489D-8661-F23FC9EEF17B}" type="datetimeFigureOut">
              <a:rPr lang="sl-SI"/>
              <a:pPr>
                <a:defRPr/>
              </a:pPr>
              <a:t>30. 05. 2019</a:t>
            </a:fld>
            <a:endParaRPr lang="sl-SI"/>
          </a:p>
        </p:txBody>
      </p:sp>
      <p:sp>
        <p:nvSpPr>
          <p:cNvPr id="8" name="Footer Placeholder 4">
            <a:extLst>
              <a:ext uri="{FF2B5EF4-FFF2-40B4-BE49-F238E27FC236}">
                <a16:creationId xmlns:a16="http://schemas.microsoft.com/office/drawing/2014/main" id="{C29A3355-F41A-498A-B570-EA20D79A455D}"/>
              </a:ext>
            </a:extLst>
          </p:cNvPr>
          <p:cNvSpPr>
            <a:spLocks noGrp="1"/>
          </p:cNvSpPr>
          <p:nvPr>
            <p:ph type="ftr" sz="quarter" idx="16"/>
          </p:nvPr>
        </p:nvSpPr>
        <p:spPr/>
        <p:txBody>
          <a:bodyPr/>
          <a:lstStyle>
            <a:lvl1pPr>
              <a:defRPr/>
            </a:lvl1pPr>
          </a:lstStyle>
          <a:p>
            <a:pPr>
              <a:defRPr/>
            </a:pPr>
            <a:endParaRPr lang="sl-SI"/>
          </a:p>
        </p:txBody>
      </p:sp>
      <p:sp>
        <p:nvSpPr>
          <p:cNvPr id="9" name="Slide Number Placeholder 5">
            <a:extLst>
              <a:ext uri="{FF2B5EF4-FFF2-40B4-BE49-F238E27FC236}">
                <a16:creationId xmlns:a16="http://schemas.microsoft.com/office/drawing/2014/main" id="{BF8A558C-ED32-4F39-B959-A6E20A3E5D47}"/>
              </a:ext>
            </a:extLst>
          </p:cNvPr>
          <p:cNvSpPr>
            <a:spLocks noGrp="1"/>
          </p:cNvSpPr>
          <p:nvPr>
            <p:ph type="sldNum" sz="quarter" idx="17"/>
          </p:nvPr>
        </p:nvSpPr>
        <p:spPr/>
        <p:txBody>
          <a:bodyPr/>
          <a:lstStyle>
            <a:lvl1pPr>
              <a:defRPr/>
            </a:lvl1pPr>
          </a:lstStyle>
          <a:p>
            <a:fld id="{D0F7E0CD-F970-4D20-9221-92E875B1AE48}" type="slidenum">
              <a:rPr lang="sl-SI" altLang="sl-SI"/>
              <a:pPr/>
              <a:t>‹#›</a:t>
            </a:fld>
            <a:endParaRPr lang="sl-SI" altLang="sl-SI"/>
          </a:p>
        </p:txBody>
      </p:sp>
    </p:spTree>
    <p:extLst>
      <p:ext uri="{BB962C8B-B14F-4D97-AF65-F5344CB8AC3E}">
        <p14:creationId xmlns:p14="http://schemas.microsoft.com/office/powerpoint/2010/main" val="124187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8DAC1757-9529-4DE3-8750-388F4035FCAF}"/>
              </a:ext>
            </a:extLst>
          </p:cNvPr>
          <p:cNvSpPr>
            <a:spLocks noGrp="1"/>
          </p:cNvSpPr>
          <p:nvPr>
            <p:ph type="dt" sz="half" idx="10"/>
          </p:nvPr>
        </p:nvSpPr>
        <p:spPr/>
        <p:txBody>
          <a:bodyPr/>
          <a:lstStyle>
            <a:lvl1pPr>
              <a:defRPr/>
            </a:lvl1pPr>
          </a:lstStyle>
          <a:p>
            <a:pPr>
              <a:defRPr/>
            </a:pPr>
            <a:fld id="{1DCBBD0B-3AB3-4E01-99CD-4EDA09DFC6CE}" type="datetimeFigureOut">
              <a:rPr lang="sl-SI"/>
              <a:pPr>
                <a:defRPr/>
              </a:pPr>
              <a:t>30. 05. 2019</a:t>
            </a:fld>
            <a:endParaRPr lang="sl-SI"/>
          </a:p>
        </p:txBody>
      </p:sp>
      <p:sp>
        <p:nvSpPr>
          <p:cNvPr id="4" name="Footer Placeholder 4">
            <a:extLst>
              <a:ext uri="{FF2B5EF4-FFF2-40B4-BE49-F238E27FC236}">
                <a16:creationId xmlns:a16="http://schemas.microsoft.com/office/drawing/2014/main" id="{99622218-32B3-44C0-A766-318B565AEED5}"/>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5">
            <a:extLst>
              <a:ext uri="{FF2B5EF4-FFF2-40B4-BE49-F238E27FC236}">
                <a16:creationId xmlns:a16="http://schemas.microsoft.com/office/drawing/2014/main" id="{03755DE2-3978-4BA6-B1A0-0121BAF31FC9}"/>
              </a:ext>
            </a:extLst>
          </p:cNvPr>
          <p:cNvSpPr>
            <a:spLocks noGrp="1"/>
          </p:cNvSpPr>
          <p:nvPr>
            <p:ph type="sldNum" sz="quarter" idx="12"/>
          </p:nvPr>
        </p:nvSpPr>
        <p:spPr/>
        <p:txBody>
          <a:bodyPr/>
          <a:lstStyle>
            <a:lvl1pPr>
              <a:defRPr/>
            </a:lvl1pPr>
          </a:lstStyle>
          <a:p>
            <a:fld id="{14860C6D-8459-4C10-8289-7CAC58BA1A35}" type="slidenum">
              <a:rPr lang="sl-SI" altLang="sl-SI"/>
              <a:pPr/>
              <a:t>‹#›</a:t>
            </a:fld>
            <a:endParaRPr lang="sl-SI" altLang="sl-SI"/>
          </a:p>
        </p:txBody>
      </p:sp>
    </p:spTree>
    <p:extLst>
      <p:ext uri="{BB962C8B-B14F-4D97-AF65-F5344CB8AC3E}">
        <p14:creationId xmlns:p14="http://schemas.microsoft.com/office/powerpoint/2010/main" val="267187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E8474BC-CC38-4B15-A2C9-BD0DEED7F085}"/>
              </a:ext>
            </a:extLst>
          </p:cNvPr>
          <p:cNvSpPr>
            <a:spLocks noGrp="1"/>
          </p:cNvSpPr>
          <p:nvPr>
            <p:ph type="dt" sz="half" idx="10"/>
          </p:nvPr>
        </p:nvSpPr>
        <p:spPr/>
        <p:txBody>
          <a:bodyPr/>
          <a:lstStyle>
            <a:lvl1pPr>
              <a:defRPr/>
            </a:lvl1pPr>
          </a:lstStyle>
          <a:p>
            <a:pPr>
              <a:defRPr/>
            </a:pPr>
            <a:fld id="{0AE6DAC2-0D43-4274-8101-E8D9B4590F3B}" type="datetimeFigureOut">
              <a:rPr lang="sl-SI"/>
              <a:pPr>
                <a:defRPr/>
              </a:pPr>
              <a:t>30. 05. 2019</a:t>
            </a:fld>
            <a:endParaRPr lang="sl-SI"/>
          </a:p>
        </p:txBody>
      </p:sp>
      <p:sp>
        <p:nvSpPr>
          <p:cNvPr id="3" name="Footer Placeholder 4">
            <a:extLst>
              <a:ext uri="{FF2B5EF4-FFF2-40B4-BE49-F238E27FC236}">
                <a16:creationId xmlns:a16="http://schemas.microsoft.com/office/drawing/2014/main" id="{15EF7202-0885-4901-97E3-7537DD3A580C}"/>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5">
            <a:extLst>
              <a:ext uri="{FF2B5EF4-FFF2-40B4-BE49-F238E27FC236}">
                <a16:creationId xmlns:a16="http://schemas.microsoft.com/office/drawing/2014/main" id="{813DC1DC-9B2D-47EC-B4B7-A93AC6E2A6BB}"/>
              </a:ext>
            </a:extLst>
          </p:cNvPr>
          <p:cNvSpPr>
            <a:spLocks noGrp="1"/>
          </p:cNvSpPr>
          <p:nvPr>
            <p:ph type="sldNum" sz="quarter" idx="12"/>
          </p:nvPr>
        </p:nvSpPr>
        <p:spPr/>
        <p:txBody>
          <a:bodyPr/>
          <a:lstStyle>
            <a:lvl1pPr>
              <a:defRPr/>
            </a:lvl1pPr>
          </a:lstStyle>
          <a:p>
            <a:fld id="{1C23C00C-CF07-4292-851F-25A56542BB44}" type="slidenum">
              <a:rPr lang="sl-SI" altLang="sl-SI"/>
              <a:pPr/>
              <a:t>‹#›</a:t>
            </a:fld>
            <a:endParaRPr lang="sl-SI" altLang="sl-SI"/>
          </a:p>
        </p:txBody>
      </p:sp>
    </p:spTree>
    <p:extLst>
      <p:ext uri="{BB962C8B-B14F-4D97-AF65-F5344CB8AC3E}">
        <p14:creationId xmlns:p14="http://schemas.microsoft.com/office/powerpoint/2010/main" val="3140566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EDA5FF0-8F3B-4168-A4B1-AE1977B1A6B2}"/>
              </a:ext>
            </a:extLst>
          </p:cNvPr>
          <p:cNvSpPr>
            <a:spLocks noGrp="1"/>
          </p:cNvSpPr>
          <p:nvPr>
            <p:ph type="dt" sz="half" idx="10"/>
          </p:nvPr>
        </p:nvSpPr>
        <p:spPr/>
        <p:txBody>
          <a:bodyPr/>
          <a:lstStyle>
            <a:lvl1pPr>
              <a:defRPr/>
            </a:lvl1pPr>
          </a:lstStyle>
          <a:p>
            <a:pPr>
              <a:defRPr/>
            </a:pPr>
            <a:fld id="{04BD4A20-52EE-4D18-94C2-8AB403C3740C}" type="datetimeFigureOut">
              <a:rPr lang="sl-SI"/>
              <a:pPr>
                <a:defRPr/>
              </a:pPr>
              <a:t>30. 05. 2019</a:t>
            </a:fld>
            <a:endParaRPr lang="sl-SI"/>
          </a:p>
        </p:txBody>
      </p:sp>
      <p:sp>
        <p:nvSpPr>
          <p:cNvPr id="6" name="Footer Placeholder 4">
            <a:extLst>
              <a:ext uri="{FF2B5EF4-FFF2-40B4-BE49-F238E27FC236}">
                <a16:creationId xmlns:a16="http://schemas.microsoft.com/office/drawing/2014/main" id="{9C129AE7-E301-4C18-99F9-B2F1E120306B}"/>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FAA69B42-EE22-49B9-94D9-979F6170B87C}"/>
              </a:ext>
            </a:extLst>
          </p:cNvPr>
          <p:cNvSpPr>
            <a:spLocks noGrp="1"/>
          </p:cNvSpPr>
          <p:nvPr>
            <p:ph type="sldNum" sz="quarter" idx="12"/>
          </p:nvPr>
        </p:nvSpPr>
        <p:spPr/>
        <p:txBody>
          <a:bodyPr/>
          <a:lstStyle>
            <a:lvl1pPr>
              <a:defRPr/>
            </a:lvl1pPr>
          </a:lstStyle>
          <a:p>
            <a:fld id="{C9D5D00F-0DB4-4D23-9170-FA1B7ED3D12F}" type="slidenum">
              <a:rPr lang="sl-SI" altLang="sl-SI"/>
              <a:pPr/>
              <a:t>‹#›</a:t>
            </a:fld>
            <a:endParaRPr lang="sl-SI" altLang="sl-SI"/>
          </a:p>
        </p:txBody>
      </p:sp>
    </p:spTree>
    <p:extLst>
      <p:ext uri="{BB962C8B-B14F-4D97-AF65-F5344CB8AC3E}">
        <p14:creationId xmlns:p14="http://schemas.microsoft.com/office/powerpoint/2010/main" val="2576791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65C18D6-D24B-4326-BD96-294073CA00A6}"/>
              </a:ext>
            </a:extLst>
          </p:cNvPr>
          <p:cNvSpPr>
            <a:spLocks noGrp="1"/>
          </p:cNvSpPr>
          <p:nvPr>
            <p:ph type="dt" sz="half" idx="10"/>
          </p:nvPr>
        </p:nvSpPr>
        <p:spPr/>
        <p:txBody>
          <a:bodyPr/>
          <a:lstStyle>
            <a:lvl1pPr>
              <a:defRPr/>
            </a:lvl1pPr>
          </a:lstStyle>
          <a:p>
            <a:pPr>
              <a:defRPr/>
            </a:pPr>
            <a:fld id="{FBE9755D-B88C-45E6-BDCA-3A32FCFDB0E7}" type="datetimeFigureOut">
              <a:rPr lang="sl-SI"/>
              <a:pPr>
                <a:defRPr/>
              </a:pPr>
              <a:t>30. 05. 2019</a:t>
            </a:fld>
            <a:endParaRPr lang="sl-SI"/>
          </a:p>
        </p:txBody>
      </p:sp>
      <p:sp>
        <p:nvSpPr>
          <p:cNvPr id="6" name="Footer Placeholder 4">
            <a:extLst>
              <a:ext uri="{FF2B5EF4-FFF2-40B4-BE49-F238E27FC236}">
                <a16:creationId xmlns:a16="http://schemas.microsoft.com/office/drawing/2014/main" id="{4A6D7B43-3750-43C2-872E-76337A534FAF}"/>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15AAD319-0AB9-4257-A491-FC54A6EF943D}"/>
              </a:ext>
            </a:extLst>
          </p:cNvPr>
          <p:cNvSpPr>
            <a:spLocks noGrp="1"/>
          </p:cNvSpPr>
          <p:nvPr>
            <p:ph type="sldNum" sz="quarter" idx="12"/>
          </p:nvPr>
        </p:nvSpPr>
        <p:spPr/>
        <p:txBody>
          <a:bodyPr/>
          <a:lstStyle>
            <a:lvl1pPr>
              <a:defRPr/>
            </a:lvl1pPr>
          </a:lstStyle>
          <a:p>
            <a:fld id="{A60C7EF5-953C-422A-861B-1FA23260E471}" type="slidenum">
              <a:rPr lang="sl-SI" altLang="sl-SI"/>
              <a:pPr/>
              <a:t>‹#›</a:t>
            </a:fld>
            <a:endParaRPr lang="sl-SI" altLang="sl-SI"/>
          </a:p>
        </p:txBody>
      </p:sp>
    </p:spTree>
    <p:extLst>
      <p:ext uri="{BB962C8B-B14F-4D97-AF65-F5344CB8AC3E}">
        <p14:creationId xmlns:p14="http://schemas.microsoft.com/office/powerpoint/2010/main" val="3449163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9012D1-09D7-463A-B968-C51AE9990F3A}"/>
              </a:ext>
            </a:extLst>
          </p:cNvPr>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id="{2387EA8F-2812-4090-82CC-D1B39C4FD6C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4" name="Date Placeholder 3">
            <a:extLst>
              <a:ext uri="{FF2B5EF4-FFF2-40B4-BE49-F238E27FC236}">
                <a16:creationId xmlns:a16="http://schemas.microsoft.com/office/drawing/2014/main" id="{87D37D0D-67D9-4E9A-B12D-1304321022E0}"/>
              </a:ext>
            </a:extLst>
          </p:cNvPr>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smtClean="0">
                <a:solidFill>
                  <a:schemeClr val="tx1">
                    <a:lumMod val="65000"/>
                    <a:lumOff val="35000"/>
                  </a:schemeClr>
                </a:solidFill>
                <a:latin typeface="Century Gothic" pitchFamily="34" charset="0"/>
                <a:cs typeface="+mn-cs"/>
              </a:defRPr>
            </a:lvl1pPr>
          </a:lstStyle>
          <a:p>
            <a:pPr>
              <a:defRPr/>
            </a:pPr>
            <a:fld id="{F73F519A-CE5B-44C6-AA63-1CA706E78E09}" type="datetimeFigureOut">
              <a:rPr lang="sl-SI"/>
              <a:pPr>
                <a:defRPr/>
              </a:pPr>
              <a:t>30. 05. 2019</a:t>
            </a:fld>
            <a:endParaRPr lang="sl-SI"/>
          </a:p>
        </p:txBody>
      </p:sp>
      <p:sp>
        <p:nvSpPr>
          <p:cNvPr id="5" name="Footer Placeholder 4">
            <a:extLst>
              <a:ext uri="{FF2B5EF4-FFF2-40B4-BE49-F238E27FC236}">
                <a16:creationId xmlns:a16="http://schemas.microsoft.com/office/drawing/2014/main" id="{63FBF401-72F3-4C19-9138-439E29417B7C}"/>
              </a:ext>
            </a:extLst>
          </p:cNvPr>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endParaRPr lang="sl-SI"/>
          </a:p>
        </p:txBody>
      </p:sp>
      <p:sp>
        <p:nvSpPr>
          <p:cNvPr id="6" name="Slide Number Placeholder 5">
            <a:extLst>
              <a:ext uri="{FF2B5EF4-FFF2-40B4-BE49-F238E27FC236}">
                <a16:creationId xmlns:a16="http://schemas.microsoft.com/office/drawing/2014/main" id="{0F171987-32DB-43CB-8BED-907758F65088}"/>
              </a:ext>
            </a:extLst>
          </p:cNvPr>
          <p:cNvSpPr>
            <a:spLocks noGrp="1"/>
          </p:cNvSpPr>
          <p:nvPr>
            <p:ph type="sldNum" sz="quarter" idx="4"/>
          </p:nvPr>
        </p:nvSpPr>
        <p:spPr>
          <a:xfrm>
            <a:off x="8543925" y="6356350"/>
            <a:ext cx="561975" cy="365125"/>
          </a:xfrm>
          <a:prstGeom prst="rect">
            <a:avLst/>
          </a:prstGeom>
        </p:spPr>
        <p:txBody>
          <a:bodyPr vert="horz" wrap="square" lIns="27432" tIns="45720" rIns="45720" bIns="45720" numCol="1" anchor="ctr" anchorCtr="0" compatLnSpc="1">
            <a:prstTxWarp prst="textNoShape">
              <a:avLst/>
            </a:prstTxWarp>
          </a:bodyPr>
          <a:lstStyle>
            <a:lvl1pPr>
              <a:defRPr sz="1200">
                <a:solidFill>
                  <a:srgbClr val="595959"/>
                </a:solidFill>
                <a:latin typeface="Century Gothic" panose="020B0502020202020204" pitchFamily="34" charset="0"/>
              </a:defRPr>
            </a:lvl1pPr>
          </a:lstStyle>
          <a:p>
            <a:fld id="{D0A1824A-21C7-4AFC-9319-B31E89A34BB5}" type="slidenum">
              <a:rPr lang="sl-SI" altLang="sl-SI"/>
              <a:pPr/>
              <a:t>‹#›</a:t>
            </a:fld>
            <a:endParaRPr lang="sl-SI" altLang="sl-SI"/>
          </a:p>
        </p:txBody>
      </p:sp>
      <p:sp>
        <p:nvSpPr>
          <p:cNvPr id="7" name="Oval 6">
            <a:extLst>
              <a:ext uri="{FF2B5EF4-FFF2-40B4-BE49-F238E27FC236}">
                <a16:creationId xmlns:a16="http://schemas.microsoft.com/office/drawing/2014/main" id="{9D5D9624-3B1C-4247-9EBB-DAC905569964}"/>
              </a:ext>
            </a:extLst>
          </p:cNvPr>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a:extLst>
              <a:ext uri="{FF2B5EF4-FFF2-40B4-BE49-F238E27FC236}">
                <a16:creationId xmlns:a16="http://schemas.microsoft.com/office/drawing/2014/main" id="{F342E3BD-BB3A-4DAD-A867-D1C880F08D70}"/>
              </a:ext>
            </a:extLst>
          </p:cNvPr>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91"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ctr" rtl="0" fontAlgn="base">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fontAlgn="base">
        <a:lnSpc>
          <a:spcPts val="5800"/>
        </a:lnSpc>
        <a:spcBef>
          <a:spcPct val="0"/>
        </a:spcBef>
        <a:spcAft>
          <a:spcPct val="0"/>
        </a:spcAft>
        <a:defRPr sz="5400">
          <a:solidFill>
            <a:schemeClr val="tx2"/>
          </a:solidFill>
          <a:latin typeface="Palatino Linotype" panose="02040502050505030304" pitchFamily="18" charset="0"/>
        </a:defRPr>
      </a:lvl2pPr>
      <a:lvl3pPr algn="ctr" rtl="0" fontAlgn="base">
        <a:lnSpc>
          <a:spcPts val="5800"/>
        </a:lnSpc>
        <a:spcBef>
          <a:spcPct val="0"/>
        </a:spcBef>
        <a:spcAft>
          <a:spcPct val="0"/>
        </a:spcAft>
        <a:defRPr sz="5400">
          <a:solidFill>
            <a:schemeClr val="tx2"/>
          </a:solidFill>
          <a:latin typeface="Palatino Linotype" panose="02040502050505030304" pitchFamily="18" charset="0"/>
        </a:defRPr>
      </a:lvl3pPr>
      <a:lvl4pPr algn="ctr" rtl="0" fontAlgn="base">
        <a:lnSpc>
          <a:spcPts val="5800"/>
        </a:lnSpc>
        <a:spcBef>
          <a:spcPct val="0"/>
        </a:spcBef>
        <a:spcAft>
          <a:spcPct val="0"/>
        </a:spcAft>
        <a:defRPr sz="5400">
          <a:solidFill>
            <a:schemeClr val="tx2"/>
          </a:solidFill>
          <a:latin typeface="Palatino Linotype" panose="02040502050505030304" pitchFamily="18" charset="0"/>
        </a:defRPr>
      </a:lvl4pPr>
      <a:lvl5pPr algn="ctr" rtl="0" fontAlgn="base">
        <a:lnSpc>
          <a:spcPts val="5800"/>
        </a:lnSpc>
        <a:spcBef>
          <a:spcPct val="0"/>
        </a:spcBef>
        <a:spcAft>
          <a:spcPct val="0"/>
        </a:spcAft>
        <a:defRPr sz="5400">
          <a:solidFill>
            <a:schemeClr val="tx2"/>
          </a:solidFill>
          <a:latin typeface="Palatino Linotype" panose="02040502050505030304" pitchFamily="18" charset="0"/>
        </a:defRPr>
      </a:lvl5pPr>
      <a:lvl6pPr marL="457200" algn="ctr" rtl="0" fontAlgn="base">
        <a:lnSpc>
          <a:spcPts val="5800"/>
        </a:lnSpc>
        <a:spcBef>
          <a:spcPct val="0"/>
        </a:spcBef>
        <a:spcAft>
          <a:spcPct val="0"/>
        </a:spcAft>
        <a:defRPr sz="5400">
          <a:solidFill>
            <a:schemeClr val="tx2"/>
          </a:solidFill>
          <a:latin typeface="Palatino Linotype" panose="02040502050505030304" pitchFamily="18" charset="0"/>
        </a:defRPr>
      </a:lvl6pPr>
      <a:lvl7pPr marL="914400" algn="ctr" rtl="0" fontAlgn="base">
        <a:lnSpc>
          <a:spcPts val="5800"/>
        </a:lnSpc>
        <a:spcBef>
          <a:spcPct val="0"/>
        </a:spcBef>
        <a:spcAft>
          <a:spcPct val="0"/>
        </a:spcAft>
        <a:defRPr sz="5400">
          <a:solidFill>
            <a:schemeClr val="tx2"/>
          </a:solidFill>
          <a:latin typeface="Palatino Linotype" panose="02040502050505030304" pitchFamily="18" charset="0"/>
        </a:defRPr>
      </a:lvl7pPr>
      <a:lvl8pPr marL="1371600" algn="ctr" rtl="0" fontAlgn="base">
        <a:lnSpc>
          <a:spcPts val="5800"/>
        </a:lnSpc>
        <a:spcBef>
          <a:spcPct val="0"/>
        </a:spcBef>
        <a:spcAft>
          <a:spcPct val="0"/>
        </a:spcAft>
        <a:defRPr sz="5400">
          <a:solidFill>
            <a:schemeClr val="tx2"/>
          </a:solidFill>
          <a:latin typeface="Palatino Linotype" panose="02040502050505030304" pitchFamily="18" charset="0"/>
        </a:defRPr>
      </a:lvl8pPr>
      <a:lvl9pPr marL="1828800" algn="ctr" rtl="0" fontAlgn="base">
        <a:lnSpc>
          <a:spcPts val="5800"/>
        </a:lnSpc>
        <a:spcBef>
          <a:spcPct val="0"/>
        </a:spcBef>
        <a:spcAft>
          <a:spcPct val="0"/>
        </a:spcAft>
        <a:defRPr sz="5400">
          <a:solidFill>
            <a:schemeClr val="tx2"/>
          </a:solidFill>
          <a:latin typeface="Palatino Linotype" panose="02040502050505030304" pitchFamily="18" charset="0"/>
        </a:defRPr>
      </a:lvl9pPr>
    </p:titleStyle>
    <p:bodyStyle>
      <a:lvl1pPr marL="342900" indent="-342900" algn="l" rtl="0" fontAlgn="base">
        <a:spcBef>
          <a:spcPct val="20000"/>
        </a:spcBef>
        <a:spcAft>
          <a:spcPct val="0"/>
        </a:spcAft>
        <a:buFont typeface="Arial" panose="020B0604020202020204" pitchFamily="34" charset="0"/>
        <a:buChar char="•"/>
        <a:defRPr sz="2400" kern="1200">
          <a:solidFill>
            <a:srgbClr val="7F7F7F"/>
          </a:solidFill>
          <a:latin typeface="+mj-lt"/>
          <a:ea typeface="+mn-ea"/>
          <a:cs typeface="+mn-cs"/>
        </a:defRPr>
      </a:lvl1pPr>
      <a:lvl2pPr marL="742950" indent="-285750" algn="l" rtl="0" fontAlgn="base">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2pPr>
      <a:lvl3pPr marL="1143000" indent="-228600" algn="l" rtl="0" fontAlgn="base">
        <a:spcBef>
          <a:spcPct val="20000"/>
        </a:spcBef>
        <a:spcAft>
          <a:spcPct val="0"/>
        </a:spcAft>
        <a:buFont typeface="Arial" panose="020B0604020202020204" pitchFamily="34" charset="0"/>
        <a:buChar char="•"/>
        <a:defRPr sz="1600" kern="1200">
          <a:solidFill>
            <a:srgbClr val="7F7F7F"/>
          </a:solidFill>
          <a:latin typeface="+mj-lt"/>
          <a:ea typeface="+mn-ea"/>
          <a:cs typeface="+mn-cs"/>
        </a:defRPr>
      </a:lvl3pPr>
      <a:lvl4pPr marL="1600200" indent="-228600" algn="l" rtl="0" fontAlgn="base">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4pPr>
      <a:lvl5pPr marL="2057400" indent="-228600" algn="l" rtl="0" fontAlgn="base">
        <a:spcBef>
          <a:spcPct val="20000"/>
        </a:spcBef>
        <a:spcAft>
          <a:spcPct val="0"/>
        </a:spcAft>
        <a:buFont typeface="Arial" panose="020B0604020202020204" pitchFamily="34"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7.jpeg"/><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0BCEC-3ED0-4A63-9ABC-5C69535199DA}"/>
              </a:ext>
            </a:extLst>
          </p:cNvPr>
          <p:cNvSpPr>
            <a:spLocks noGrp="1"/>
          </p:cNvSpPr>
          <p:nvPr>
            <p:ph type="title"/>
          </p:nvPr>
        </p:nvSpPr>
        <p:spPr>
          <a:xfrm>
            <a:off x="684213" y="-100013"/>
            <a:ext cx="8064500" cy="4033838"/>
          </a:xfrm>
        </p:spPr>
        <p:txBody>
          <a:bodyPr>
            <a:normAutofit/>
          </a:bodyPr>
          <a:lstStyle/>
          <a:p>
            <a:pPr fontAlgn="auto">
              <a:spcAft>
                <a:spcPts val="0"/>
              </a:spcAft>
              <a:defRPr/>
            </a:pPr>
            <a:r>
              <a:rPr lang="sl-SI" sz="8800" dirty="0">
                <a:solidFill>
                  <a:schemeClr val="tx2">
                    <a:lumMod val="75000"/>
                  </a:schemeClr>
                </a:solidFill>
              </a:rPr>
              <a:t>LUNIN </a:t>
            </a:r>
            <a:r>
              <a:rPr lang="sl-SI" sz="8800" dirty="0"/>
              <a:t>IN </a:t>
            </a:r>
            <a:r>
              <a:rPr lang="sl-SI" sz="8800" dirty="0">
                <a:solidFill>
                  <a:schemeClr val="accent6">
                    <a:lumMod val="75000"/>
                  </a:schemeClr>
                </a:solidFill>
              </a:rPr>
              <a:t>	SONČEV </a:t>
            </a:r>
            <a:r>
              <a:rPr lang="sl-SI" sz="8800" dirty="0"/>
              <a:t>MRK</a:t>
            </a:r>
          </a:p>
        </p:txBody>
      </p:sp>
      <p:pic>
        <p:nvPicPr>
          <p:cNvPr id="2052" name="Picture 4" descr="http://www.observatorij.org/mrk2006/mrk1999-1.jpg">
            <a:extLst>
              <a:ext uri="{FF2B5EF4-FFF2-40B4-BE49-F238E27FC236}">
                <a16:creationId xmlns:a16="http://schemas.microsoft.com/office/drawing/2014/main" id="{A23E3D45-B3C0-4330-B9DF-9EADC014E4A7}"/>
              </a:ext>
            </a:extLst>
          </p:cNvPr>
          <p:cNvPicPr>
            <a:picLocks noChangeAspect="1" noChangeArrowheads="1"/>
          </p:cNvPicPr>
          <p:nvPr/>
        </p:nvPicPr>
        <p:blipFill>
          <a:blip r:embed="rId2"/>
          <a:srcRect/>
          <a:stretch>
            <a:fillRect/>
          </a:stretch>
        </p:blipFill>
        <p:spPr bwMode="auto">
          <a:xfrm rot="279782">
            <a:off x="2478088" y="4303713"/>
            <a:ext cx="2319337" cy="173513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0" name="Picture 2" descr="http://upload.wikimedia.org/wikipedia/commons/7/7b/Lunar_eclipse01.JPEG">
            <a:extLst>
              <a:ext uri="{FF2B5EF4-FFF2-40B4-BE49-F238E27FC236}">
                <a16:creationId xmlns:a16="http://schemas.microsoft.com/office/drawing/2014/main" id="{2336AA56-7744-4E67-B592-38D20BEB5C01}"/>
              </a:ext>
            </a:extLst>
          </p:cNvPr>
          <p:cNvPicPr>
            <a:picLocks noChangeAspect="1" noChangeArrowheads="1"/>
          </p:cNvPicPr>
          <p:nvPr/>
        </p:nvPicPr>
        <p:blipFill>
          <a:blip r:embed="rId3"/>
          <a:srcRect/>
          <a:stretch>
            <a:fillRect/>
          </a:stretch>
        </p:blipFill>
        <p:spPr bwMode="auto">
          <a:xfrm rot="20531419">
            <a:off x="401638" y="4508500"/>
            <a:ext cx="2212975" cy="16605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077" name="Content Placeholder 3">
            <a:extLst>
              <a:ext uri="{FF2B5EF4-FFF2-40B4-BE49-F238E27FC236}">
                <a16:creationId xmlns:a16="http://schemas.microsoft.com/office/drawing/2014/main" id="{6DE4DAF8-2948-41FD-AE51-FD4DC12101F9}"/>
              </a:ext>
            </a:extLst>
          </p:cNvPr>
          <p:cNvSpPr>
            <a:spLocks noGrp="1"/>
          </p:cNvSpPr>
          <p:nvPr>
            <p:ph idx="1"/>
          </p:nvPr>
        </p:nvSpPr>
        <p:spPr/>
        <p:txBody>
          <a:bodyPr/>
          <a:lstStyle/>
          <a:p>
            <a:endParaRPr lang="sl-SI" altLang="sl-SI"/>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2C5C1E-2632-4AB5-9C0F-22BFB5E0824D}"/>
              </a:ext>
            </a:extLst>
          </p:cNvPr>
          <p:cNvSpPr>
            <a:spLocks noGrp="1"/>
          </p:cNvSpPr>
          <p:nvPr>
            <p:ph idx="1"/>
          </p:nvPr>
        </p:nvSpPr>
        <p:spPr>
          <a:xfrm>
            <a:off x="457200" y="188913"/>
            <a:ext cx="8229600" cy="5937250"/>
          </a:xfrm>
        </p:spPr>
        <p:txBody>
          <a:bodyPr rtlCol="0">
            <a:normAutofit lnSpcReduction="10000"/>
          </a:bodyPr>
          <a:lstStyle/>
          <a:p>
            <a:pPr fontAlgn="auto">
              <a:spcAft>
                <a:spcPts val="0"/>
              </a:spcAft>
              <a:buFont typeface="Arial" panose="020B0604020202020204" pitchFamily="34" charset="0"/>
              <a:buBlip>
                <a:blip r:embed="rId2"/>
              </a:buBlip>
              <a:defRPr/>
            </a:pPr>
            <a:r>
              <a:rPr lang="sl-SI" dirty="0">
                <a:solidFill>
                  <a:schemeClr val="tx1">
                    <a:lumMod val="50000"/>
                    <a:lumOff val="50000"/>
                  </a:schemeClr>
                </a:solidFill>
              </a:rPr>
              <a:t>Sončevi mrki so redek nebesni pojav, a eden najbolj spektakularnih.</a:t>
            </a:r>
          </a:p>
          <a:p>
            <a:pPr fontAlgn="auto">
              <a:spcAft>
                <a:spcPts val="0"/>
              </a:spcAft>
              <a:buFont typeface="Arial" panose="020B0604020202020204" pitchFamily="34" charset="0"/>
              <a:buBlip>
                <a:blip r:embed="rId2"/>
              </a:buBlip>
              <a:defRPr/>
            </a:pPr>
            <a:r>
              <a:rPr lang="sl-SI" dirty="0">
                <a:solidFill>
                  <a:schemeClr val="tx1">
                    <a:lumMod val="50000"/>
                    <a:lumOff val="50000"/>
                  </a:schemeClr>
                </a:solidFill>
              </a:rPr>
              <a:t>Del Zemljine površine zaide v senco, kadar Luna Sončevi svetlobi zapre pot do Zemlje.</a:t>
            </a:r>
          </a:p>
          <a:p>
            <a:pPr fontAlgn="auto">
              <a:spcAft>
                <a:spcPts val="0"/>
              </a:spcAft>
              <a:buFont typeface="Arial" panose="020B0604020202020204" pitchFamily="34" charset="0"/>
              <a:buBlip>
                <a:blip r:embed="rId2"/>
              </a:buBlip>
              <a:defRPr/>
            </a:pPr>
            <a:r>
              <a:rPr lang="sl-SI" dirty="0">
                <a:solidFill>
                  <a:schemeClr val="tx1">
                    <a:lumMod val="50000"/>
                    <a:lumOff val="50000"/>
                  </a:schemeClr>
                </a:solidFill>
              </a:rPr>
              <a:t>Okoli 25-30 odstotkov mrkov je popolnih.</a:t>
            </a:r>
          </a:p>
          <a:p>
            <a:pPr fontAlgn="auto">
              <a:spcAft>
                <a:spcPts val="0"/>
              </a:spcAft>
              <a:buFont typeface="Arial" panose="020B0604020202020204" pitchFamily="34" charset="0"/>
              <a:buBlip>
                <a:blip r:embed="rId2"/>
              </a:buBlip>
              <a:defRPr/>
            </a:pPr>
            <a:r>
              <a:rPr lang="sl-SI" dirty="0">
                <a:solidFill>
                  <a:schemeClr val="tx1">
                    <a:lumMod val="50000"/>
                    <a:lumOff val="50000"/>
                  </a:schemeClr>
                </a:solidFill>
              </a:rPr>
              <a:t>POPOLNI SONČEV MRK:</a:t>
            </a:r>
          </a:p>
          <a:p>
            <a:pPr marL="0" indent="0" fontAlgn="auto">
              <a:spcAft>
                <a:spcPts val="0"/>
              </a:spcAft>
              <a:buFont typeface="Arial" panose="020B0604020202020204" pitchFamily="34" charset="0"/>
              <a:buNone/>
              <a:defRPr/>
            </a:pPr>
            <a:r>
              <a:rPr lang="sl-SI" dirty="0">
                <a:solidFill>
                  <a:schemeClr val="tx1">
                    <a:lumMod val="50000"/>
                    <a:lumOff val="50000"/>
                  </a:schemeClr>
                </a:solidFill>
              </a:rPr>
              <a:t>Takrat Luna za opazovalce na ožjem območju, imenovanem območje popolnega mrka, za nekaj minut popolnoma zastre Sonce. Nastane tema, pojavijo se zvezde in nebo izgleda kot ponoči. Med kratkimi trenutki popolnega mrka lahko opazujemo Sončevo korono: njegovo redko, zelo segreto zunanjo atmosfero.</a:t>
            </a:r>
          </a:p>
          <a:p>
            <a:pPr marL="0" indent="0" fontAlgn="auto">
              <a:spcAft>
                <a:spcPts val="0"/>
              </a:spcAft>
              <a:buFont typeface="Arial" panose="020B0604020202020204" pitchFamily="34" charset="0"/>
              <a:buNone/>
              <a:defRPr/>
            </a:pPr>
            <a:r>
              <a:rPr lang="sl-SI" dirty="0">
                <a:solidFill>
                  <a:schemeClr val="tx1">
                    <a:lumMod val="50000"/>
                    <a:lumOff val="50000"/>
                  </a:schemeClr>
                </a:solidFill>
              </a:rPr>
              <a:t>Poleg tega območja je širše območje, na katerem opazovalci vidijo le delno zakrit Sončev obris. Okoli 35 odstotkov mrkov je samo delnih.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964D96-A17F-420F-9ED2-CAD96D10E9D2}"/>
              </a:ext>
            </a:extLst>
          </p:cNvPr>
          <p:cNvSpPr>
            <a:spLocks noGrp="1"/>
          </p:cNvSpPr>
          <p:nvPr>
            <p:ph idx="1"/>
          </p:nvPr>
        </p:nvSpPr>
        <p:spPr>
          <a:xfrm>
            <a:off x="395288" y="260350"/>
            <a:ext cx="8229600" cy="6453188"/>
          </a:xfrm>
        </p:spPr>
        <p:txBody>
          <a:bodyPr rtlCol="0">
            <a:normAutofit lnSpcReduction="10000"/>
          </a:bodyPr>
          <a:lstStyle/>
          <a:p>
            <a:pPr fontAlgn="auto">
              <a:spcAft>
                <a:spcPts val="0"/>
              </a:spcAft>
              <a:buFont typeface="Arial" panose="020B0604020202020204" pitchFamily="34" charset="0"/>
              <a:buBlip>
                <a:blip r:embed="rId2"/>
              </a:buBlip>
              <a:defRPr/>
            </a:pPr>
            <a:r>
              <a:rPr lang="sl-SI" dirty="0">
                <a:solidFill>
                  <a:schemeClr val="tx1">
                    <a:lumMod val="50000"/>
                    <a:lumOff val="50000"/>
                  </a:schemeClr>
                </a:solidFill>
              </a:rPr>
              <a:t>Mrki pa so lahko tudi kolobarjasti oz. obročasti, pojavijo se takrat, kadar je Luna tako daleč od Zemlje, da ne prekrije vsega Sonca. Ob vrhuncu takega mrka je temna Lunina obla obdana z ozkim obročem svetlobe.</a:t>
            </a:r>
          </a:p>
          <a:p>
            <a:pPr fontAlgn="auto">
              <a:spcAft>
                <a:spcPts val="0"/>
              </a:spcAft>
              <a:buFont typeface="Arial" panose="020B0604020202020204" pitchFamily="34" charset="0"/>
              <a:buBlip>
                <a:blip r:embed="rId2"/>
              </a:buBlip>
              <a:defRPr/>
            </a:pPr>
            <a:r>
              <a:rPr lang="sl-SI" dirty="0">
                <a:solidFill>
                  <a:schemeClr val="tx1">
                    <a:lumMod val="50000"/>
                    <a:lumOff val="50000"/>
                  </a:schemeClr>
                </a:solidFill>
              </a:rPr>
              <a:t>Izjema pa je hibridni Sončev mrk, tu gre za popolni in kolobarjasti Sončev mrk hkrati. Z dela Zemlje namreč lahko opazujemo popolni, z drugega dela pa kolobarjasti Sončev mrk.</a:t>
            </a:r>
          </a:p>
          <a:p>
            <a:pPr fontAlgn="auto">
              <a:spcAft>
                <a:spcPts val="0"/>
              </a:spcAft>
              <a:buFont typeface="Arial" panose="020B0604020202020204" pitchFamily="34" charset="0"/>
              <a:buBlip>
                <a:blip r:embed="rId2"/>
              </a:buBlip>
              <a:defRPr/>
            </a:pPr>
            <a:r>
              <a:rPr lang="sl-SI" dirty="0">
                <a:solidFill>
                  <a:schemeClr val="tx1">
                    <a:lumMod val="50000"/>
                    <a:lumOff val="50000"/>
                  </a:schemeClr>
                </a:solidFill>
              </a:rPr>
              <a:t>Izjema pa je hibridni Sončev mrk, tu gre za popolni in kolobarjasti Sončev mrk hkrati. Z dela Zemlje namreč lahko opazujemo popolni, z drugega dela pa kolobarjasti Sončev mrk.</a:t>
            </a:r>
          </a:p>
          <a:p>
            <a:pPr fontAlgn="auto">
              <a:spcAft>
                <a:spcPts val="0"/>
              </a:spcAft>
              <a:buFont typeface="Arial" panose="020B0604020202020204" pitchFamily="34" charset="0"/>
              <a:buBlip>
                <a:blip r:embed="rId2"/>
              </a:buBlip>
              <a:defRPr/>
            </a:pPr>
            <a:r>
              <a:rPr lang="sl-SI" dirty="0">
                <a:solidFill>
                  <a:schemeClr val="tx1">
                    <a:lumMod val="50000"/>
                    <a:lumOff val="50000"/>
                  </a:schemeClr>
                </a:solidFill>
              </a:rPr>
              <a:t>V veliki večini lahko v enem letu opazujemo 2 sončeva mrka, redko pa jih je več ali manj, popolni mrki pa se pojavijo povprečno na vsakih 18 mesecev. Leta 2011 smo videli 4 delne Sončeve mrke.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4">
            <a:extLst>
              <a:ext uri="{FF2B5EF4-FFF2-40B4-BE49-F238E27FC236}">
                <a16:creationId xmlns:a16="http://schemas.microsoft.com/office/drawing/2014/main" id="{AB1E1F50-A291-45FF-B5C0-3C2647453571}"/>
              </a:ext>
            </a:extLst>
          </p:cNvPr>
          <p:cNvSpPr txBox="1">
            <a:spLocks noChangeArrowheads="1"/>
          </p:cNvSpPr>
          <p:nvPr/>
        </p:nvSpPr>
        <p:spPr bwMode="auto">
          <a:xfrm>
            <a:off x="5156200" y="1852613"/>
            <a:ext cx="185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fontAlgn="base">
              <a:spcBef>
                <a:spcPct val="0"/>
              </a:spcBef>
              <a:spcAft>
                <a:spcPct val="0"/>
              </a:spcAft>
              <a:defRPr>
                <a:solidFill>
                  <a:schemeClr val="tx1"/>
                </a:solidFill>
                <a:latin typeface="Palatino Linotype" panose="02040502050505030304" pitchFamily="18" charset="0"/>
              </a:defRPr>
            </a:lvl6pPr>
            <a:lvl7pPr marL="2971800" indent="-228600" fontAlgn="base">
              <a:spcBef>
                <a:spcPct val="0"/>
              </a:spcBef>
              <a:spcAft>
                <a:spcPct val="0"/>
              </a:spcAft>
              <a:defRPr>
                <a:solidFill>
                  <a:schemeClr val="tx1"/>
                </a:solidFill>
                <a:latin typeface="Palatino Linotype" panose="02040502050505030304" pitchFamily="18" charset="0"/>
              </a:defRPr>
            </a:lvl7pPr>
            <a:lvl8pPr marL="3429000" indent="-228600" fontAlgn="base">
              <a:spcBef>
                <a:spcPct val="0"/>
              </a:spcBef>
              <a:spcAft>
                <a:spcPct val="0"/>
              </a:spcAft>
              <a:defRPr>
                <a:solidFill>
                  <a:schemeClr val="tx1"/>
                </a:solidFill>
                <a:latin typeface="Palatino Linotype" panose="02040502050505030304" pitchFamily="18" charset="0"/>
              </a:defRPr>
            </a:lvl8pPr>
            <a:lvl9pPr marL="3886200" indent="-228600" fontAlgn="base">
              <a:spcBef>
                <a:spcPct val="0"/>
              </a:spcBef>
              <a:spcAft>
                <a:spcPct val="0"/>
              </a:spcAft>
              <a:defRPr>
                <a:solidFill>
                  <a:schemeClr val="tx1"/>
                </a:solidFill>
                <a:latin typeface="Palatino Linotype" panose="02040502050505030304" pitchFamily="18" charset="0"/>
              </a:defRPr>
            </a:lvl9pPr>
          </a:lstStyle>
          <a:p>
            <a:endParaRPr lang="sl-SI" altLang="sl-SI"/>
          </a:p>
        </p:txBody>
      </p:sp>
      <p:sp>
        <p:nvSpPr>
          <p:cNvPr id="14339" name="TextBox 5">
            <a:extLst>
              <a:ext uri="{FF2B5EF4-FFF2-40B4-BE49-F238E27FC236}">
                <a16:creationId xmlns:a16="http://schemas.microsoft.com/office/drawing/2014/main" id="{0E8388F6-3436-43BB-8548-42FD6131F86A}"/>
              </a:ext>
            </a:extLst>
          </p:cNvPr>
          <p:cNvSpPr txBox="1">
            <a:spLocks noChangeArrowheads="1"/>
          </p:cNvSpPr>
          <p:nvPr/>
        </p:nvSpPr>
        <p:spPr bwMode="auto">
          <a:xfrm rot="309303">
            <a:off x="520700" y="1828800"/>
            <a:ext cx="8434388"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fontAlgn="base">
              <a:spcBef>
                <a:spcPct val="0"/>
              </a:spcBef>
              <a:spcAft>
                <a:spcPct val="0"/>
              </a:spcAft>
              <a:defRPr>
                <a:solidFill>
                  <a:schemeClr val="tx1"/>
                </a:solidFill>
                <a:latin typeface="Palatino Linotype" panose="02040502050505030304" pitchFamily="18" charset="0"/>
              </a:defRPr>
            </a:lvl6pPr>
            <a:lvl7pPr marL="2971800" indent="-228600" fontAlgn="base">
              <a:spcBef>
                <a:spcPct val="0"/>
              </a:spcBef>
              <a:spcAft>
                <a:spcPct val="0"/>
              </a:spcAft>
              <a:defRPr>
                <a:solidFill>
                  <a:schemeClr val="tx1"/>
                </a:solidFill>
                <a:latin typeface="Palatino Linotype" panose="02040502050505030304" pitchFamily="18" charset="0"/>
              </a:defRPr>
            </a:lvl7pPr>
            <a:lvl8pPr marL="3429000" indent="-228600" fontAlgn="base">
              <a:spcBef>
                <a:spcPct val="0"/>
              </a:spcBef>
              <a:spcAft>
                <a:spcPct val="0"/>
              </a:spcAft>
              <a:defRPr>
                <a:solidFill>
                  <a:schemeClr val="tx1"/>
                </a:solidFill>
                <a:latin typeface="Palatino Linotype" panose="02040502050505030304" pitchFamily="18" charset="0"/>
              </a:defRPr>
            </a:lvl8pPr>
            <a:lvl9pPr marL="3886200" indent="-228600" fontAlgn="base">
              <a:spcBef>
                <a:spcPct val="0"/>
              </a:spcBef>
              <a:spcAft>
                <a:spcPct val="0"/>
              </a:spcAft>
              <a:defRPr>
                <a:solidFill>
                  <a:schemeClr val="tx1"/>
                </a:solidFill>
                <a:latin typeface="Palatino Linotype" panose="02040502050505030304" pitchFamily="18" charset="0"/>
              </a:defRPr>
            </a:lvl9pPr>
          </a:lstStyle>
          <a:p>
            <a:r>
              <a:rPr lang="sl-SI" altLang="sl-SI" sz="3200">
                <a:latin typeface="Tempus Sans ITC" panose="04020404030D07020202" pitchFamily="82" charset="0"/>
              </a:rPr>
              <a:t>Sončev in Lunin mrk si nista prav nič podobna.</a:t>
            </a:r>
          </a:p>
          <a:p>
            <a:r>
              <a:rPr lang="sl-SI" altLang="sl-SI" sz="3200">
                <a:latin typeface="Tempus Sans ITC" panose="04020404030D07020202" pitchFamily="82" charset="0"/>
              </a:rPr>
              <a:t>Do pojava Luninih mrkov pride po navadi 14 dni</a:t>
            </a:r>
          </a:p>
          <a:p>
            <a:r>
              <a:rPr lang="sl-SI" altLang="sl-SI" sz="3200">
                <a:latin typeface="Tempus Sans ITC" panose="04020404030D07020202" pitchFamily="82" charset="0"/>
              </a:rPr>
              <a:t>pred/po Sončevem mrku.</a:t>
            </a:r>
          </a:p>
        </p:txBody>
      </p:sp>
      <p:sp>
        <p:nvSpPr>
          <p:cNvPr id="7" name="Freeform 6">
            <a:extLst>
              <a:ext uri="{FF2B5EF4-FFF2-40B4-BE49-F238E27FC236}">
                <a16:creationId xmlns:a16="http://schemas.microsoft.com/office/drawing/2014/main" id="{4E69FE87-4A2E-47D2-B38A-45B601DBAC12}"/>
              </a:ext>
            </a:extLst>
          </p:cNvPr>
          <p:cNvSpPr/>
          <p:nvPr/>
        </p:nvSpPr>
        <p:spPr>
          <a:xfrm>
            <a:off x="188913" y="860425"/>
            <a:ext cx="8951912" cy="3289300"/>
          </a:xfrm>
          <a:custGeom>
            <a:avLst/>
            <a:gdLst>
              <a:gd name="connsiteX0" fmla="*/ 3012141 w 8952878"/>
              <a:gd name="connsiteY0" fmla="*/ 430306 h 2891117"/>
              <a:gd name="connsiteX1" fmla="*/ 2931459 w 8952878"/>
              <a:gd name="connsiteY1" fmla="*/ 309282 h 2891117"/>
              <a:gd name="connsiteX2" fmla="*/ 2891117 w 8952878"/>
              <a:gd name="connsiteY2" fmla="*/ 295835 h 2891117"/>
              <a:gd name="connsiteX3" fmla="*/ 2770094 w 8952878"/>
              <a:gd name="connsiteY3" fmla="*/ 215153 h 2891117"/>
              <a:gd name="connsiteX4" fmla="*/ 2729753 w 8952878"/>
              <a:gd name="connsiteY4" fmla="*/ 188259 h 2891117"/>
              <a:gd name="connsiteX5" fmla="*/ 2635623 w 8952878"/>
              <a:gd name="connsiteY5" fmla="*/ 161364 h 2891117"/>
              <a:gd name="connsiteX6" fmla="*/ 2595282 w 8952878"/>
              <a:gd name="connsiteY6" fmla="*/ 147917 h 2891117"/>
              <a:gd name="connsiteX7" fmla="*/ 2528047 w 8952878"/>
              <a:gd name="connsiteY7" fmla="*/ 134470 h 2891117"/>
              <a:gd name="connsiteX8" fmla="*/ 2487706 w 8952878"/>
              <a:gd name="connsiteY8" fmla="*/ 121023 h 2891117"/>
              <a:gd name="connsiteX9" fmla="*/ 2420470 w 8952878"/>
              <a:gd name="connsiteY9" fmla="*/ 107576 h 2891117"/>
              <a:gd name="connsiteX10" fmla="*/ 1922929 w 8952878"/>
              <a:gd name="connsiteY10" fmla="*/ 121023 h 2891117"/>
              <a:gd name="connsiteX11" fmla="*/ 1855694 w 8952878"/>
              <a:gd name="connsiteY11" fmla="*/ 134470 h 2891117"/>
              <a:gd name="connsiteX12" fmla="*/ 1775012 w 8952878"/>
              <a:gd name="connsiteY12" fmla="*/ 147917 h 2891117"/>
              <a:gd name="connsiteX13" fmla="*/ 1680882 w 8952878"/>
              <a:gd name="connsiteY13" fmla="*/ 174812 h 2891117"/>
              <a:gd name="connsiteX14" fmla="*/ 1640541 w 8952878"/>
              <a:gd name="connsiteY14" fmla="*/ 94129 h 2891117"/>
              <a:gd name="connsiteX15" fmla="*/ 1532965 w 8952878"/>
              <a:gd name="connsiteY15" fmla="*/ 40341 h 2891117"/>
              <a:gd name="connsiteX16" fmla="*/ 1425388 w 8952878"/>
              <a:gd name="connsiteY16" fmla="*/ 13447 h 2891117"/>
              <a:gd name="connsiteX17" fmla="*/ 1277470 w 8952878"/>
              <a:gd name="connsiteY17" fmla="*/ 0 h 2891117"/>
              <a:gd name="connsiteX18" fmla="*/ 1021976 w 8952878"/>
              <a:gd name="connsiteY18" fmla="*/ 13447 h 2891117"/>
              <a:gd name="connsiteX19" fmla="*/ 954741 w 8952878"/>
              <a:gd name="connsiteY19" fmla="*/ 26894 h 2891117"/>
              <a:gd name="connsiteX20" fmla="*/ 820270 w 8952878"/>
              <a:gd name="connsiteY20" fmla="*/ 67235 h 2891117"/>
              <a:gd name="connsiteX21" fmla="*/ 779929 w 8952878"/>
              <a:gd name="connsiteY21" fmla="*/ 80682 h 2891117"/>
              <a:gd name="connsiteX22" fmla="*/ 699247 w 8952878"/>
              <a:gd name="connsiteY22" fmla="*/ 121023 h 2891117"/>
              <a:gd name="connsiteX23" fmla="*/ 672353 w 8952878"/>
              <a:gd name="connsiteY23" fmla="*/ 161364 h 2891117"/>
              <a:gd name="connsiteX24" fmla="*/ 632012 w 8952878"/>
              <a:gd name="connsiteY24" fmla="*/ 147917 h 2891117"/>
              <a:gd name="connsiteX25" fmla="*/ 564776 w 8952878"/>
              <a:gd name="connsiteY25" fmla="*/ 161364 h 2891117"/>
              <a:gd name="connsiteX26" fmla="*/ 484094 w 8952878"/>
              <a:gd name="connsiteY26" fmla="*/ 188259 h 2891117"/>
              <a:gd name="connsiteX27" fmla="*/ 389965 w 8952878"/>
              <a:gd name="connsiteY27" fmla="*/ 282388 h 2891117"/>
              <a:gd name="connsiteX28" fmla="*/ 268941 w 8952878"/>
              <a:gd name="connsiteY28" fmla="*/ 389964 h 2891117"/>
              <a:gd name="connsiteX29" fmla="*/ 242047 w 8952878"/>
              <a:gd name="connsiteY29" fmla="*/ 416859 h 2891117"/>
              <a:gd name="connsiteX30" fmla="*/ 161365 w 8952878"/>
              <a:gd name="connsiteY30" fmla="*/ 457200 h 2891117"/>
              <a:gd name="connsiteX31" fmla="*/ 121023 w 8952878"/>
              <a:gd name="connsiteY31" fmla="*/ 605117 h 2891117"/>
              <a:gd name="connsiteX32" fmla="*/ 107576 w 8952878"/>
              <a:gd name="connsiteY32" fmla="*/ 645459 h 2891117"/>
              <a:gd name="connsiteX33" fmla="*/ 53788 w 8952878"/>
              <a:gd name="connsiteY33" fmla="*/ 726141 h 2891117"/>
              <a:gd name="connsiteX34" fmla="*/ 40341 w 8952878"/>
              <a:gd name="connsiteY34" fmla="*/ 766482 h 2891117"/>
              <a:gd name="connsiteX35" fmla="*/ 26894 w 8952878"/>
              <a:gd name="connsiteY35" fmla="*/ 820270 h 2891117"/>
              <a:gd name="connsiteX36" fmla="*/ 0 w 8952878"/>
              <a:gd name="connsiteY36" fmla="*/ 860612 h 2891117"/>
              <a:gd name="connsiteX37" fmla="*/ 26894 w 8952878"/>
              <a:gd name="connsiteY37" fmla="*/ 1277470 h 2891117"/>
              <a:gd name="connsiteX38" fmla="*/ 53788 w 8952878"/>
              <a:gd name="connsiteY38" fmla="*/ 1358153 h 2891117"/>
              <a:gd name="connsiteX39" fmla="*/ 67235 w 8952878"/>
              <a:gd name="connsiteY39" fmla="*/ 1398494 h 2891117"/>
              <a:gd name="connsiteX40" fmla="*/ 53788 w 8952878"/>
              <a:gd name="connsiteY40" fmla="*/ 1479176 h 2891117"/>
              <a:gd name="connsiteX41" fmla="*/ 26894 w 8952878"/>
              <a:gd name="connsiteY41" fmla="*/ 1573306 h 2891117"/>
              <a:gd name="connsiteX42" fmla="*/ 0 w 8952878"/>
              <a:gd name="connsiteY42" fmla="*/ 1748117 h 2891117"/>
              <a:gd name="connsiteX43" fmla="*/ 13447 w 8952878"/>
              <a:gd name="connsiteY43" fmla="*/ 2017059 h 2891117"/>
              <a:gd name="connsiteX44" fmla="*/ 26894 w 8952878"/>
              <a:gd name="connsiteY44" fmla="*/ 2232212 h 2891117"/>
              <a:gd name="connsiteX45" fmla="*/ 67235 w 8952878"/>
              <a:gd name="connsiteY45" fmla="*/ 2299447 h 2891117"/>
              <a:gd name="connsiteX46" fmla="*/ 80682 w 8952878"/>
              <a:gd name="connsiteY46" fmla="*/ 2339788 h 2891117"/>
              <a:gd name="connsiteX47" fmla="*/ 188259 w 8952878"/>
              <a:gd name="connsiteY47" fmla="*/ 2407023 h 2891117"/>
              <a:gd name="connsiteX48" fmla="*/ 228600 w 8952878"/>
              <a:gd name="connsiteY48" fmla="*/ 2433917 h 2891117"/>
              <a:gd name="connsiteX49" fmla="*/ 268941 w 8952878"/>
              <a:gd name="connsiteY49" fmla="*/ 2447364 h 2891117"/>
              <a:gd name="connsiteX50" fmla="*/ 484094 w 8952878"/>
              <a:gd name="connsiteY50" fmla="*/ 2528047 h 2891117"/>
              <a:gd name="connsiteX51" fmla="*/ 591670 w 8952878"/>
              <a:gd name="connsiteY51" fmla="*/ 2568388 h 2891117"/>
              <a:gd name="connsiteX52" fmla="*/ 766482 w 8952878"/>
              <a:gd name="connsiteY52" fmla="*/ 2581835 h 2891117"/>
              <a:gd name="connsiteX53" fmla="*/ 887506 w 8952878"/>
              <a:gd name="connsiteY53" fmla="*/ 2568388 h 2891117"/>
              <a:gd name="connsiteX54" fmla="*/ 995082 w 8952878"/>
              <a:gd name="connsiteY54" fmla="*/ 2541494 h 2891117"/>
              <a:gd name="connsiteX55" fmla="*/ 1223682 w 8952878"/>
              <a:gd name="connsiteY55" fmla="*/ 2528047 h 2891117"/>
              <a:gd name="connsiteX56" fmla="*/ 1371600 w 8952878"/>
              <a:gd name="connsiteY56" fmla="*/ 2501153 h 2891117"/>
              <a:gd name="connsiteX57" fmla="*/ 1452282 w 8952878"/>
              <a:gd name="connsiteY57" fmla="*/ 2474259 h 2891117"/>
              <a:gd name="connsiteX58" fmla="*/ 1546412 w 8952878"/>
              <a:gd name="connsiteY58" fmla="*/ 2528047 h 2891117"/>
              <a:gd name="connsiteX59" fmla="*/ 1667435 w 8952878"/>
              <a:gd name="connsiteY59" fmla="*/ 2581835 h 2891117"/>
              <a:gd name="connsiteX60" fmla="*/ 1734670 w 8952878"/>
              <a:gd name="connsiteY60" fmla="*/ 2622176 h 2891117"/>
              <a:gd name="connsiteX61" fmla="*/ 1828800 w 8952878"/>
              <a:gd name="connsiteY61" fmla="*/ 2649070 h 2891117"/>
              <a:gd name="connsiteX62" fmla="*/ 1949823 w 8952878"/>
              <a:gd name="connsiteY62" fmla="*/ 2689412 h 2891117"/>
              <a:gd name="connsiteX63" fmla="*/ 2003612 w 8952878"/>
              <a:gd name="connsiteY63" fmla="*/ 2702859 h 2891117"/>
              <a:gd name="connsiteX64" fmla="*/ 2043953 w 8952878"/>
              <a:gd name="connsiteY64" fmla="*/ 2716306 h 2891117"/>
              <a:gd name="connsiteX65" fmla="*/ 2111188 w 8952878"/>
              <a:gd name="connsiteY65" fmla="*/ 2729753 h 2891117"/>
              <a:gd name="connsiteX66" fmla="*/ 2205317 w 8952878"/>
              <a:gd name="connsiteY66" fmla="*/ 2756647 h 2891117"/>
              <a:gd name="connsiteX67" fmla="*/ 2299447 w 8952878"/>
              <a:gd name="connsiteY67" fmla="*/ 2770094 h 2891117"/>
              <a:gd name="connsiteX68" fmla="*/ 2433917 w 8952878"/>
              <a:gd name="connsiteY68" fmla="*/ 2796988 h 2891117"/>
              <a:gd name="connsiteX69" fmla="*/ 2702859 w 8952878"/>
              <a:gd name="connsiteY69" fmla="*/ 2823882 h 2891117"/>
              <a:gd name="connsiteX70" fmla="*/ 2971800 w 8952878"/>
              <a:gd name="connsiteY70" fmla="*/ 2783541 h 2891117"/>
              <a:gd name="connsiteX71" fmla="*/ 3012141 w 8952878"/>
              <a:gd name="connsiteY71" fmla="*/ 2770094 h 2891117"/>
              <a:gd name="connsiteX72" fmla="*/ 3119717 w 8952878"/>
              <a:gd name="connsiteY72" fmla="*/ 2729753 h 2891117"/>
              <a:gd name="connsiteX73" fmla="*/ 3173506 w 8952878"/>
              <a:gd name="connsiteY73" fmla="*/ 2716306 h 2891117"/>
              <a:gd name="connsiteX74" fmla="*/ 3213847 w 8952878"/>
              <a:gd name="connsiteY74" fmla="*/ 2702859 h 2891117"/>
              <a:gd name="connsiteX75" fmla="*/ 3307976 w 8952878"/>
              <a:gd name="connsiteY75" fmla="*/ 2649070 h 2891117"/>
              <a:gd name="connsiteX76" fmla="*/ 3429000 w 8952878"/>
              <a:gd name="connsiteY76" fmla="*/ 2595282 h 2891117"/>
              <a:gd name="connsiteX77" fmla="*/ 3684494 w 8952878"/>
              <a:gd name="connsiteY77" fmla="*/ 2675964 h 2891117"/>
              <a:gd name="connsiteX78" fmla="*/ 3724835 w 8952878"/>
              <a:gd name="connsiteY78" fmla="*/ 2689412 h 2891117"/>
              <a:gd name="connsiteX79" fmla="*/ 3832412 w 8952878"/>
              <a:gd name="connsiteY79" fmla="*/ 2716306 h 2891117"/>
              <a:gd name="connsiteX80" fmla="*/ 3953435 w 8952878"/>
              <a:gd name="connsiteY80" fmla="*/ 2756647 h 2891117"/>
              <a:gd name="connsiteX81" fmla="*/ 4168588 w 8952878"/>
              <a:gd name="connsiteY81" fmla="*/ 2796988 h 2891117"/>
              <a:gd name="connsiteX82" fmla="*/ 4289612 w 8952878"/>
              <a:gd name="connsiteY82" fmla="*/ 2837329 h 2891117"/>
              <a:gd name="connsiteX83" fmla="*/ 4450976 w 8952878"/>
              <a:gd name="connsiteY83" fmla="*/ 2864223 h 2891117"/>
              <a:gd name="connsiteX84" fmla="*/ 4961965 w 8952878"/>
              <a:gd name="connsiteY84" fmla="*/ 2837329 h 2891117"/>
              <a:gd name="connsiteX85" fmla="*/ 5042647 w 8952878"/>
              <a:gd name="connsiteY85" fmla="*/ 2823882 h 2891117"/>
              <a:gd name="connsiteX86" fmla="*/ 5432612 w 8952878"/>
              <a:gd name="connsiteY86" fmla="*/ 2716306 h 2891117"/>
              <a:gd name="connsiteX87" fmla="*/ 5540188 w 8952878"/>
              <a:gd name="connsiteY87" fmla="*/ 2649070 h 2891117"/>
              <a:gd name="connsiteX88" fmla="*/ 5607423 w 8952878"/>
              <a:gd name="connsiteY88" fmla="*/ 2595282 h 2891117"/>
              <a:gd name="connsiteX89" fmla="*/ 5661212 w 8952878"/>
              <a:gd name="connsiteY89" fmla="*/ 2608729 h 2891117"/>
              <a:gd name="connsiteX90" fmla="*/ 5795682 w 8952878"/>
              <a:gd name="connsiteY90" fmla="*/ 2675964 h 2891117"/>
              <a:gd name="connsiteX91" fmla="*/ 5836023 w 8952878"/>
              <a:gd name="connsiteY91" fmla="*/ 2702859 h 2891117"/>
              <a:gd name="connsiteX92" fmla="*/ 5889812 w 8952878"/>
              <a:gd name="connsiteY92" fmla="*/ 2716306 h 2891117"/>
              <a:gd name="connsiteX93" fmla="*/ 5957047 w 8952878"/>
              <a:gd name="connsiteY93" fmla="*/ 2743200 h 2891117"/>
              <a:gd name="connsiteX94" fmla="*/ 6010835 w 8952878"/>
              <a:gd name="connsiteY94" fmla="*/ 2756647 h 2891117"/>
              <a:gd name="connsiteX95" fmla="*/ 6158753 w 8952878"/>
              <a:gd name="connsiteY95" fmla="*/ 2796988 h 2891117"/>
              <a:gd name="connsiteX96" fmla="*/ 6266329 w 8952878"/>
              <a:gd name="connsiteY96" fmla="*/ 2837329 h 2891117"/>
              <a:gd name="connsiteX97" fmla="*/ 6306670 w 8952878"/>
              <a:gd name="connsiteY97" fmla="*/ 2850776 h 2891117"/>
              <a:gd name="connsiteX98" fmla="*/ 6481482 w 8952878"/>
              <a:gd name="connsiteY98" fmla="*/ 2864223 h 2891117"/>
              <a:gd name="connsiteX99" fmla="*/ 6817659 w 8952878"/>
              <a:gd name="connsiteY99" fmla="*/ 2891117 h 2891117"/>
              <a:gd name="connsiteX100" fmla="*/ 7046259 w 8952878"/>
              <a:gd name="connsiteY100" fmla="*/ 2877670 h 2891117"/>
              <a:gd name="connsiteX101" fmla="*/ 7167282 w 8952878"/>
              <a:gd name="connsiteY101" fmla="*/ 2864223 h 2891117"/>
              <a:gd name="connsiteX102" fmla="*/ 7328647 w 8952878"/>
              <a:gd name="connsiteY102" fmla="*/ 2850776 h 2891117"/>
              <a:gd name="connsiteX103" fmla="*/ 7449670 w 8952878"/>
              <a:gd name="connsiteY103" fmla="*/ 2796988 h 2891117"/>
              <a:gd name="connsiteX104" fmla="*/ 7476565 w 8952878"/>
              <a:gd name="connsiteY104" fmla="*/ 2743200 h 2891117"/>
              <a:gd name="connsiteX105" fmla="*/ 7530353 w 8952878"/>
              <a:gd name="connsiteY105" fmla="*/ 2662517 h 2891117"/>
              <a:gd name="connsiteX106" fmla="*/ 7543800 w 8952878"/>
              <a:gd name="connsiteY106" fmla="*/ 2622176 h 2891117"/>
              <a:gd name="connsiteX107" fmla="*/ 7584141 w 8952878"/>
              <a:gd name="connsiteY107" fmla="*/ 2608729 h 2891117"/>
              <a:gd name="connsiteX108" fmla="*/ 7664823 w 8952878"/>
              <a:gd name="connsiteY108" fmla="*/ 2662517 h 2891117"/>
              <a:gd name="connsiteX109" fmla="*/ 7772400 w 8952878"/>
              <a:gd name="connsiteY109" fmla="*/ 2689412 h 2891117"/>
              <a:gd name="connsiteX110" fmla="*/ 7812741 w 8952878"/>
              <a:gd name="connsiteY110" fmla="*/ 2716306 h 2891117"/>
              <a:gd name="connsiteX111" fmla="*/ 7947212 w 8952878"/>
              <a:gd name="connsiteY111" fmla="*/ 2729753 h 2891117"/>
              <a:gd name="connsiteX112" fmla="*/ 8054788 w 8952878"/>
              <a:gd name="connsiteY112" fmla="*/ 2756647 h 2891117"/>
              <a:gd name="connsiteX113" fmla="*/ 8202706 w 8952878"/>
              <a:gd name="connsiteY113" fmla="*/ 2796988 h 2891117"/>
              <a:gd name="connsiteX114" fmla="*/ 8485094 w 8952878"/>
              <a:gd name="connsiteY114" fmla="*/ 2783541 h 2891117"/>
              <a:gd name="connsiteX115" fmla="*/ 8579223 w 8952878"/>
              <a:gd name="connsiteY115" fmla="*/ 2716306 h 2891117"/>
              <a:gd name="connsiteX116" fmla="*/ 8700247 w 8952878"/>
              <a:gd name="connsiteY116" fmla="*/ 2649070 h 2891117"/>
              <a:gd name="connsiteX117" fmla="*/ 8794376 w 8952878"/>
              <a:gd name="connsiteY117" fmla="*/ 2554941 h 2891117"/>
              <a:gd name="connsiteX118" fmla="*/ 8875059 w 8952878"/>
              <a:gd name="connsiteY118" fmla="*/ 2487706 h 2891117"/>
              <a:gd name="connsiteX119" fmla="*/ 8928847 w 8952878"/>
              <a:gd name="connsiteY119" fmla="*/ 2366682 h 2891117"/>
              <a:gd name="connsiteX120" fmla="*/ 8915400 w 8952878"/>
              <a:gd name="connsiteY120" fmla="*/ 1721223 h 2891117"/>
              <a:gd name="connsiteX121" fmla="*/ 8888506 w 8952878"/>
              <a:gd name="connsiteY121" fmla="*/ 1586753 h 2891117"/>
              <a:gd name="connsiteX122" fmla="*/ 8754035 w 8952878"/>
              <a:gd name="connsiteY122" fmla="*/ 1344706 h 2891117"/>
              <a:gd name="connsiteX123" fmla="*/ 8633012 w 8952878"/>
              <a:gd name="connsiteY123" fmla="*/ 1210235 h 2891117"/>
              <a:gd name="connsiteX124" fmla="*/ 8592670 w 8952878"/>
              <a:gd name="connsiteY124" fmla="*/ 1183341 h 2891117"/>
              <a:gd name="connsiteX125" fmla="*/ 8552329 w 8952878"/>
              <a:gd name="connsiteY125" fmla="*/ 1143000 h 2891117"/>
              <a:gd name="connsiteX126" fmla="*/ 8511988 w 8952878"/>
              <a:gd name="connsiteY126" fmla="*/ 1116106 h 2891117"/>
              <a:gd name="connsiteX127" fmla="*/ 8458200 w 8952878"/>
              <a:gd name="connsiteY127" fmla="*/ 1075764 h 2891117"/>
              <a:gd name="connsiteX128" fmla="*/ 8417859 w 8952878"/>
              <a:gd name="connsiteY128" fmla="*/ 1062317 h 2891117"/>
              <a:gd name="connsiteX129" fmla="*/ 8377517 w 8952878"/>
              <a:gd name="connsiteY129" fmla="*/ 1035423 h 2891117"/>
              <a:gd name="connsiteX130" fmla="*/ 8256494 w 8952878"/>
              <a:gd name="connsiteY130" fmla="*/ 1008529 h 2891117"/>
              <a:gd name="connsiteX131" fmla="*/ 8189259 w 8952878"/>
              <a:gd name="connsiteY131" fmla="*/ 941294 h 2891117"/>
              <a:gd name="connsiteX132" fmla="*/ 7987553 w 8952878"/>
              <a:gd name="connsiteY132" fmla="*/ 793376 h 2891117"/>
              <a:gd name="connsiteX133" fmla="*/ 7772400 w 8952878"/>
              <a:gd name="connsiteY133" fmla="*/ 699247 h 2891117"/>
              <a:gd name="connsiteX134" fmla="*/ 7732059 w 8952878"/>
              <a:gd name="connsiteY134" fmla="*/ 685800 h 2891117"/>
              <a:gd name="connsiteX135" fmla="*/ 7490012 w 8952878"/>
              <a:gd name="connsiteY135" fmla="*/ 645459 h 2891117"/>
              <a:gd name="connsiteX136" fmla="*/ 7395882 w 8952878"/>
              <a:gd name="connsiteY136" fmla="*/ 632012 h 2891117"/>
              <a:gd name="connsiteX137" fmla="*/ 7328647 w 8952878"/>
              <a:gd name="connsiteY137" fmla="*/ 618564 h 2891117"/>
              <a:gd name="connsiteX138" fmla="*/ 7194176 w 8952878"/>
              <a:gd name="connsiteY138" fmla="*/ 605117 h 2891117"/>
              <a:gd name="connsiteX139" fmla="*/ 7086600 w 8952878"/>
              <a:gd name="connsiteY139" fmla="*/ 578223 h 2891117"/>
              <a:gd name="connsiteX140" fmla="*/ 6266329 w 8952878"/>
              <a:gd name="connsiteY140" fmla="*/ 591670 h 2891117"/>
              <a:gd name="connsiteX141" fmla="*/ 6199094 w 8952878"/>
              <a:gd name="connsiteY141" fmla="*/ 578223 h 2891117"/>
              <a:gd name="connsiteX142" fmla="*/ 6145306 w 8952878"/>
              <a:gd name="connsiteY142" fmla="*/ 537882 h 2891117"/>
              <a:gd name="connsiteX143" fmla="*/ 6104965 w 8952878"/>
              <a:gd name="connsiteY143" fmla="*/ 510988 h 2891117"/>
              <a:gd name="connsiteX144" fmla="*/ 6064623 w 8952878"/>
              <a:gd name="connsiteY144" fmla="*/ 470647 h 2891117"/>
              <a:gd name="connsiteX145" fmla="*/ 6010835 w 8952878"/>
              <a:gd name="connsiteY145" fmla="*/ 457200 h 2891117"/>
              <a:gd name="connsiteX146" fmla="*/ 5957047 w 8952878"/>
              <a:gd name="connsiteY146" fmla="*/ 416859 h 2891117"/>
              <a:gd name="connsiteX147" fmla="*/ 5876365 w 8952878"/>
              <a:gd name="connsiteY147" fmla="*/ 389964 h 2891117"/>
              <a:gd name="connsiteX148" fmla="*/ 5809129 w 8952878"/>
              <a:gd name="connsiteY148" fmla="*/ 349623 h 2891117"/>
              <a:gd name="connsiteX149" fmla="*/ 5661212 w 8952878"/>
              <a:gd name="connsiteY149" fmla="*/ 295835 h 2891117"/>
              <a:gd name="connsiteX150" fmla="*/ 5540188 w 8952878"/>
              <a:gd name="connsiteY150" fmla="*/ 255494 h 2891117"/>
              <a:gd name="connsiteX151" fmla="*/ 5459506 w 8952878"/>
              <a:gd name="connsiteY151" fmla="*/ 228600 h 2891117"/>
              <a:gd name="connsiteX152" fmla="*/ 5217459 w 8952878"/>
              <a:gd name="connsiteY152" fmla="*/ 188259 h 2891117"/>
              <a:gd name="connsiteX153" fmla="*/ 4612341 w 8952878"/>
              <a:gd name="connsiteY153" fmla="*/ 188259 h 2891117"/>
              <a:gd name="connsiteX154" fmla="*/ 4572000 w 8952878"/>
              <a:gd name="connsiteY154" fmla="*/ 201706 h 2891117"/>
              <a:gd name="connsiteX155" fmla="*/ 4464423 w 8952878"/>
              <a:gd name="connsiteY155" fmla="*/ 215153 h 2891117"/>
              <a:gd name="connsiteX156" fmla="*/ 4424082 w 8952878"/>
              <a:gd name="connsiteY156" fmla="*/ 228600 h 2891117"/>
              <a:gd name="connsiteX157" fmla="*/ 4289612 w 8952878"/>
              <a:gd name="connsiteY157" fmla="*/ 255494 h 2891117"/>
              <a:gd name="connsiteX158" fmla="*/ 4249270 w 8952878"/>
              <a:gd name="connsiteY158" fmla="*/ 268941 h 2891117"/>
              <a:gd name="connsiteX159" fmla="*/ 4114800 w 8952878"/>
              <a:gd name="connsiteY159" fmla="*/ 282388 h 2891117"/>
              <a:gd name="connsiteX160" fmla="*/ 4034117 w 8952878"/>
              <a:gd name="connsiteY160" fmla="*/ 268941 h 2891117"/>
              <a:gd name="connsiteX161" fmla="*/ 3711388 w 8952878"/>
              <a:gd name="connsiteY161" fmla="*/ 215153 h 2891117"/>
              <a:gd name="connsiteX162" fmla="*/ 3119717 w 8952878"/>
              <a:gd name="connsiteY162" fmla="*/ 228600 h 2891117"/>
              <a:gd name="connsiteX163" fmla="*/ 3065929 w 8952878"/>
              <a:gd name="connsiteY163" fmla="*/ 242047 h 2891117"/>
              <a:gd name="connsiteX164" fmla="*/ 3025588 w 8952878"/>
              <a:gd name="connsiteY164" fmla="*/ 268941 h 2891117"/>
              <a:gd name="connsiteX165" fmla="*/ 2931459 w 8952878"/>
              <a:gd name="connsiteY165" fmla="*/ 295835 h 2891117"/>
              <a:gd name="connsiteX166" fmla="*/ 2918012 w 8952878"/>
              <a:gd name="connsiteY166" fmla="*/ 309282 h 2891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Lst>
            <a:rect l="l" t="t" r="r" b="b"/>
            <a:pathLst>
              <a:path w="8952878" h="2891117">
                <a:moveTo>
                  <a:pt x="3012141" y="430306"/>
                </a:moveTo>
                <a:cubicBezTo>
                  <a:pt x="2986623" y="366510"/>
                  <a:pt x="2990978" y="351795"/>
                  <a:pt x="2931459" y="309282"/>
                </a:cubicBezTo>
                <a:cubicBezTo>
                  <a:pt x="2919925" y="301043"/>
                  <a:pt x="2904564" y="300317"/>
                  <a:pt x="2891117" y="295835"/>
                </a:cubicBezTo>
                <a:lnTo>
                  <a:pt x="2770094" y="215153"/>
                </a:lnTo>
                <a:cubicBezTo>
                  <a:pt x="2756647" y="206188"/>
                  <a:pt x="2745085" y="193370"/>
                  <a:pt x="2729753" y="188259"/>
                </a:cubicBezTo>
                <a:cubicBezTo>
                  <a:pt x="2633030" y="156018"/>
                  <a:pt x="2753817" y="195135"/>
                  <a:pt x="2635623" y="161364"/>
                </a:cubicBezTo>
                <a:cubicBezTo>
                  <a:pt x="2621994" y="157470"/>
                  <a:pt x="2609033" y="151355"/>
                  <a:pt x="2595282" y="147917"/>
                </a:cubicBezTo>
                <a:cubicBezTo>
                  <a:pt x="2573109" y="142374"/>
                  <a:pt x="2550220" y="140013"/>
                  <a:pt x="2528047" y="134470"/>
                </a:cubicBezTo>
                <a:cubicBezTo>
                  <a:pt x="2514296" y="131032"/>
                  <a:pt x="2501457" y="124461"/>
                  <a:pt x="2487706" y="121023"/>
                </a:cubicBezTo>
                <a:cubicBezTo>
                  <a:pt x="2465533" y="115480"/>
                  <a:pt x="2442882" y="112058"/>
                  <a:pt x="2420470" y="107576"/>
                </a:cubicBezTo>
                <a:cubicBezTo>
                  <a:pt x="2254623" y="112058"/>
                  <a:pt x="2088649" y="113132"/>
                  <a:pt x="1922929" y="121023"/>
                </a:cubicBezTo>
                <a:cubicBezTo>
                  <a:pt x="1900099" y="122110"/>
                  <a:pt x="1878181" y="130381"/>
                  <a:pt x="1855694" y="134470"/>
                </a:cubicBezTo>
                <a:cubicBezTo>
                  <a:pt x="1828869" y="139347"/>
                  <a:pt x="1801748" y="142570"/>
                  <a:pt x="1775012" y="147917"/>
                </a:cubicBezTo>
                <a:cubicBezTo>
                  <a:pt x="1732793" y="156361"/>
                  <a:pt x="1719336" y="161993"/>
                  <a:pt x="1680882" y="174812"/>
                </a:cubicBezTo>
                <a:cubicBezTo>
                  <a:pt x="1669945" y="142001"/>
                  <a:pt x="1666609" y="120197"/>
                  <a:pt x="1640541" y="94129"/>
                </a:cubicBezTo>
                <a:cubicBezTo>
                  <a:pt x="1591389" y="44977"/>
                  <a:pt x="1592480" y="57345"/>
                  <a:pt x="1532965" y="40341"/>
                </a:cubicBezTo>
                <a:cubicBezTo>
                  <a:pt x="1476047" y="24079"/>
                  <a:pt x="1498288" y="22560"/>
                  <a:pt x="1425388" y="13447"/>
                </a:cubicBezTo>
                <a:cubicBezTo>
                  <a:pt x="1376261" y="7306"/>
                  <a:pt x="1326776" y="4482"/>
                  <a:pt x="1277470" y="0"/>
                </a:cubicBezTo>
                <a:cubicBezTo>
                  <a:pt x="1192305" y="4482"/>
                  <a:pt x="1106964" y="6365"/>
                  <a:pt x="1021976" y="13447"/>
                </a:cubicBezTo>
                <a:cubicBezTo>
                  <a:pt x="999199" y="15345"/>
                  <a:pt x="977052" y="21936"/>
                  <a:pt x="954741" y="26894"/>
                </a:cubicBezTo>
                <a:cubicBezTo>
                  <a:pt x="893774" y="40442"/>
                  <a:pt x="887310" y="44889"/>
                  <a:pt x="820270" y="67235"/>
                </a:cubicBezTo>
                <a:cubicBezTo>
                  <a:pt x="806823" y="71717"/>
                  <a:pt x="791723" y="72819"/>
                  <a:pt x="779929" y="80682"/>
                </a:cubicBezTo>
                <a:cubicBezTo>
                  <a:pt x="727794" y="115439"/>
                  <a:pt x="754920" y="102465"/>
                  <a:pt x="699247" y="121023"/>
                </a:cubicBezTo>
                <a:cubicBezTo>
                  <a:pt x="690282" y="134470"/>
                  <a:pt x="687358" y="155362"/>
                  <a:pt x="672353" y="161364"/>
                </a:cubicBezTo>
                <a:cubicBezTo>
                  <a:pt x="659192" y="166628"/>
                  <a:pt x="646186" y="147917"/>
                  <a:pt x="632012" y="147917"/>
                </a:cubicBezTo>
                <a:cubicBezTo>
                  <a:pt x="609156" y="147917"/>
                  <a:pt x="586826" y="155350"/>
                  <a:pt x="564776" y="161364"/>
                </a:cubicBezTo>
                <a:cubicBezTo>
                  <a:pt x="537426" y="168823"/>
                  <a:pt x="484094" y="188259"/>
                  <a:pt x="484094" y="188259"/>
                </a:cubicBezTo>
                <a:cubicBezTo>
                  <a:pt x="379274" y="266874"/>
                  <a:pt x="476856" y="185844"/>
                  <a:pt x="389965" y="282388"/>
                </a:cubicBezTo>
                <a:cubicBezTo>
                  <a:pt x="258134" y="428866"/>
                  <a:pt x="357806" y="318871"/>
                  <a:pt x="268941" y="389964"/>
                </a:cubicBezTo>
                <a:cubicBezTo>
                  <a:pt x="259041" y="397884"/>
                  <a:pt x="251947" y="408939"/>
                  <a:pt x="242047" y="416859"/>
                </a:cubicBezTo>
                <a:cubicBezTo>
                  <a:pt x="204809" y="446650"/>
                  <a:pt x="203973" y="442997"/>
                  <a:pt x="161365" y="457200"/>
                </a:cubicBezTo>
                <a:cubicBezTo>
                  <a:pt x="130414" y="550045"/>
                  <a:pt x="166514" y="438316"/>
                  <a:pt x="121023" y="605117"/>
                </a:cubicBezTo>
                <a:cubicBezTo>
                  <a:pt x="117293" y="618792"/>
                  <a:pt x="114460" y="633068"/>
                  <a:pt x="107576" y="645459"/>
                </a:cubicBezTo>
                <a:cubicBezTo>
                  <a:pt x="91879" y="673714"/>
                  <a:pt x="64009" y="695477"/>
                  <a:pt x="53788" y="726141"/>
                </a:cubicBezTo>
                <a:cubicBezTo>
                  <a:pt x="49306" y="739588"/>
                  <a:pt x="44235" y="752853"/>
                  <a:pt x="40341" y="766482"/>
                </a:cubicBezTo>
                <a:cubicBezTo>
                  <a:pt x="35264" y="784252"/>
                  <a:pt x="34174" y="803283"/>
                  <a:pt x="26894" y="820270"/>
                </a:cubicBezTo>
                <a:cubicBezTo>
                  <a:pt x="20528" y="835125"/>
                  <a:pt x="8965" y="847165"/>
                  <a:pt x="0" y="860612"/>
                </a:cubicBezTo>
                <a:cubicBezTo>
                  <a:pt x="8965" y="999565"/>
                  <a:pt x="-17138" y="1145374"/>
                  <a:pt x="26894" y="1277470"/>
                </a:cubicBezTo>
                <a:lnTo>
                  <a:pt x="53788" y="1358153"/>
                </a:lnTo>
                <a:lnTo>
                  <a:pt x="67235" y="1398494"/>
                </a:lnTo>
                <a:cubicBezTo>
                  <a:pt x="62753" y="1425388"/>
                  <a:pt x="59919" y="1452609"/>
                  <a:pt x="53788" y="1479176"/>
                </a:cubicBezTo>
                <a:cubicBezTo>
                  <a:pt x="46450" y="1510973"/>
                  <a:pt x="33294" y="1541307"/>
                  <a:pt x="26894" y="1573306"/>
                </a:cubicBezTo>
                <a:cubicBezTo>
                  <a:pt x="15332" y="1631117"/>
                  <a:pt x="8965" y="1689847"/>
                  <a:pt x="0" y="1748117"/>
                </a:cubicBezTo>
                <a:cubicBezTo>
                  <a:pt x="4482" y="1837764"/>
                  <a:pt x="8468" y="1927438"/>
                  <a:pt x="13447" y="2017059"/>
                </a:cubicBezTo>
                <a:cubicBezTo>
                  <a:pt x="17433" y="2088806"/>
                  <a:pt x="13449" y="2161623"/>
                  <a:pt x="26894" y="2232212"/>
                </a:cubicBezTo>
                <a:cubicBezTo>
                  <a:pt x="31784" y="2257887"/>
                  <a:pt x="55547" y="2276070"/>
                  <a:pt x="67235" y="2299447"/>
                </a:cubicBezTo>
                <a:cubicBezTo>
                  <a:pt x="73574" y="2312125"/>
                  <a:pt x="71608" y="2328899"/>
                  <a:pt x="80682" y="2339788"/>
                </a:cubicBezTo>
                <a:cubicBezTo>
                  <a:pt x="109900" y="2374849"/>
                  <a:pt x="150745" y="2385586"/>
                  <a:pt x="188259" y="2407023"/>
                </a:cubicBezTo>
                <a:cubicBezTo>
                  <a:pt x="202291" y="2415041"/>
                  <a:pt x="214145" y="2426689"/>
                  <a:pt x="228600" y="2433917"/>
                </a:cubicBezTo>
                <a:cubicBezTo>
                  <a:pt x="241278" y="2440256"/>
                  <a:pt x="255641" y="2442464"/>
                  <a:pt x="268941" y="2447364"/>
                </a:cubicBezTo>
                <a:cubicBezTo>
                  <a:pt x="340813" y="2473843"/>
                  <a:pt x="412978" y="2499600"/>
                  <a:pt x="484094" y="2528047"/>
                </a:cubicBezTo>
                <a:cubicBezTo>
                  <a:pt x="542081" y="2551242"/>
                  <a:pt x="529804" y="2561110"/>
                  <a:pt x="591670" y="2568388"/>
                </a:cubicBezTo>
                <a:cubicBezTo>
                  <a:pt x="649713" y="2575217"/>
                  <a:pt x="708211" y="2577353"/>
                  <a:pt x="766482" y="2581835"/>
                </a:cubicBezTo>
                <a:cubicBezTo>
                  <a:pt x="806823" y="2577353"/>
                  <a:pt x="847469" y="2575061"/>
                  <a:pt x="887506" y="2568388"/>
                </a:cubicBezTo>
                <a:cubicBezTo>
                  <a:pt x="1013526" y="2547385"/>
                  <a:pt x="810757" y="2558251"/>
                  <a:pt x="995082" y="2541494"/>
                </a:cubicBezTo>
                <a:cubicBezTo>
                  <a:pt x="1071100" y="2534583"/>
                  <a:pt x="1147482" y="2532529"/>
                  <a:pt x="1223682" y="2528047"/>
                </a:cubicBezTo>
                <a:cubicBezTo>
                  <a:pt x="1272988" y="2519082"/>
                  <a:pt x="1322818" y="2512631"/>
                  <a:pt x="1371600" y="2501153"/>
                </a:cubicBezTo>
                <a:cubicBezTo>
                  <a:pt x="1399195" y="2494660"/>
                  <a:pt x="1452282" y="2474259"/>
                  <a:pt x="1452282" y="2474259"/>
                </a:cubicBezTo>
                <a:cubicBezTo>
                  <a:pt x="1582344" y="2571806"/>
                  <a:pt x="1443739" y="2476711"/>
                  <a:pt x="1546412" y="2528047"/>
                </a:cubicBezTo>
                <a:cubicBezTo>
                  <a:pt x="1662730" y="2586205"/>
                  <a:pt x="1564790" y="2556174"/>
                  <a:pt x="1667435" y="2581835"/>
                </a:cubicBezTo>
                <a:cubicBezTo>
                  <a:pt x="1689847" y="2595282"/>
                  <a:pt x="1710544" y="2612124"/>
                  <a:pt x="1734670" y="2622176"/>
                </a:cubicBezTo>
                <a:cubicBezTo>
                  <a:pt x="1764792" y="2634727"/>
                  <a:pt x="1797653" y="2639337"/>
                  <a:pt x="1828800" y="2649070"/>
                </a:cubicBezTo>
                <a:cubicBezTo>
                  <a:pt x="1869388" y="2661754"/>
                  <a:pt x="1909180" y="2676906"/>
                  <a:pt x="1949823" y="2689412"/>
                </a:cubicBezTo>
                <a:cubicBezTo>
                  <a:pt x="1967487" y="2694847"/>
                  <a:pt x="1985842" y="2697782"/>
                  <a:pt x="2003612" y="2702859"/>
                </a:cubicBezTo>
                <a:cubicBezTo>
                  <a:pt x="2017241" y="2706753"/>
                  <a:pt x="2030202" y="2712868"/>
                  <a:pt x="2043953" y="2716306"/>
                </a:cubicBezTo>
                <a:cubicBezTo>
                  <a:pt x="2066126" y="2721849"/>
                  <a:pt x="2089015" y="2724210"/>
                  <a:pt x="2111188" y="2729753"/>
                </a:cubicBezTo>
                <a:cubicBezTo>
                  <a:pt x="2187995" y="2748955"/>
                  <a:pt x="2113092" y="2739879"/>
                  <a:pt x="2205317" y="2756647"/>
                </a:cubicBezTo>
                <a:cubicBezTo>
                  <a:pt x="2236501" y="2762317"/>
                  <a:pt x="2268234" y="2764586"/>
                  <a:pt x="2299447" y="2770094"/>
                </a:cubicBezTo>
                <a:cubicBezTo>
                  <a:pt x="2344462" y="2778038"/>
                  <a:pt x="2388559" y="2791318"/>
                  <a:pt x="2433917" y="2796988"/>
                </a:cubicBezTo>
                <a:cubicBezTo>
                  <a:pt x="2595052" y="2817130"/>
                  <a:pt x="2505481" y="2807434"/>
                  <a:pt x="2702859" y="2823882"/>
                </a:cubicBezTo>
                <a:cubicBezTo>
                  <a:pt x="2792506" y="2810435"/>
                  <a:pt x="2882491" y="2799073"/>
                  <a:pt x="2971800" y="2783541"/>
                </a:cubicBezTo>
                <a:cubicBezTo>
                  <a:pt x="2985765" y="2781112"/>
                  <a:pt x="2998820" y="2774938"/>
                  <a:pt x="3012141" y="2770094"/>
                </a:cubicBezTo>
                <a:cubicBezTo>
                  <a:pt x="3048132" y="2757006"/>
                  <a:pt x="3083385" y="2741864"/>
                  <a:pt x="3119717" y="2729753"/>
                </a:cubicBezTo>
                <a:cubicBezTo>
                  <a:pt x="3137250" y="2723909"/>
                  <a:pt x="3155736" y="2721383"/>
                  <a:pt x="3173506" y="2716306"/>
                </a:cubicBezTo>
                <a:cubicBezTo>
                  <a:pt x="3187135" y="2712412"/>
                  <a:pt x="3200400" y="2707341"/>
                  <a:pt x="3213847" y="2702859"/>
                </a:cubicBezTo>
                <a:cubicBezTo>
                  <a:pt x="3266107" y="2650597"/>
                  <a:pt x="3213170" y="2696473"/>
                  <a:pt x="3307976" y="2649070"/>
                </a:cubicBezTo>
                <a:cubicBezTo>
                  <a:pt x="3424292" y="2590913"/>
                  <a:pt x="3326357" y="2620943"/>
                  <a:pt x="3429000" y="2595282"/>
                </a:cubicBezTo>
                <a:lnTo>
                  <a:pt x="3684494" y="2675964"/>
                </a:lnTo>
                <a:cubicBezTo>
                  <a:pt x="3698001" y="2680262"/>
                  <a:pt x="3711084" y="2685974"/>
                  <a:pt x="3724835" y="2689412"/>
                </a:cubicBezTo>
                <a:cubicBezTo>
                  <a:pt x="3760694" y="2698377"/>
                  <a:pt x="3797346" y="2704617"/>
                  <a:pt x="3832412" y="2716306"/>
                </a:cubicBezTo>
                <a:cubicBezTo>
                  <a:pt x="3872753" y="2729753"/>
                  <a:pt x="3911640" y="2748811"/>
                  <a:pt x="3953435" y="2756647"/>
                </a:cubicBezTo>
                <a:lnTo>
                  <a:pt x="4168588" y="2796988"/>
                </a:lnTo>
                <a:cubicBezTo>
                  <a:pt x="4271804" y="2817631"/>
                  <a:pt x="4171244" y="2801819"/>
                  <a:pt x="4289612" y="2837329"/>
                </a:cubicBezTo>
                <a:cubicBezTo>
                  <a:pt x="4325363" y="2848054"/>
                  <a:pt x="4420981" y="2859938"/>
                  <a:pt x="4450976" y="2864223"/>
                </a:cubicBezTo>
                <a:cubicBezTo>
                  <a:pt x="4707833" y="2827530"/>
                  <a:pt x="4403336" y="2867525"/>
                  <a:pt x="4961965" y="2837329"/>
                </a:cubicBezTo>
                <a:cubicBezTo>
                  <a:pt x="4989190" y="2835857"/>
                  <a:pt x="5016241" y="2830672"/>
                  <a:pt x="5042647" y="2823882"/>
                </a:cubicBezTo>
                <a:cubicBezTo>
                  <a:pt x="5173242" y="2790301"/>
                  <a:pt x="5302624" y="2752165"/>
                  <a:pt x="5432612" y="2716306"/>
                </a:cubicBezTo>
                <a:cubicBezTo>
                  <a:pt x="5457916" y="2701123"/>
                  <a:pt x="5512597" y="2669763"/>
                  <a:pt x="5540188" y="2649070"/>
                </a:cubicBezTo>
                <a:cubicBezTo>
                  <a:pt x="5563149" y="2631849"/>
                  <a:pt x="5585011" y="2613211"/>
                  <a:pt x="5607423" y="2595282"/>
                </a:cubicBezTo>
                <a:cubicBezTo>
                  <a:pt x="5625353" y="2599764"/>
                  <a:pt x="5644682" y="2600464"/>
                  <a:pt x="5661212" y="2608729"/>
                </a:cubicBezTo>
                <a:cubicBezTo>
                  <a:pt x="5821313" y="2688779"/>
                  <a:pt x="5673919" y="2645523"/>
                  <a:pt x="5795682" y="2675964"/>
                </a:cubicBezTo>
                <a:cubicBezTo>
                  <a:pt x="5809129" y="2684929"/>
                  <a:pt x="5821168" y="2696493"/>
                  <a:pt x="5836023" y="2702859"/>
                </a:cubicBezTo>
                <a:cubicBezTo>
                  <a:pt x="5853010" y="2710139"/>
                  <a:pt x="5872279" y="2710462"/>
                  <a:pt x="5889812" y="2716306"/>
                </a:cubicBezTo>
                <a:cubicBezTo>
                  <a:pt x="5912711" y="2723939"/>
                  <a:pt x="5934148" y="2735567"/>
                  <a:pt x="5957047" y="2743200"/>
                </a:cubicBezTo>
                <a:cubicBezTo>
                  <a:pt x="5974580" y="2749044"/>
                  <a:pt x="5993531" y="2750158"/>
                  <a:pt x="6010835" y="2756647"/>
                </a:cubicBezTo>
                <a:cubicBezTo>
                  <a:pt x="6137199" y="2804034"/>
                  <a:pt x="5974849" y="2770716"/>
                  <a:pt x="6158753" y="2796988"/>
                </a:cubicBezTo>
                <a:cubicBezTo>
                  <a:pt x="6242310" y="2838767"/>
                  <a:pt x="6180888" y="2812917"/>
                  <a:pt x="6266329" y="2837329"/>
                </a:cubicBezTo>
                <a:cubicBezTo>
                  <a:pt x="6279958" y="2841223"/>
                  <a:pt x="6292605" y="2849018"/>
                  <a:pt x="6306670" y="2850776"/>
                </a:cubicBezTo>
                <a:cubicBezTo>
                  <a:pt x="6364662" y="2858025"/>
                  <a:pt x="6423279" y="2858932"/>
                  <a:pt x="6481482" y="2864223"/>
                </a:cubicBezTo>
                <a:cubicBezTo>
                  <a:pt x="6810771" y="2894158"/>
                  <a:pt x="6319729" y="2859996"/>
                  <a:pt x="6817659" y="2891117"/>
                </a:cubicBezTo>
                <a:lnTo>
                  <a:pt x="7046259" y="2877670"/>
                </a:lnTo>
                <a:cubicBezTo>
                  <a:pt x="7086729" y="2874557"/>
                  <a:pt x="7126876" y="2868071"/>
                  <a:pt x="7167282" y="2864223"/>
                </a:cubicBezTo>
                <a:cubicBezTo>
                  <a:pt x="7221014" y="2859106"/>
                  <a:pt x="7274859" y="2855258"/>
                  <a:pt x="7328647" y="2850776"/>
                </a:cubicBezTo>
                <a:cubicBezTo>
                  <a:pt x="7355654" y="2841774"/>
                  <a:pt x="7425082" y="2826494"/>
                  <a:pt x="7449670" y="2796988"/>
                </a:cubicBezTo>
                <a:cubicBezTo>
                  <a:pt x="7462503" y="2781589"/>
                  <a:pt x="7466252" y="2760389"/>
                  <a:pt x="7476565" y="2743200"/>
                </a:cubicBezTo>
                <a:cubicBezTo>
                  <a:pt x="7493195" y="2715483"/>
                  <a:pt x="7520132" y="2693181"/>
                  <a:pt x="7530353" y="2662517"/>
                </a:cubicBezTo>
                <a:cubicBezTo>
                  <a:pt x="7534835" y="2649070"/>
                  <a:pt x="7533777" y="2632199"/>
                  <a:pt x="7543800" y="2622176"/>
                </a:cubicBezTo>
                <a:cubicBezTo>
                  <a:pt x="7553823" y="2612153"/>
                  <a:pt x="7570694" y="2613211"/>
                  <a:pt x="7584141" y="2608729"/>
                </a:cubicBezTo>
                <a:cubicBezTo>
                  <a:pt x="7611035" y="2626658"/>
                  <a:pt x="7633128" y="2656178"/>
                  <a:pt x="7664823" y="2662517"/>
                </a:cubicBezTo>
                <a:cubicBezTo>
                  <a:pt x="7690404" y="2667633"/>
                  <a:pt x="7744830" y="2675626"/>
                  <a:pt x="7772400" y="2689412"/>
                </a:cubicBezTo>
                <a:cubicBezTo>
                  <a:pt x="7786855" y="2696640"/>
                  <a:pt x="7796994" y="2712672"/>
                  <a:pt x="7812741" y="2716306"/>
                </a:cubicBezTo>
                <a:cubicBezTo>
                  <a:pt x="7856635" y="2726435"/>
                  <a:pt x="7902388" y="2725271"/>
                  <a:pt x="7947212" y="2729753"/>
                </a:cubicBezTo>
                <a:cubicBezTo>
                  <a:pt x="8039425" y="2760491"/>
                  <a:pt x="7924975" y="2724194"/>
                  <a:pt x="8054788" y="2756647"/>
                </a:cubicBezTo>
                <a:cubicBezTo>
                  <a:pt x="8104369" y="2769042"/>
                  <a:pt x="8153400" y="2783541"/>
                  <a:pt x="8202706" y="2796988"/>
                </a:cubicBezTo>
                <a:cubicBezTo>
                  <a:pt x="8296835" y="2792506"/>
                  <a:pt x="8391529" y="2794769"/>
                  <a:pt x="8485094" y="2783541"/>
                </a:cubicBezTo>
                <a:cubicBezTo>
                  <a:pt x="8531604" y="2777960"/>
                  <a:pt x="8547749" y="2742534"/>
                  <a:pt x="8579223" y="2716306"/>
                </a:cubicBezTo>
                <a:cubicBezTo>
                  <a:pt x="8689414" y="2624481"/>
                  <a:pt x="8521703" y="2786412"/>
                  <a:pt x="8700247" y="2649070"/>
                </a:cubicBezTo>
                <a:cubicBezTo>
                  <a:pt x="8735418" y="2622015"/>
                  <a:pt x="8757456" y="2579555"/>
                  <a:pt x="8794376" y="2554941"/>
                </a:cubicBezTo>
                <a:cubicBezTo>
                  <a:pt x="8850540" y="2517498"/>
                  <a:pt x="8823289" y="2539475"/>
                  <a:pt x="8875059" y="2487706"/>
                </a:cubicBezTo>
                <a:cubicBezTo>
                  <a:pt x="8907064" y="2391691"/>
                  <a:pt x="8886228" y="2430611"/>
                  <a:pt x="8928847" y="2366682"/>
                </a:cubicBezTo>
                <a:cubicBezTo>
                  <a:pt x="8972352" y="2105653"/>
                  <a:pt x="8949998" y="2274792"/>
                  <a:pt x="8915400" y="1721223"/>
                </a:cubicBezTo>
                <a:cubicBezTo>
                  <a:pt x="8914518" y="1707109"/>
                  <a:pt x="8897989" y="1609513"/>
                  <a:pt x="8888506" y="1586753"/>
                </a:cubicBezTo>
                <a:cubicBezTo>
                  <a:pt x="8864560" y="1529282"/>
                  <a:pt x="8785955" y="1387266"/>
                  <a:pt x="8754035" y="1344706"/>
                </a:cubicBezTo>
                <a:cubicBezTo>
                  <a:pt x="8717853" y="1296463"/>
                  <a:pt x="8675653" y="1252876"/>
                  <a:pt x="8633012" y="1210235"/>
                </a:cubicBezTo>
                <a:cubicBezTo>
                  <a:pt x="8621584" y="1198807"/>
                  <a:pt x="8605086" y="1193687"/>
                  <a:pt x="8592670" y="1183341"/>
                </a:cubicBezTo>
                <a:cubicBezTo>
                  <a:pt x="8578061" y="1171167"/>
                  <a:pt x="8566938" y="1155174"/>
                  <a:pt x="8552329" y="1143000"/>
                </a:cubicBezTo>
                <a:cubicBezTo>
                  <a:pt x="8539914" y="1132654"/>
                  <a:pt x="8525139" y="1125500"/>
                  <a:pt x="8511988" y="1116106"/>
                </a:cubicBezTo>
                <a:cubicBezTo>
                  <a:pt x="8493751" y="1103079"/>
                  <a:pt x="8477659" y="1086884"/>
                  <a:pt x="8458200" y="1075764"/>
                </a:cubicBezTo>
                <a:cubicBezTo>
                  <a:pt x="8445893" y="1068731"/>
                  <a:pt x="8430537" y="1068656"/>
                  <a:pt x="8417859" y="1062317"/>
                </a:cubicBezTo>
                <a:cubicBezTo>
                  <a:pt x="8403404" y="1055089"/>
                  <a:pt x="8391972" y="1042651"/>
                  <a:pt x="8377517" y="1035423"/>
                </a:cubicBezTo>
                <a:cubicBezTo>
                  <a:pt x="8344413" y="1018871"/>
                  <a:pt x="8287483" y="1013694"/>
                  <a:pt x="8256494" y="1008529"/>
                </a:cubicBezTo>
                <a:cubicBezTo>
                  <a:pt x="8207189" y="934572"/>
                  <a:pt x="8256493" y="997322"/>
                  <a:pt x="8189259" y="941294"/>
                </a:cubicBezTo>
                <a:cubicBezTo>
                  <a:pt x="8077954" y="848541"/>
                  <a:pt x="8250577" y="934282"/>
                  <a:pt x="7987553" y="793376"/>
                </a:cubicBezTo>
                <a:cubicBezTo>
                  <a:pt x="7918550" y="756410"/>
                  <a:pt x="7846664" y="724002"/>
                  <a:pt x="7772400" y="699247"/>
                </a:cubicBezTo>
                <a:cubicBezTo>
                  <a:pt x="7758953" y="694765"/>
                  <a:pt x="7745870" y="688987"/>
                  <a:pt x="7732059" y="685800"/>
                </a:cubicBezTo>
                <a:cubicBezTo>
                  <a:pt x="7599264" y="655155"/>
                  <a:pt x="7613607" y="661938"/>
                  <a:pt x="7490012" y="645459"/>
                </a:cubicBezTo>
                <a:cubicBezTo>
                  <a:pt x="7458595" y="641270"/>
                  <a:pt x="7427146" y="637223"/>
                  <a:pt x="7395882" y="632012"/>
                </a:cubicBezTo>
                <a:cubicBezTo>
                  <a:pt x="7373337" y="628254"/>
                  <a:pt x="7351302" y="621585"/>
                  <a:pt x="7328647" y="618564"/>
                </a:cubicBezTo>
                <a:cubicBezTo>
                  <a:pt x="7283995" y="612610"/>
                  <a:pt x="7239000" y="609599"/>
                  <a:pt x="7194176" y="605117"/>
                </a:cubicBezTo>
                <a:cubicBezTo>
                  <a:pt x="7158317" y="596152"/>
                  <a:pt x="7123252" y="583004"/>
                  <a:pt x="7086600" y="578223"/>
                </a:cubicBezTo>
                <a:cubicBezTo>
                  <a:pt x="6828433" y="544549"/>
                  <a:pt x="6494438" y="581752"/>
                  <a:pt x="6266329" y="591670"/>
                </a:cubicBezTo>
                <a:cubicBezTo>
                  <a:pt x="6243917" y="587188"/>
                  <a:pt x="6219980" y="587505"/>
                  <a:pt x="6199094" y="578223"/>
                </a:cubicBezTo>
                <a:cubicBezTo>
                  <a:pt x="6178614" y="569121"/>
                  <a:pt x="6163543" y="550909"/>
                  <a:pt x="6145306" y="537882"/>
                </a:cubicBezTo>
                <a:cubicBezTo>
                  <a:pt x="6132155" y="528488"/>
                  <a:pt x="6117381" y="521334"/>
                  <a:pt x="6104965" y="510988"/>
                </a:cubicBezTo>
                <a:cubicBezTo>
                  <a:pt x="6090356" y="498814"/>
                  <a:pt x="6081135" y="480082"/>
                  <a:pt x="6064623" y="470647"/>
                </a:cubicBezTo>
                <a:cubicBezTo>
                  <a:pt x="6048577" y="461478"/>
                  <a:pt x="6028764" y="461682"/>
                  <a:pt x="6010835" y="457200"/>
                </a:cubicBezTo>
                <a:cubicBezTo>
                  <a:pt x="5992906" y="443753"/>
                  <a:pt x="5977093" y="426882"/>
                  <a:pt x="5957047" y="416859"/>
                </a:cubicBezTo>
                <a:cubicBezTo>
                  <a:pt x="5931691" y="404181"/>
                  <a:pt x="5900674" y="404549"/>
                  <a:pt x="5876365" y="389964"/>
                </a:cubicBezTo>
                <a:cubicBezTo>
                  <a:pt x="5853953" y="376517"/>
                  <a:pt x="5832506" y="361312"/>
                  <a:pt x="5809129" y="349623"/>
                </a:cubicBezTo>
                <a:cubicBezTo>
                  <a:pt x="5750332" y="320225"/>
                  <a:pt x="5723970" y="320938"/>
                  <a:pt x="5661212" y="295835"/>
                </a:cubicBezTo>
                <a:cubicBezTo>
                  <a:pt x="5526394" y="241909"/>
                  <a:pt x="5655999" y="290237"/>
                  <a:pt x="5540188" y="255494"/>
                </a:cubicBezTo>
                <a:cubicBezTo>
                  <a:pt x="5513035" y="247348"/>
                  <a:pt x="5487008" y="235476"/>
                  <a:pt x="5459506" y="228600"/>
                </a:cubicBezTo>
                <a:cubicBezTo>
                  <a:pt x="5357563" y="203114"/>
                  <a:pt x="5316664" y="200660"/>
                  <a:pt x="5217459" y="188259"/>
                </a:cubicBezTo>
                <a:cubicBezTo>
                  <a:pt x="5000848" y="116057"/>
                  <a:pt x="5159664" y="163934"/>
                  <a:pt x="4612341" y="188259"/>
                </a:cubicBezTo>
                <a:cubicBezTo>
                  <a:pt x="4598181" y="188888"/>
                  <a:pt x="4585946" y="199170"/>
                  <a:pt x="4572000" y="201706"/>
                </a:cubicBezTo>
                <a:cubicBezTo>
                  <a:pt x="4536445" y="208171"/>
                  <a:pt x="4500282" y="210671"/>
                  <a:pt x="4464423" y="215153"/>
                </a:cubicBezTo>
                <a:cubicBezTo>
                  <a:pt x="4450976" y="219635"/>
                  <a:pt x="4437893" y="225413"/>
                  <a:pt x="4424082" y="228600"/>
                </a:cubicBezTo>
                <a:cubicBezTo>
                  <a:pt x="4379542" y="238879"/>
                  <a:pt x="4332977" y="241039"/>
                  <a:pt x="4289612" y="255494"/>
                </a:cubicBezTo>
                <a:cubicBezTo>
                  <a:pt x="4276165" y="259976"/>
                  <a:pt x="4263280" y="266786"/>
                  <a:pt x="4249270" y="268941"/>
                </a:cubicBezTo>
                <a:cubicBezTo>
                  <a:pt x="4204747" y="275791"/>
                  <a:pt x="4159623" y="277906"/>
                  <a:pt x="4114800" y="282388"/>
                </a:cubicBezTo>
                <a:cubicBezTo>
                  <a:pt x="4030030" y="310645"/>
                  <a:pt x="4119429" y="292639"/>
                  <a:pt x="4034117" y="268941"/>
                </a:cubicBezTo>
                <a:cubicBezTo>
                  <a:pt x="3905312" y="233162"/>
                  <a:pt x="3833843" y="228759"/>
                  <a:pt x="3711388" y="215153"/>
                </a:cubicBezTo>
                <a:lnTo>
                  <a:pt x="3119717" y="228600"/>
                </a:lnTo>
                <a:cubicBezTo>
                  <a:pt x="3101252" y="229369"/>
                  <a:pt x="3082916" y="234767"/>
                  <a:pt x="3065929" y="242047"/>
                </a:cubicBezTo>
                <a:cubicBezTo>
                  <a:pt x="3051074" y="248413"/>
                  <a:pt x="3040043" y="261713"/>
                  <a:pt x="3025588" y="268941"/>
                </a:cubicBezTo>
                <a:cubicBezTo>
                  <a:pt x="2986470" y="288500"/>
                  <a:pt x="2974543" y="278601"/>
                  <a:pt x="2931459" y="295835"/>
                </a:cubicBezTo>
                <a:cubicBezTo>
                  <a:pt x="2925573" y="298189"/>
                  <a:pt x="2922494" y="304800"/>
                  <a:pt x="2918012" y="3092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a:extLst>
              <a:ext uri="{FF2B5EF4-FFF2-40B4-BE49-F238E27FC236}">
                <a16:creationId xmlns:a16="http://schemas.microsoft.com/office/drawing/2014/main" id="{1B186A00-15B0-48D3-8412-E75B3ABC20F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8575"/>
            <a:ext cx="9169400" cy="362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CA90B918-1446-4A91-BB0D-FF70252F425C}"/>
              </a:ext>
            </a:extLst>
          </p:cNvPr>
          <p:cNvSpPr>
            <a:spLocks noGrp="1"/>
          </p:cNvSpPr>
          <p:nvPr>
            <p:ph type="title"/>
          </p:nvPr>
        </p:nvSpPr>
        <p:spPr>
          <a:xfrm>
            <a:off x="444500" y="-315913"/>
            <a:ext cx="8229600" cy="1600201"/>
          </a:xfrm>
        </p:spPr>
        <p:txBody>
          <a:bodyPr/>
          <a:lstStyle/>
          <a:p>
            <a:pPr fontAlgn="auto">
              <a:spcAft>
                <a:spcPts val="0"/>
              </a:spcAft>
              <a:defRPr/>
            </a:pPr>
            <a:r>
              <a:rPr lang="sl-SI" sz="7200" dirty="0"/>
              <a:t>LUNIN MRK</a:t>
            </a:r>
          </a:p>
        </p:txBody>
      </p:sp>
      <p:sp>
        <p:nvSpPr>
          <p:cNvPr id="3" name="Content Placeholder 2">
            <a:extLst>
              <a:ext uri="{FF2B5EF4-FFF2-40B4-BE49-F238E27FC236}">
                <a16:creationId xmlns:a16="http://schemas.microsoft.com/office/drawing/2014/main" id="{74F7B038-E074-420C-83DE-4800BAC60E3D}"/>
              </a:ext>
            </a:extLst>
          </p:cNvPr>
          <p:cNvSpPr>
            <a:spLocks noGrp="1"/>
          </p:cNvSpPr>
          <p:nvPr>
            <p:ph idx="1"/>
          </p:nvPr>
        </p:nvSpPr>
        <p:spPr>
          <a:xfrm>
            <a:off x="311150" y="3141663"/>
            <a:ext cx="8496300" cy="5892800"/>
          </a:xfrm>
        </p:spPr>
        <p:txBody>
          <a:bodyPr rtlCol="0">
            <a:normAutofit/>
          </a:bodyPr>
          <a:lstStyle/>
          <a:p>
            <a:pPr marL="0" indent="0" fontAlgn="auto">
              <a:spcAft>
                <a:spcPts val="0"/>
              </a:spcAft>
              <a:buFont typeface="Arial" panose="020B0604020202020204" pitchFamily="34" charset="0"/>
              <a:buNone/>
              <a:defRPr/>
            </a:pPr>
            <a:r>
              <a:rPr lang="sl-SI" sz="2800" dirty="0">
                <a:solidFill>
                  <a:schemeClr val="tx1">
                    <a:lumMod val="50000"/>
                    <a:lumOff val="50000"/>
                  </a:schemeClr>
                </a:solidFill>
              </a:rPr>
              <a:t> KAKO NASTANE?</a:t>
            </a:r>
          </a:p>
          <a:p>
            <a:pPr fontAlgn="auto">
              <a:spcAft>
                <a:spcPts val="0"/>
              </a:spcAft>
              <a:buFont typeface="Arial" panose="020B0604020202020204" pitchFamily="34" charset="0"/>
              <a:buBlip>
                <a:blip r:embed="rId3"/>
              </a:buBlip>
              <a:defRPr/>
            </a:pPr>
            <a:r>
              <a:rPr lang="sl-SI" sz="2800" dirty="0">
                <a:solidFill>
                  <a:schemeClr val="tx1">
                    <a:lumMod val="50000"/>
                    <a:lumOff val="50000"/>
                  </a:schemeClr>
                </a:solidFill>
              </a:rPr>
              <a:t>Sonce, luna, zemlja poravnani v ravni črti, na sredi je sonce.</a:t>
            </a:r>
          </a:p>
          <a:p>
            <a:pPr fontAlgn="auto">
              <a:spcAft>
                <a:spcPts val="0"/>
              </a:spcAft>
              <a:buFont typeface="Arial" panose="020B0604020202020204" pitchFamily="34" charset="0"/>
              <a:buBlip>
                <a:blip r:embed="rId3"/>
              </a:buBlip>
              <a:defRPr/>
            </a:pPr>
            <a:r>
              <a:rPr lang="sl-SI" sz="2800" dirty="0">
                <a:solidFill>
                  <a:schemeClr val="tx1">
                    <a:lumMod val="50000"/>
                    <a:lumOff val="50000"/>
                  </a:schemeClr>
                </a:solidFill>
              </a:rPr>
              <a:t>Od lune se ne odbija svetloba, saj je v</a:t>
            </a:r>
          </a:p>
          <a:p>
            <a:pPr marL="0" indent="0" fontAlgn="auto">
              <a:spcAft>
                <a:spcPts val="0"/>
              </a:spcAft>
              <a:buFont typeface="Arial" panose="020B0604020202020204" pitchFamily="34" charset="0"/>
              <a:buNone/>
              <a:defRPr/>
            </a:pPr>
            <a:r>
              <a:rPr lang="sl-SI" sz="2800" dirty="0">
                <a:solidFill>
                  <a:schemeClr val="tx1">
                    <a:lumMod val="50000"/>
                    <a:lumOff val="50000"/>
                  </a:schemeClr>
                </a:solidFill>
              </a:rPr>
              <a:t> senci zemlje. </a:t>
            </a:r>
          </a:p>
          <a:p>
            <a:pPr fontAlgn="auto">
              <a:spcAft>
                <a:spcPts val="0"/>
              </a:spcAft>
              <a:buFont typeface="Arial" panose="020B0604020202020204" pitchFamily="34" charset="0"/>
              <a:buBlip>
                <a:blip r:embed="rId3"/>
              </a:buBlip>
              <a:defRPr/>
            </a:pPr>
            <a:r>
              <a:rPr lang="sl-SI" sz="2800" dirty="0">
                <a:solidFill>
                  <a:schemeClr val="tx1">
                    <a:lumMod val="50000"/>
                    <a:lumOff val="50000"/>
                  </a:schemeClr>
                </a:solidFill>
              </a:rPr>
              <a:t>Polna luna postane temna, del sončeve svetlobe Luno vseeno doseže... </a:t>
            </a:r>
          </a:p>
        </p:txBody>
      </p:sp>
    </p:spTree>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A810B2-4F16-4766-8B8E-01D1D18BDCF9}"/>
              </a:ext>
            </a:extLst>
          </p:cNvPr>
          <p:cNvSpPr>
            <a:spLocks noGrp="1"/>
          </p:cNvSpPr>
          <p:nvPr>
            <p:ph idx="1"/>
          </p:nvPr>
        </p:nvSpPr>
        <p:spPr>
          <a:xfrm>
            <a:off x="604838" y="188913"/>
            <a:ext cx="8229600" cy="6335712"/>
          </a:xfrm>
        </p:spPr>
        <p:txBody>
          <a:bodyPr rtlCol="0">
            <a:normAutofit fontScale="92500" lnSpcReduction="10000"/>
          </a:bodyPr>
          <a:lstStyle/>
          <a:p>
            <a:pPr fontAlgn="auto">
              <a:spcAft>
                <a:spcPts val="0"/>
              </a:spcAft>
              <a:buFont typeface="Arial" panose="020B0604020202020204" pitchFamily="34" charset="0"/>
              <a:buBlip>
                <a:blip r:embed="rId3"/>
              </a:buBlip>
              <a:defRPr/>
            </a:pPr>
            <a:r>
              <a:rPr lang="sl-SI" sz="2800" dirty="0">
                <a:solidFill>
                  <a:schemeClr val="tx1">
                    <a:lumMod val="50000"/>
                    <a:lumOff val="50000"/>
                  </a:schemeClr>
                </a:solidFill>
              </a:rPr>
              <a:t> Modra svetloba se zaradi kisika in ozona v ozračju razprši in ostanejo v glavnem odtenki rdeče barve.</a:t>
            </a:r>
          </a:p>
          <a:p>
            <a:pPr fontAlgn="auto">
              <a:spcAft>
                <a:spcPts val="0"/>
              </a:spcAft>
              <a:buFont typeface="Arial" panose="020B0604020202020204" pitchFamily="34" charset="0"/>
              <a:buBlip>
                <a:blip r:embed="rId3"/>
              </a:buBlip>
              <a:defRPr/>
            </a:pPr>
            <a:endParaRPr lang="sl-SI" sz="2800" dirty="0">
              <a:solidFill>
                <a:schemeClr val="tx1">
                  <a:lumMod val="50000"/>
                  <a:lumOff val="50000"/>
                </a:schemeClr>
              </a:solidFill>
            </a:endParaRPr>
          </a:p>
          <a:p>
            <a:pPr fontAlgn="auto">
              <a:spcAft>
                <a:spcPts val="0"/>
              </a:spcAft>
              <a:buFont typeface="Arial" panose="020B0604020202020204" pitchFamily="34" charset="0"/>
              <a:buBlip>
                <a:blip r:embed="rId3"/>
              </a:buBlip>
              <a:defRPr/>
            </a:pPr>
            <a:endParaRPr lang="sl-SI" sz="2800" dirty="0">
              <a:solidFill>
                <a:schemeClr val="tx1">
                  <a:lumMod val="50000"/>
                  <a:lumOff val="50000"/>
                </a:schemeClr>
              </a:solidFill>
            </a:endParaRPr>
          </a:p>
          <a:p>
            <a:pPr marL="0" indent="0" fontAlgn="auto">
              <a:spcAft>
                <a:spcPts val="0"/>
              </a:spcAft>
              <a:buFont typeface="Arial" panose="020B0604020202020204" pitchFamily="34" charset="0"/>
              <a:buNone/>
              <a:defRPr/>
            </a:pPr>
            <a:endParaRPr lang="sl-SI" sz="2800" dirty="0">
              <a:solidFill>
                <a:schemeClr val="tx1">
                  <a:lumMod val="50000"/>
                  <a:lumOff val="50000"/>
                </a:schemeClr>
              </a:solidFill>
            </a:endParaRPr>
          </a:p>
          <a:p>
            <a:pPr marL="0" indent="0" fontAlgn="auto">
              <a:spcAft>
                <a:spcPts val="0"/>
              </a:spcAft>
              <a:buFont typeface="Arial" panose="020B0604020202020204" pitchFamily="34" charset="0"/>
              <a:buNone/>
              <a:defRPr/>
            </a:pPr>
            <a:endParaRPr lang="sl-SI" sz="2800" dirty="0">
              <a:solidFill>
                <a:schemeClr val="tx1">
                  <a:lumMod val="50000"/>
                  <a:lumOff val="50000"/>
                </a:schemeClr>
              </a:solidFill>
            </a:endParaRPr>
          </a:p>
          <a:p>
            <a:pPr marL="0" indent="0" fontAlgn="auto">
              <a:spcAft>
                <a:spcPts val="0"/>
              </a:spcAft>
              <a:buFont typeface="Arial" panose="020B0604020202020204" pitchFamily="34" charset="0"/>
              <a:buNone/>
              <a:defRPr/>
            </a:pPr>
            <a:endParaRPr lang="sl-SI" sz="2800" dirty="0">
              <a:solidFill>
                <a:schemeClr val="tx1">
                  <a:lumMod val="50000"/>
                  <a:lumOff val="50000"/>
                </a:schemeClr>
              </a:solidFill>
            </a:endParaRPr>
          </a:p>
          <a:p>
            <a:pPr fontAlgn="auto">
              <a:spcAft>
                <a:spcPts val="0"/>
              </a:spcAft>
              <a:buFont typeface="Arial" panose="020B0604020202020204" pitchFamily="34" charset="0"/>
              <a:buBlip>
                <a:blip r:embed="rId3"/>
              </a:buBlip>
              <a:defRPr/>
            </a:pPr>
            <a:r>
              <a:rPr lang="sl-SI" sz="2800" dirty="0">
                <a:solidFill>
                  <a:schemeClr val="tx1">
                    <a:lumMod val="50000"/>
                    <a:lumOff val="50000"/>
                  </a:schemeClr>
                </a:solidFill>
              </a:rPr>
              <a:t>Odtenek barve Lune je odvisen od trenutnih lastnosti zemeljske atmosfere, dejavnosti Sonca ter razdalje med Zemljo in Luno.</a:t>
            </a:r>
          </a:p>
          <a:p>
            <a:pPr fontAlgn="auto">
              <a:spcAft>
                <a:spcPts val="0"/>
              </a:spcAft>
              <a:buFont typeface="Arial" panose="020B0604020202020204" pitchFamily="34" charset="0"/>
              <a:buBlip>
                <a:blip r:embed="rId3"/>
              </a:buBlip>
              <a:defRPr/>
            </a:pPr>
            <a:endParaRPr lang="sl-SI" sz="2800" dirty="0">
              <a:solidFill>
                <a:schemeClr val="tx1">
                  <a:lumMod val="50000"/>
                  <a:lumOff val="50000"/>
                </a:schemeClr>
              </a:solidFill>
            </a:endParaRPr>
          </a:p>
          <a:p>
            <a:pPr fontAlgn="auto">
              <a:spcAft>
                <a:spcPts val="0"/>
              </a:spcAft>
              <a:buFont typeface="Arial" panose="020B0604020202020204" pitchFamily="34" charset="0"/>
              <a:buBlip>
                <a:blip r:embed="rId3"/>
              </a:buBlip>
              <a:defRPr/>
            </a:pPr>
            <a:r>
              <a:rPr lang="sl-SI" sz="2800" dirty="0">
                <a:solidFill>
                  <a:schemeClr val="tx1">
                    <a:lumMod val="50000"/>
                    <a:lumOff val="50000"/>
                  </a:schemeClr>
                </a:solidFill>
              </a:rPr>
              <a:t>Do delnega ali polsenčnega Luninega mrka pride, ko Luna zaide v Zemljino polsenco in se sence sploh ne dotakne</a:t>
            </a:r>
          </a:p>
        </p:txBody>
      </p:sp>
      <p:sp>
        <p:nvSpPr>
          <p:cNvPr id="10" name="TextBox 9">
            <a:extLst>
              <a:ext uri="{FF2B5EF4-FFF2-40B4-BE49-F238E27FC236}">
                <a16:creationId xmlns:a16="http://schemas.microsoft.com/office/drawing/2014/main" id="{F8DE03DB-7CEE-43C8-A3F4-1097C1E359FD}"/>
              </a:ext>
            </a:extLst>
          </p:cNvPr>
          <p:cNvSpPr txBox="1"/>
          <p:nvPr/>
        </p:nvSpPr>
        <p:spPr>
          <a:xfrm>
            <a:off x="596900" y="1320800"/>
            <a:ext cx="3119438" cy="461963"/>
          </a:xfrm>
          <a:prstGeom prst="rect">
            <a:avLst/>
          </a:prstGeom>
          <a:noFill/>
        </p:spPr>
        <p:txBody>
          <a:bodyPr wrap="none">
            <a:spAutoFit/>
          </a:bodyPr>
          <a:lstStyle/>
          <a:p>
            <a:pPr fontAlgn="auto">
              <a:spcBef>
                <a:spcPts val="0"/>
              </a:spcBef>
              <a:spcAft>
                <a:spcPts val="0"/>
              </a:spcAft>
              <a:defRPr/>
            </a:pPr>
            <a:r>
              <a:rPr lang="sl-SI" sz="2400" dirty="0">
                <a:solidFill>
                  <a:schemeClr val="accent1">
                    <a:lumMod val="50000"/>
                  </a:schemeClr>
                </a:solidFill>
                <a:latin typeface="Arial Rounded MT Bold" panose="020F0704030504030204" pitchFamily="34" charset="0"/>
                <a:cs typeface="+mn-cs"/>
              </a:rPr>
              <a:t>V njem se sveti luna</a:t>
            </a:r>
          </a:p>
        </p:txBody>
      </p:sp>
      <p:pic>
        <p:nvPicPr>
          <p:cNvPr id="5124" name="Picture 2" descr="http://historiadelturismoenyucatan.files.wordpress.com/2013/08/bluefullmoon1.jpg">
            <a:extLst>
              <a:ext uri="{FF2B5EF4-FFF2-40B4-BE49-F238E27FC236}">
                <a16:creationId xmlns:a16="http://schemas.microsoft.com/office/drawing/2014/main" id="{A7C7B5F9-CABB-46C7-BB1E-F8E0EDA76C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8550" y="1893888"/>
            <a:ext cx="2179638"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 descr="http://upload.wikimedia.org/wikipedia/commons/7/7b/Lunar_eclipse01.JPEG">
            <a:extLst>
              <a:ext uri="{FF2B5EF4-FFF2-40B4-BE49-F238E27FC236}">
                <a16:creationId xmlns:a16="http://schemas.microsoft.com/office/drawing/2014/main" id="{18938AA8-14F3-478B-AA89-A136DB12C797}"/>
              </a:ext>
            </a:extLst>
          </p:cNvPr>
          <p:cNvPicPr>
            <a:picLocks noChangeAspect="1" noChangeArrowheads="1"/>
          </p:cNvPicPr>
          <p:nvPr/>
        </p:nvPicPr>
        <p:blipFill>
          <a:blip r:embed="rId5"/>
          <a:srcRect/>
          <a:stretch>
            <a:fillRect/>
          </a:stretch>
        </p:blipFill>
        <p:spPr bwMode="auto">
          <a:xfrm rot="672407">
            <a:off x="7262813" y="1443038"/>
            <a:ext cx="1352550" cy="101441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126" name="TextBox 12">
            <a:extLst>
              <a:ext uri="{FF2B5EF4-FFF2-40B4-BE49-F238E27FC236}">
                <a16:creationId xmlns:a16="http://schemas.microsoft.com/office/drawing/2014/main" id="{7F71B1C2-D298-4EA7-A128-A22DBBC118CA}"/>
              </a:ext>
            </a:extLst>
          </p:cNvPr>
          <p:cNvSpPr txBox="1">
            <a:spLocks noChangeArrowheads="1"/>
          </p:cNvSpPr>
          <p:nvPr/>
        </p:nvSpPr>
        <p:spPr bwMode="auto">
          <a:xfrm rot="611076">
            <a:off x="3803650" y="1497013"/>
            <a:ext cx="4603750"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fontAlgn="base">
              <a:spcBef>
                <a:spcPct val="0"/>
              </a:spcBef>
              <a:spcAft>
                <a:spcPct val="0"/>
              </a:spcAft>
              <a:defRPr>
                <a:solidFill>
                  <a:schemeClr val="tx1"/>
                </a:solidFill>
                <a:latin typeface="Palatino Linotype" panose="02040502050505030304" pitchFamily="18" charset="0"/>
              </a:defRPr>
            </a:lvl6pPr>
            <a:lvl7pPr marL="2971800" indent="-228600" fontAlgn="base">
              <a:spcBef>
                <a:spcPct val="0"/>
              </a:spcBef>
              <a:spcAft>
                <a:spcPct val="0"/>
              </a:spcAft>
              <a:defRPr>
                <a:solidFill>
                  <a:schemeClr val="tx1"/>
                </a:solidFill>
                <a:latin typeface="Palatino Linotype" panose="02040502050505030304" pitchFamily="18" charset="0"/>
              </a:defRPr>
            </a:lvl7pPr>
            <a:lvl8pPr marL="3429000" indent="-228600" fontAlgn="base">
              <a:spcBef>
                <a:spcPct val="0"/>
              </a:spcBef>
              <a:spcAft>
                <a:spcPct val="0"/>
              </a:spcAft>
              <a:defRPr>
                <a:solidFill>
                  <a:schemeClr val="tx1"/>
                </a:solidFill>
                <a:latin typeface="Palatino Linotype" panose="02040502050505030304" pitchFamily="18" charset="0"/>
              </a:defRPr>
            </a:lvl8pPr>
            <a:lvl9pPr marL="3886200" indent="-228600" fontAlgn="base">
              <a:spcBef>
                <a:spcPct val="0"/>
              </a:spcBef>
              <a:spcAft>
                <a:spcPct val="0"/>
              </a:spcAft>
              <a:defRPr>
                <a:solidFill>
                  <a:schemeClr val="tx1"/>
                </a:solidFill>
                <a:latin typeface="Palatino Linotype" panose="02040502050505030304" pitchFamily="18" charset="0"/>
              </a:defRPr>
            </a:lvl9pPr>
          </a:lstStyle>
          <a:p>
            <a:r>
              <a:rPr lang="sl-SI" altLang="sl-SI" sz="2800">
                <a:latin typeface="Tempus Sans ITC" panose="04020404030D07020202" pitchFamily="82" charset="0"/>
              </a:rPr>
              <a:t>LUNIN MRK SE VEČINOMA POJAVI DVAKRAT NA LETO</a:t>
            </a:r>
          </a:p>
        </p:txBody>
      </p:sp>
    </p:spTree>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4F0D8-614C-45E4-8064-9FEB6513AFB5}"/>
              </a:ext>
            </a:extLst>
          </p:cNvPr>
          <p:cNvSpPr>
            <a:spLocks noGrp="1"/>
          </p:cNvSpPr>
          <p:nvPr>
            <p:ph type="title"/>
          </p:nvPr>
        </p:nvSpPr>
        <p:spPr>
          <a:xfrm>
            <a:off x="306388" y="-7938"/>
            <a:ext cx="8229600" cy="1600201"/>
          </a:xfrm>
        </p:spPr>
        <p:txBody>
          <a:bodyPr/>
          <a:lstStyle/>
          <a:p>
            <a:pPr fontAlgn="auto">
              <a:spcAft>
                <a:spcPts val="0"/>
              </a:spcAft>
              <a:defRPr/>
            </a:pPr>
            <a:r>
              <a:rPr lang="sl-SI" dirty="0"/>
              <a:t>LUNINI MRKI SO:</a:t>
            </a:r>
          </a:p>
        </p:txBody>
      </p:sp>
      <p:sp>
        <p:nvSpPr>
          <p:cNvPr id="5" name="TextBox 4">
            <a:extLst>
              <a:ext uri="{FF2B5EF4-FFF2-40B4-BE49-F238E27FC236}">
                <a16:creationId xmlns:a16="http://schemas.microsoft.com/office/drawing/2014/main" id="{9E2D6A0A-691F-4698-83A3-5EF020F2B907}"/>
              </a:ext>
            </a:extLst>
          </p:cNvPr>
          <p:cNvSpPr txBox="1"/>
          <p:nvPr/>
        </p:nvSpPr>
        <p:spPr>
          <a:xfrm>
            <a:off x="5953125" y="3692525"/>
            <a:ext cx="2154238" cy="646113"/>
          </a:xfrm>
          <a:prstGeom prst="rect">
            <a:avLst/>
          </a:prstGeom>
          <a:noFill/>
        </p:spPr>
        <p:txBody>
          <a:bodyPr wrap="none">
            <a:spAutoFit/>
          </a:bodyPr>
          <a:lstStyle/>
          <a:p>
            <a:pPr fontAlgn="auto">
              <a:spcBef>
                <a:spcPts val="0"/>
              </a:spcBef>
              <a:spcAft>
                <a:spcPts val="0"/>
              </a:spcAft>
              <a:defRPr/>
            </a:pPr>
            <a:r>
              <a:rPr lang="sl-SI" sz="3600" dirty="0">
                <a:effectLst>
                  <a:outerShdw blurRad="38100" dist="38100" dir="2700000" algn="tl">
                    <a:srgbClr val="000000">
                      <a:alpha val="43137"/>
                    </a:srgbClr>
                  </a:outerShdw>
                </a:effectLst>
                <a:latin typeface="Tempus Sans ITC" panose="04020404030D07020202" pitchFamily="82" charset="0"/>
                <a:cs typeface="+mn-cs"/>
              </a:rPr>
              <a:t>POPOLNI</a:t>
            </a:r>
          </a:p>
        </p:txBody>
      </p:sp>
      <p:sp>
        <p:nvSpPr>
          <p:cNvPr id="10" name="Freeform 9">
            <a:extLst>
              <a:ext uri="{FF2B5EF4-FFF2-40B4-BE49-F238E27FC236}">
                <a16:creationId xmlns:a16="http://schemas.microsoft.com/office/drawing/2014/main" id="{B47AC87C-7E60-4F36-8B0C-9B8D204C22C6}"/>
              </a:ext>
            </a:extLst>
          </p:cNvPr>
          <p:cNvSpPr/>
          <p:nvPr/>
        </p:nvSpPr>
        <p:spPr>
          <a:xfrm>
            <a:off x="5780088" y="3522663"/>
            <a:ext cx="2500312" cy="941387"/>
          </a:xfrm>
          <a:custGeom>
            <a:avLst/>
            <a:gdLst>
              <a:gd name="connsiteX0" fmla="*/ 1102659 w 2501153"/>
              <a:gd name="connsiteY0" fmla="*/ 121650 h 941921"/>
              <a:gd name="connsiteX1" fmla="*/ 995082 w 2501153"/>
              <a:gd name="connsiteY1" fmla="*/ 54415 h 941921"/>
              <a:gd name="connsiteX2" fmla="*/ 874059 w 2501153"/>
              <a:gd name="connsiteY2" fmla="*/ 27521 h 941921"/>
              <a:gd name="connsiteX3" fmla="*/ 793376 w 2501153"/>
              <a:gd name="connsiteY3" fmla="*/ 626 h 941921"/>
              <a:gd name="connsiteX4" fmla="*/ 591671 w 2501153"/>
              <a:gd name="connsiteY4" fmla="*/ 27521 h 941921"/>
              <a:gd name="connsiteX5" fmla="*/ 510988 w 2501153"/>
              <a:gd name="connsiteY5" fmla="*/ 67862 h 941921"/>
              <a:gd name="connsiteX6" fmla="*/ 457200 w 2501153"/>
              <a:gd name="connsiteY6" fmla="*/ 135097 h 941921"/>
              <a:gd name="connsiteX7" fmla="*/ 376518 w 2501153"/>
              <a:gd name="connsiteY7" fmla="*/ 108203 h 941921"/>
              <a:gd name="connsiteX8" fmla="*/ 336176 w 2501153"/>
              <a:gd name="connsiteY8" fmla="*/ 94756 h 941921"/>
              <a:gd name="connsiteX9" fmla="*/ 201706 w 2501153"/>
              <a:gd name="connsiteY9" fmla="*/ 108203 h 941921"/>
              <a:gd name="connsiteX10" fmla="*/ 121023 w 2501153"/>
              <a:gd name="connsiteY10" fmla="*/ 135097 h 941921"/>
              <a:gd name="connsiteX11" fmla="*/ 80682 w 2501153"/>
              <a:gd name="connsiteY11" fmla="*/ 175438 h 941921"/>
              <a:gd name="connsiteX12" fmla="*/ 67235 w 2501153"/>
              <a:gd name="connsiteY12" fmla="*/ 215779 h 941921"/>
              <a:gd name="connsiteX13" fmla="*/ 40341 w 2501153"/>
              <a:gd name="connsiteY13" fmla="*/ 256121 h 941921"/>
              <a:gd name="connsiteX14" fmla="*/ 26894 w 2501153"/>
              <a:gd name="connsiteY14" fmla="*/ 309909 h 941921"/>
              <a:gd name="connsiteX15" fmla="*/ 0 w 2501153"/>
              <a:gd name="connsiteY15" fmla="*/ 390591 h 941921"/>
              <a:gd name="connsiteX16" fmla="*/ 53788 w 2501153"/>
              <a:gd name="connsiteY16" fmla="*/ 498168 h 941921"/>
              <a:gd name="connsiteX17" fmla="*/ 67235 w 2501153"/>
              <a:gd name="connsiteY17" fmla="*/ 538509 h 941921"/>
              <a:gd name="connsiteX18" fmla="*/ 147918 w 2501153"/>
              <a:gd name="connsiteY18" fmla="*/ 565403 h 941921"/>
              <a:gd name="connsiteX19" fmla="*/ 107576 w 2501153"/>
              <a:gd name="connsiteY19" fmla="*/ 646085 h 941921"/>
              <a:gd name="connsiteX20" fmla="*/ 121023 w 2501153"/>
              <a:gd name="connsiteY20" fmla="*/ 794003 h 941921"/>
              <a:gd name="connsiteX21" fmla="*/ 134471 w 2501153"/>
              <a:gd name="connsiteY21" fmla="*/ 834344 h 941921"/>
              <a:gd name="connsiteX22" fmla="*/ 295835 w 2501153"/>
              <a:gd name="connsiteY22" fmla="*/ 915026 h 941921"/>
              <a:gd name="connsiteX23" fmla="*/ 349623 w 2501153"/>
              <a:gd name="connsiteY23" fmla="*/ 928473 h 941921"/>
              <a:gd name="connsiteX24" fmla="*/ 389965 w 2501153"/>
              <a:gd name="connsiteY24" fmla="*/ 941921 h 941921"/>
              <a:gd name="connsiteX25" fmla="*/ 524435 w 2501153"/>
              <a:gd name="connsiteY25" fmla="*/ 928473 h 941921"/>
              <a:gd name="connsiteX26" fmla="*/ 605118 w 2501153"/>
              <a:gd name="connsiteY26" fmla="*/ 901579 h 941921"/>
              <a:gd name="connsiteX27" fmla="*/ 645459 w 2501153"/>
              <a:gd name="connsiteY27" fmla="*/ 888132 h 941921"/>
              <a:gd name="connsiteX28" fmla="*/ 685800 w 2501153"/>
              <a:gd name="connsiteY28" fmla="*/ 888132 h 941921"/>
              <a:gd name="connsiteX29" fmla="*/ 766482 w 2501153"/>
              <a:gd name="connsiteY29" fmla="*/ 915026 h 941921"/>
              <a:gd name="connsiteX30" fmla="*/ 806823 w 2501153"/>
              <a:gd name="connsiteY30" fmla="*/ 928473 h 941921"/>
              <a:gd name="connsiteX31" fmla="*/ 847165 w 2501153"/>
              <a:gd name="connsiteY31" fmla="*/ 941921 h 941921"/>
              <a:gd name="connsiteX32" fmla="*/ 954741 w 2501153"/>
              <a:gd name="connsiteY32" fmla="*/ 928473 h 941921"/>
              <a:gd name="connsiteX33" fmla="*/ 995082 w 2501153"/>
              <a:gd name="connsiteY33" fmla="*/ 915026 h 941921"/>
              <a:gd name="connsiteX34" fmla="*/ 1129553 w 2501153"/>
              <a:gd name="connsiteY34" fmla="*/ 888132 h 941921"/>
              <a:gd name="connsiteX35" fmla="*/ 1169894 w 2501153"/>
              <a:gd name="connsiteY35" fmla="*/ 861238 h 941921"/>
              <a:gd name="connsiteX36" fmla="*/ 1196788 w 2501153"/>
              <a:gd name="connsiteY36" fmla="*/ 861238 h 941921"/>
              <a:gd name="connsiteX37" fmla="*/ 1317812 w 2501153"/>
              <a:gd name="connsiteY37" fmla="*/ 928473 h 941921"/>
              <a:gd name="connsiteX38" fmla="*/ 1358153 w 2501153"/>
              <a:gd name="connsiteY38" fmla="*/ 941921 h 941921"/>
              <a:gd name="connsiteX39" fmla="*/ 1492623 w 2501153"/>
              <a:gd name="connsiteY39" fmla="*/ 915026 h 941921"/>
              <a:gd name="connsiteX40" fmla="*/ 1573306 w 2501153"/>
              <a:gd name="connsiteY40" fmla="*/ 888132 h 941921"/>
              <a:gd name="connsiteX41" fmla="*/ 1627094 w 2501153"/>
              <a:gd name="connsiteY41" fmla="*/ 807450 h 941921"/>
              <a:gd name="connsiteX42" fmla="*/ 1653988 w 2501153"/>
              <a:gd name="connsiteY42" fmla="*/ 847791 h 941921"/>
              <a:gd name="connsiteX43" fmla="*/ 1694329 w 2501153"/>
              <a:gd name="connsiteY43" fmla="*/ 861238 h 941921"/>
              <a:gd name="connsiteX44" fmla="*/ 1842247 w 2501153"/>
              <a:gd name="connsiteY44" fmla="*/ 901579 h 941921"/>
              <a:gd name="connsiteX45" fmla="*/ 1949823 w 2501153"/>
              <a:gd name="connsiteY45" fmla="*/ 888132 h 941921"/>
              <a:gd name="connsiteX46" fmla="*/ 1990165 w 2501153"/>
              <a:gd name="connsiteY46" fmla="*/ 874685 h 941921"/>
              <a:gd name="connsiteX47" fmla="*/ 2003612 w 2501153"/>
              <a:gd name="connsiteY47" fmla="*/ 834344 h 941921"/>
              <a:gd name="connsiteX48" fmla="*/ 2030506 w 2501153"/>
              <a:gd name="connsiteY48" fmla="*/ 874685 h 941921"/>
              <a:gd name="connsiteX49" fmla="*/ 2070847 w 2501153"/>
              <a:gd name="connsiteY49" fmla="*/ 888132 h 941921"/>
              <a:gd name="connsiteX50" fmla="*/ 2164976 w 2501153"/>
              <a:gd name="connsiteY50" fmla="*/ 928473 h 941921"/>
              <a:gd name="connsiteX51" fmla="*/ 2326341 w 2501153"/>
              <a:gd name="connsiteY51" fmla="*/ 888132 h 941921"/>
              <a:gd name="connsiteX52" fmla="*/ 2366682 w 2501153"/>
              <a:gd name="connsiteY52" fmla="*/ 874685 h 941921"/>
              <a:gd name="connsiteX53" fmla="*/ 2407023 w 2501153"/>
              <a:gd name="connsiteY53" fmla="*/ 847791 h 941921"/>
              <a:gd name="connsiteX54" fmla="*/ 2420471 w 2501153"/>
              <a:gd name="connsiteY54" fmla="*/ 686426 h 941921"/>
              <a:gd name="connsiteX55" fmla="*/ 2433918 w 2501153"/>
              <a:gd name="connsiteY55" fmla="*/ 646085 h 941921"/>
              <a:gd name="connsiteX56" fmla="*/ 2474259 w 2501153"/>
              <a:gd name="connsiteY56" fmla="*/ 619191 h 941921"/>
              <a:gd name="connsiteX57" fmla="*/ 2501153 w 2501153"/>
              <a:gd name="connsiteY57" fmla="*/ 538509 h 941921"/>
              <a:gd name="connsiteX58" fmla="*/ 2487706 w 2501153"/>
              <a:gd name="connsiteY58" fmla="*/ 350250 h 941921"/>
              <a:gd name="connsiteX59" fmla="*/ 2420471 w 2501153"/>
              <a:gd name="connsiteY59" fmla="*/ 283015 h 941921"/>
              <a:gd name="connsiteX60" fmla="*/ 2393576 w 2501153"/>
              <a:gd name="connsiteY60" fmla="*/ 256121 h 941921"/>
              <a:gd name="connsiteX61" fmla="*/ 2380129 w 2501153"/>
              <a:gd name="connsiteY61" fmla="*/ 175438 h 941921"/>
              <a:gd name="connsiteX62" fmla="*/ 2312894 w 2501153"/>
              <a:gd name="connsiteY62" fmla="*/ 94756 h 941921"/>
              <a:gd name="connsiteX63" fmla="*/ 2272553 w 2501153"/>
              <a:gd name="connsiteY63" fmla="*/ 81309 h 941921"/>
              <a:gd name="connsiteX64" fmla="*/ 2178423 w 2501153"/>
              <a:gd name="connsiteY64" fmla="*/ 40968 h 941921"/>
              <a:gd name="connsiteX65" fmla="*/ 1936376 w 2501153"/>
              <a:gd name="connsiteY65" fmla="*/ 67862 h 941921"/>
              <a:gd name="connsiteX66" fmla="*/ 1855694 w 2501153"/>
              <a:gd name="connsiteY66" fmla="*/ 94756 h 941921"/>
              <a:gd name="connsiteX67" fmla="*/ 1775012 w 2501153"/>
              <a:gd name="connsiteY67" fmla="*/ 121650 h 941921"/>
              <a:gd name="connsiteX68" fmla="*/ 1734671 w 2501153"/>
              <a:gd name="connsiteY68" fmla="*/ 135097 h 941921"/>
              <a:gd name="connsiteX69" fmla="*/ 1707776 w 2501153"/>
              <a:gd name="connsiteY69" fmla="*/ 108203 h 941921"/>
              <a:gd name="connsiteX70" fmla="*/ 1667435 w 2501153"/>
              <a:gd name="connsiteY70" fmla="*/ 94756 h 941921"/>
              <a:gd name="connsiteX71" fmla="*/ 1613647 w 2501153"/>
              <a:gd name="connsiteY71" fmla="*/ 67862 h 941921"/>
              <a:gd name="connsiteX72" fmla="*/ 1371600 w 2501153"/>
              <a:gd name="connsiteY72" fmla="*/ 81309 h 941921"/>
              <a:gd name="connsiteX73" fmla="*/ 1317812 w 2501153"/>
              <a:gd name="connsiteY73" fmla="*/ 94756 h 941921"/>
              <a:gd name="connsiteX74" fmla="*/ 1196788 w 2501153"/>
              <a:gd name="connsiteY74" fmla="*/ 121650 h 94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2501153" h="941921">
                <a:moveTo>
                  <a:pt x="1102659" y="121650"/>
                </a:moveTo>
                <a:cubicBezTo>
                  <a:pt x="926680" y="51259"/>
                  <a:pt x="1124252" y="140528"/>
                  <a:pt x="995082" y="54415"/>
                </a:cubicBezTo>
                <a:cubicBezTo>
                  <a:pt x="973013" y="39702"/>
                  <a:pt x="883822" y="29148"/>
                  <a:pt x="874059" y="27521"/>
                </a:cubicBezTo>
                <a:cubicBezTo>
                  <a:pt x="847165" y="18556"/>
                  <a:pt x="821339" y="-4035"/>
                  <a:pt x="793376" y="626"/>
                </a:cubicBezTo>
                <a:cubicBezTo>
                  <a:pt x="672657" y="20746"/>
                  <a:pt x="739792" y="11062"/>
                  <a:pt x="591671" y="27521"/>
                </a:cubicBezTo>
                <a:cubicBezTo>
                  <a:pt x="565095" y="36379"/>
                  <a:pt x="529947" y="44164"/>
                  <a:pt x="510988" y="67862"/>
                </a:cubicBezTo>
                <a:cubicBezTo>
                  <a:pt x="436757" y="160650"/>
                  <a:pt x="572812" y="58023"/>
                  <a:pt x="457200" y="135097"/>
                </a:cubicBezTo>
                <a:lnTo>
                  <a:pt x="376518" y="108203"/>
                </a:lnTo>
                <a:lnTo>
                  <a:pt x="336176" y="94756"/>
                </a:lnTo>
                <a:cubicBezTo>
                  <a:pt x="291353" y="99238"/>
                  <a:pt x="245981" y="99901"/>
                  <a:pt x="201706" y="108203"/>
                </a:cubicBezTo>
                <a:cubicBezTo>
                  <a:pt x="173842" y="113427"/>
                  <a:pt x="121023" y="135097"/>
                  <a:pt x="121023" y="135097"/>
                </a:cubicBezTo>
                <a:cubicBezTo>
                  <a:pt x="107576" y="148544"/>
                  <a:pt x="91231" y="159615"/>
                  <a:pt x="80682" y="175438"/>
                </a:cubicBezTo>
                <a:cubicBezTo>
                  <a:pt x="72819" y="187232"/>
                  <a:pt x="73574" y="203101"/>
                  <a:pt x="67235" y="215779"/>
                </a:cubicBezTo>
                <a:cubicBezTo>
                  <a:pt x="60007" y="230234"/>
                  <a:pt x="49306" y="242674"/>
                  <a:pt x="40341" y="256121"/>
                </a:cubicBezTo>
                <a:cubicBezTo>
                  <a:pt x="35859" y="274050"/>
                  <a:pt x="32205" y="292207"/>
                  <a:pt x="26894" y="309909"/>
                </a:cubicBezTo>
                <a:cubicBezTo>
                  <a:pt x="18748" y="337062"/>
                  <a:pt x="0" y="390591"/>
                  <a:pt x="0" y="390591"/>
                </a:cubicBezTo>
                <a:cubicBezTo>
                  <a:pt x="30903" y="483301"/>
                  <a:pt x="6849" y="451227"/>
                  <a:pt x="53788" y="498168"/>
                </a:cubicBezTo>
                <a:cubicBezTo>
                  <a:pt x="58270" y="511615"/>
                  <a:pt x="55701" y="530270"/>
                  <a:pt x="67235" y="538509"/>
                </a:cubicBezTo>
                <a:cubicBezTo>
                  <a:pt x="90304" y="554986"/>
                  <a:pt x="147918" y="565403"/>
                  <a:pt x="147918" y="565403"/>
                </a:cubicBezTo>
                <a:cubicBezTo>
                  <a:pt x="119289" y="594031"/>
                  <a:pt x="107576" y="596519"/>
                  <a:pt x="107576" y="646085"/>
                </a:cubicBezTo>
                <a:cubicBezTo>
                  <a:pt x="107576" y="695594"/>
                  <a:pt x="114021" y="744991"/>
                  <a:pt x="121023" y="794003"/>
                </a:cubicBezTo>
                <a:cubicBezTo>
                  <a:pt x="123028" y="808035"/>
                  <a:pt x="124448" y="824321"/>
                  <a:pt x="134471" y="834344"/>
                </a:cubicBezTo>
                <a:cubicBezTo>
                  <a:pt x="178293" y="878166"/>
                  <a:pt x="237505" y="900444"/>
                  <a:pt x="295835" y="915026"/>
                </a:cubicBezTo>
                <a:cubicBezTo>
                  <a:pt x="313764" y="919508"/>
                  <a:pt x="331853" y="923396"/>
                  <a:pt x="349623" y="928473"/>
                </a:cubicBezTo>
                <a:cubicBezTo>
                  <a:pt x="363252" y="932367"/>
                  <a:pt x="376518" y="937438"/>
                  <a:pt x="389965" y="941921"/>
                </a:cubicBezTo>
                <a:cubicBezTo>
                  <a:pt x="434788" y="937438"/>
                  <a:pt x="480160" y="936775"/>
                  <a:pt x="524435" y="928473"/>
                </a:cubicBezTo>
                <a:cubicBezTo>
                  <a:pt x="552299" y="923248"/>
                  <a:pt x="578224" y="910544"/>
                  <a:pt x="605118" y="901579"/>
                </a:cubicBezTo>
                <a:lnTo>
                  <a:pt x="645459" y="888132"/>
                </a:lnTo>
                <a:cubicBezTo>
                  <a:pt x="702057" y="803235"/>
                  <a:pt x="648086" y="861193"/>
                  <a:pt x="685800" y="888132"/>
                </a:cubicBezTo>
                <a:cubicBezTo>
                  <a:pt x="708868" y="904609"/>
                  <a:pt x="739588" y="906061"/>
                  <a:pt x="766482" y="915026"/>
                </a:cubicBezTo>
                <a:lnTo>
                  <a:pt x="806823" y="928473"/>
                </a:lnTo>
                <a:lnTo>
                  <a:pt x="847165" y="941921"/>
                </a:lnTo>
                <a:cubicBezTo>
                  <a:pt x="883024" y="937438"/>
                  <a:pt x="919186" y="934938"/>
                  <a:pt x="954741" y="928473"/>
                </a:cubicBezTo>
                <a:cubicBezTo>
                  <a:pt x="968687" y="925937"/>
                  <a:pt x="981271" y="918213"/>
                  <a:pt x="995082" y="915026"/>
                </a:cubicBezTo>
                <a:cubicBezTo>
                  <a:pt x="1039623" y="904747"/>
                  <a:pt x="1129553" y="888132"/>
                  <a:pt x="1129553" y="888132"/>
                </a:cubicBezTo>
                <a:cubicBezTo>
                  <a:pt x="1143000" y="879167"/>
                  <a:pt x="1157479" y="871584"/>
                  <a:pt x="1169894" y="861238"/>
                </a:cubicBezTo>
                <a:cubicBezTo>
                  <a:pt x="1216384" y="822497"/>
                  <a:pt x="1219136" y="794193"/>
                  <a:pt x="1196788" y="861238"/>
                </a:cubicBezTo>
                <a:cubicBezTo>
                  <a:pt x="1257176" y="921626"/>
                  <a:pt x="1219087" y="895564"/>
                  <a:pt x="1317812" y="928473"/>
                </a:cubicBezTo>
                <a:lnTo>
                  <a:pt x="1358153" y="941921"/>
                </a:lnTo>
                <a:cubicBezTo>
                  <a:pt x="1470012" y="904632"/>
                  <a:pt x="1291778" y="961375"/>
                  <a:pt x="1492623" y="915026"/>
                </a:cubicBezTo>
                <a:cubicBezTo>
                  <a:pt x="1520246" y="908651"/>
                  <a:pt x="1573306" y="888132"/>
                  <a:pt x="1573306" y="888132"/>
                </a:cubicBezTo>
                <a:cubicBezTo>
                  <a:pt x="1591235" y="861238"/>
                  <a:pt x="1609165" y="780556"/>
                  <a:pt x="1627094" y="807450"/>
                </a:cubicBezTo>
                <a:cubicBezTo>
                  <a:pt x="1636059" y="820897"/>
                  <a:pt x="1641368" y="837695"/>
                  <a:pt x="1653988" y="847791"/>
                </a:cubicBezTo>
                <a:cubicBezTo>
                  <a:pt x="1665056" y="856646"/>
                  <a:pt x="1681651" y="854899"/>
                  <a:pt x="1694329" y="861238"/>
                </a:cubicBezTo>
                <a:cubicBezTo>
                  <a:pt x="1796032" y="912089"/>
                  <a:pt x="1648664" y="877381"/>
                  <a:pt x="1842247" y="901579"/>
                </a:cubicBezTo>
                <a:cubicBezTo>
                  <a:pt x="1878106" y="897097"/>
                  <a:pt x="1914268" y="894596"/>
                  <a:pt x="1949823" y="888132"/>
                </a:cubicBezTo>
                <a:cubicBezTo>
                  <a:pt x="1963769" y="885596"/>
                  <a:pt x="1980142" y="884708"/>
                  <a:pt x="1990165" y="874685"/>
                </a:cubicBezTo>
                <a:cubicBezTo>
                  <a:pt x="2000188" y="864662"/>
                  <a:pt x="1999130" y="847791"/>
                  <a:pt x="2003612" y="834344"/>
                </a:cubicBezTo>
                <a:cubicBezTo>
                  <a:pt x="2012577" y="847791"/>
                  <a:pt x="2017886" y="864589"/>
                  <a:pt x="2030506" y="874685"/>
                </a:cubicBezTo>
                <a:cubicBezTo>
                  <a:pt x="2041574" y="883540"/>
                  <a:pt x="2058169" y="881793"/>
                  <a:pt x="2070847" y="888132"/>
                </a:cubicBezTo>
                <a:cubicBezTo>
                  <a:pt x="2163711" y="934564"/>
                  <a:pt x="2053032" y="900487"/>
                  <a:pt x="2164976" y="928473"/>
                </a:cubicBezTo>
                <a:cubicBezTo>
                  <a:pt x="2273622" y="910366"/>
                  <a:pt x="2219793" y="923648"/>
                  <a:pt x="2326341" y="888132"/>
                </a:cubicBezTo>
                <a:cubicBezTo>
                  <a:pt x="2339788" y="883650"/>
                  <a:pt x="2354888" y="882548"/>
                  <a:pt x="2366682" y="874685"/>
                </a:cubicBezTo>
                <a:lnTo>
                  <a:pt x="2407023" y="847791"/>
                </a:lnTo>
                <a:cubicBezTo>
                  <a:pt x="2442540" y="741243"/>
                  <a:pt x="2438578" y="795072"/>
                  <a:pt x="2420471" y="686426"/>
                </a:cubicBezTo>
                <a:cubicBezTo>
                  <a:pt x="2424953" y="672979"/>
                  <a:pt x="2425063" y="657153"/>
                  <a:pt x="2433918" y="646085"/>
                </a:cubicBezTo>
                <a:cubicBezTo>
                  <a:pt x="2444014" y="633465"/>
                  <a:pt x="2465694" y="632896"/>
                  <a:pt x="2474259" y="619191"/>
                </a:cubicBezTo>
                <a:cubicBezTo>
                  <a:pt x="2489284" y="595151"/>
                  <a:pt x="2501153" y="538509"/>
                  <a:pt x="2501153" y="538509"/>
                </a:cubicBezTo>
                <a:cubicBezTo>
                  <a:pt x="2496671" y="475756"/>
                  <a:pt x="2498639" y="412206"/>
                  <a:pt x="2487706" y="350250"/>
                </a:cubicBezTo>
                <a:cubicBezTo>
                  <a:pt x="2481075" y="312672"/>
                  <a:pt x="2445032" y="302663"/>
                  <a:pt x="2420471" y="283015"/>
                </a:cubicBezTo>
                <a:cubicBezTo>
                  <a:pt x="2410571" y="275095"/>
                  <a:pt x="2402541" y="265086"/>
                  <a:pt x="2393576" y="256121"/>
                </a:cubicBezTo>
                <a:cubicBezTo>
                  <a:pt x="2389094" y="229227"/>
                  <a:pt x="2388751" y="201304"/>
                  <a:pt x="2380129" y="175438"/>
                </a:cubicBezTo>
                <a:cubicBezTo>
                  <a:pt x="2373042" y="154176"/>
                  <a:pt x="2328944" y="105456"/>
                  <a:pt x="2312894" y="94756"/>
                </a:cubicBezTo>
                <a:cubicBezTo>
                  <a:pt x="2301100" y="86893"/>
                  <a:pt x="2285581" y="86893"/>
                  <a:pt x="2272553" y="81309"/>
                </a:cubicBezTo>
                <a:cubicBezTo>
                  <a:pt x="2156241" y="31461"/>
                  <a:pt x="2273029" y="72502"/>
                  <a:pt x="2178423" y="40968"/>
                </a:cubicBezTo>
                <a:cubicBezTo>
                  <a:pt x="2156289" y="43181"/>
                  <a:pt x="1969685" y="60724"/>
                  <a:pt x="1936376" y="67862"/>
                </a:cubicBezTo>
                <a:cubicBezTo>
                  <a:pt x="1908657" y="73802"/>
                  <a:pt x="1882588" y="85791"/>
                  <a:pt x="1855694" y="94756"/>
                </a:cubicBezTo>
                <a:lnTo>
                  <a:pt x="1775012" y="121650"/>
                </a:lnTo>
                <a:lnTo>
                  <a:pt x="1734671" y="135097"/>
                </a:lnTo>
                <a:cubicBezTo>
                  <a:pt x="1725706" y="126132"/>
                  <a:pt x="1718648" y="114726"/>
                  <a:pt x="1707776" y="108203"/>
                </a:cubicBezTo>
                <a:cubicBezTo>
                  <a:pt x="1695622" y="100910"/>
                  <a:pt x="1680463" y="100340"/>
                  <a:pt x="1667435" y="94756"/>
                </a:cubicBezTo>
                <a:cubicBezTo>
                  <a:pt x="1649010" y="86860"/>
                  <a:pt x="1631576" y="76827"/>
                  <a:pt x="1613647" y="67862"/>
                </a:cubicBezTo>
                <a:cubicBezTo>
                  <a:pt x="1532965" y="72344"/>
                  <a:pt x="1452075" y="73993"/>
                  <a:pt x="1371600" y="81309"/>
                </a:cubicBezTo>
                <a:cubicBezTo>
                  <a:pt x="1353195" y="82982"/>
                  <a:pt x="1335995" y="91450"/>
                  <a:pt x="1317812" y="94756"/>
                </a:cubicBezTo>
                <a:cubicBezTo>
                  <a:pt x="1201019" y="115991"/>
                  <a:pt x="1256060" y="92014"/>
                  <a:pt x="1196788" y="12165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1" name="Freeform 10">
            <a:extLst>
              <a:ext uri="{FF2B5EF4-FFF2-40B4-BE49-F238E27FC236}">
                <a16:creationId xmlns:a16="http://schemas.microsoft.com/office/drawing/2014/main" id="{7B6DA64A-49A7-4671-B222-F70BE079B71B}"/>
              </a:ext>
            </a:extLst>
          </p:cNvPr>
          <p:cNvSpPr/>
          <p:nvPr/>
        </p:nvSpPr>
        <p:spPr>
          <a:xfrm>
            <a:off x="6373813" y="1720850"/>
            <a:ext cx="700087" cy="1479550"/>
          </a:xfrm>
          <a:custGeom>
            <a:avLst/>
            <a:gdLst>
              <a:gd name="connsiteX0" fmla="*/ 0 w 700374"/>
              <a:gd name="connsiteY0" fmla="*/ 0 h 1479176"/>
              <a:gd name="connsiteX1" fmla="*/ 94129 w 700374"/>
              <a:gd name="connsiteY1" fmla="*/ 107576 h 1479176"/>
              <a:gd name="connsiteX2" fmla="*/ 147917 w 700374"/>
              <a:gd name="connsiteY2" fmla="*/ 215153 h 1479176"/>
              <a:gd name="connsiteX3" fmla="*/ 174811 w 700374"/>
              <a:gd name="connsiteY3" fmla="*/ 295835 h 1479176"/>
              <a:gd name="connsiteX4" fmla="*/ 201705 w 700374"/>
              <a:gd name="connsiteY4" fmla="*/ 336176 h 1479176"/>
              <a:gd name="connsiteX5" fmla="*/ 228600 w 700374"/>
              <a:gd name="connsiteY5" fmla="*/ 416858 h 1479176"/>
              <a:gd name="connsiteX6" fmla="*/ 255494 w 700374"/>
              <a:gd name="connsiteY6" fmla="*/ 457200 h 1479176"/>
              <a:gd name="connsiteX7" fmla="*/ 282388 w 700374"/>
              <a:gd name="connsiteY7" fmla="*/ 510988 h 1479176"/>
              <a:gd name="connsiteX8" fmla="*/ 295835 w 700374"/>
              <a:gd name="connsiteY8" fmla="*/ 551329 h 1479176"/>
              <a:gd name="connsiteX9" fmla="*/ 336176 w 700374"/>
              <a:gd name="connsiteY9" fmla="*/ 591670 h 1479176"/>
              <a:gd name="connsiteX10" fmla="*/ 363070 w 700374"/>
              <a:gd name="connsiteY10" fmla="*/ 672353 h 1479176"/>
              <a:gd name="connsiteX11" fmla="*/ 376517 w 700374"/>
              <a:gd name="connsiteY11" fmla="*/ 712694 h 1479176"/>
              <a:gd name="connsiteX12" fmla="*/ 403411 w 700374"/>
              <a:gd name="connsiteY12" fmla="*/ 753035 h 1479176"/>
              <a:gd name="connsiteX13" fmla="*/ 430305 w 700374"/>
              <a:gd name="connsiteY13" fmla="*/ 847164 h 1479176"/>
              <a:gd name="connsiteX14" fmla="*/ 457200 w 700374"/>
              <a:gd name="connsiteY14" fmla="*/ 874058 h 1479176"/>
              <a:gd name="connsiteX15" fmla="*/ 497541 w 700374"/>
              <a:gd name="connsiteY15" fmla="*/ 995082 h 1479176"/>
              <a:gd name="connsiteX16" fmla="*/ 510988 w 700374"/>
              <a:gd name="connsiteY16" fmla="*/ 1035423 h 1479176"/>
              <a:gd name="connsiteX17" fmla="*/ 524435 w 700374"/>
              <a:gd name="connsiteY17" fmla="*/ 1075764 h 1479176"/>
              <a:gd name="connsiteX18" fmla="*/ 578223 w 700374"/>
              <a:gd name="connsiteY18" fmla="*/ 1210235 h 1479176"/>
              <a:gd name="connsiteX19" fmla="*/ 591670 w 700374"/>
              <a:gd name="connsiteY19" fmla="*/ 1290917 h 1479176"/>
              <a:gd name="connsiteX20" fmla="*/ 618564 w 700374"/>
              <a:gd name="connsiteY20" fmla="*/ 1398494 h 1479176"/>
              <a:gd name="connsiteX21" fmla="*/ 645458 w 700374"/>
              <a:gd name="connsiteY21" fmla="*/ 1479176 h 1479176"/>
              <a:gd name="connsiteX22" fmla="*/ 658905 w 700374"/>
              <a:gd name="connsiteY22" fmla="*/ 1411941 h 1479176"/>
              <a:gd name="connsiteX23" fmla="*/ 672353 w 700374"/>
              <a:gd name="connsiteY23" fmla="*/ 1344705 h 1479176"/>
              <a:gd name="connsiteX24" fmla="*/ 685800 w 700374"/>
              <a:gd name="connsiteY24" fmla="*/ 1264023 h 1479176"/>
              <a:gd name="connsiteX25" fmla="*/ 699247 w 700374"/>
              <a:gd name="connsiteY25" fmla="*/ 1223682 h 1479176"/>
              <a:gd name="connsiteX26" fmla="*/ 699247 w 700374"/>
              <a:gd name="connsiteY26" fmla="*/ 1169894 h 1479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00374" h="1479176">
                <a:moveTo>
                  <a:pt x="0" y="0"/>
                </a:moveTo>
                <a:cubicBezTo>
                  <a:pt x="26329" y="26329"/>
                  <a:pt x="76339" y="67548"/>
                  <a:pt x="94129" y="107576"/>
                </a:cubicBezTo>
                <a:cubicBezTo>
                  <a:pt x="143575" y="218829"/>
                  <a:pt x="92685" y="159919"/>
                  <a:pt x="147917" y="215153"/>
                </a:cubicBezTo>
                <a:cubicBezTo>
                  <a:pt x="156882" y="242047"/>
                  <a:pt x="159086" y="272247"/>
                  <a:pt x="174811" y="295835"/>
                </a:cubicBezTo>
                <a:cubicBezTo>
                  <a:pt x="183776" y="309282"/>
                  <a:pt x="195141" y="321408"/>
                  <a:pt x="201705" y="336176"/>
                </a:cubicBezTo>
                <a:cubicBezTo>
                  <a:pt x="213219" y="362081"/>
                  <a:pt x="212875" y="393270"/>
                  <a:pt x="228600" y="416858"/>
                </a:cubicBezTo>
                <a:cubicBezTo>
                  <a:pt x="237565" y="430305"/>
                  <a:pt x="247476" y="443168"/>
                  <a:pt x="255494" y="457200"/>
                </a:cubicBezTo>
                <a:cubicBezTo>
                  <a:pt x="265439" y="474605"/>
                  <a:pt x="274492" y="492563"/>
                  <a:pt x="282388" y="510988"/>
                </a:cubicBezTo>
                <a:cubicBezTo>
                  <a:pt x="287972" y="524016"/>
                  <a:pt x="287972" y="539535"/>
                  <a:pt x="295835" y="551329"/>
                </a:cubicBezTo>
                <a:cubicBezTo>
                  <a:pt x="306384" y="567152"/>
                  <a:pt x="322729" y="578223"/>
                  <a:pt x="336176" y="591670"/>
                </a:cubicBezTo>
                <a:lnTo>
                  <a:pt x="363070" y="672353"/>
                </a:lnTo>
                <a:cubicBezTo>
                  <a:pt x="367552" y="685800"/>
                  <a:pt x="368654" y="700900"/>
                  <a:pt x="376517" y="712694"/>
                </a:cubicBezTo>
                <a:lnTo>
                  <a:pt x="403411" y="753035"/>
                </a:lnTo>
                <a:cubicBezTo>
                  <a:pt x="405923" y="763081"/>
                  <a:pt x="422037" y="833385"/>
                  <a:pt x="430305" y="847164"/>
                </a:cubicBezTo>
                <a:cubicBezTo>
                  <a:pt x="436828" y="858035"/>
                  <a:pt x="448235" y="865093"/>
                  <a:pt x="457200" y="874058"/>
                </a:cubicBezTo>
                <a:lnTo>
                  <a:pt x="497541" y="995082"/>
                </a:lnTo>
                <a:lnTo>
                  <a:pt x="510988" y="1035423"/>
                </a:lnTo>
                <a:cubicBezTo>
                  <a:pt x="515470" y="1048870"/>
                  <a:pt x="518096" y="1063086"/>
                  <a:pt x="524435" y="1075764"/>
                </a:cubicBezTo>
                <a:cubicBezTo>
                  <a:pt x="546382" y="1119658"/>
                  <a:pt x="569915" y="1160387"/>
                  <a:pt x="578223" y="1210235"/>
                </a:cubicBezTo>
                <a:cubicBezTo>
                  <a:pt x="582705" y="1237129"/>
                  <a:pt x="585957" y="1264257"/>
                  <a:pt x="591670" y="1290917"/>
                </a:cubicBezTo>
                <a:cubicBezTo>
                  <a:pt x="599415" y="1327059"/>
                  <a:pt x="606875" y="1363428"/>
                  <a:pt x="618564" y="1398494"/>
                </a:cubicBezTo>
                <a:lnTo>
                  <a:pt x="645458" y="1479176"/>
                </a:lnTo>
                <a:cubicBezTo>
                  <a:pt x="697991" y="1426645"/>
                  <a:pt x="658905" y="1481766"/>
                  <a:pt x="658905" y="1411941"/>
                </a:cubicBezTo>
                <a:cubicBezTo>
                  <a:pt x="658905" y="1389085"/>
                  <a:pt x="668264" y="1367192"/>
                  <a:pt x="672353" y="1344705"/>
                </a:cubicBezTo>
                <a:cubicBezTo>
                  <a:pt x="677230" y="1317880"/>
                  <a:pt x="679885" y="1290639"/>
                  <a:pt x="685800" y="1264023"/>
                </a:cubicBezTo>
                <a:cubicBezTo>
                  <a:pt x="688875" y="1250186"/>
                  <a:pt x="697242" y="1237714"/>
                  <a:pt x="699247" y="1223682"/>
                </a:cubicBezTo>
                <a:cubicBezTo>
                  <a:pt x="701783" y="1205933"/>
                  <a:pt x="699247" y="1187823"/>
                  <a:pt x="699247" y="116989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2" name="Freeform 11">
            <a:extLst>
              <a:ext uri="{FF2B5EF4-FFF2-40B4-BE49-F238E27FC236}">
                <a16:creationId xmlns:a16="http://schemas.microsoft.com/office/drawing/2014/main" id="{F43AD2DC-C1F5-494C-968C-960070411788}"/>
              </a:ext>
            </a:extLst>
          </p:cNvPr>
          <p:cNvSpPr/>
          <p:nvPr/>
        </p:nvSpPr>
        <p:spPr>
          <a:xfrm>
            <a:off x="6778625" y="3046413"/>
            <a:ext cx="295275" cy="188912"/>
          </a:xfrm>
          <a:custGeom>
            <a:avLst/>
            <a:gdLst>
              <a:gd name="connsiteX0" fmla="*/ 295835 w 295835"/>
              <a:gd name="connsiteY0" fmla="*/ 188295 h 188295"/>
              <a:gd name="connsiteX1" fmla="*/ 242047 w 295835"/>
              <a:gd name="connsiteY1" fmla="*/ 121060 h 188295"/>
              <a:gd name="connsiteX2" fmla="*/ 161365 w 295835"/>
              <a:gd name="connsiteY2" fmla="*/ 94166 h 188295"/>
              <a:gd name="connsiteX3" fmla="*/ 94130 w 295835"/>
              <a:gd name="connsiteY3" fmla="*/ 53824 h 188295"/>
              <a:gd name="connsiteX4" fmla="*/ 53788 w 295835"/>
              <a:gd name="connsiteY4" fmla="*/ 13483 h 188295"/>
              <a:gd name="connsiteX5" fmla="*/ 0 w 295835"/>
              <a:gd name="connsiteY5" fmla="*/ 36 h 188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5835" h="188295">
                <a:moveTo>
                  <a:pt x="295835" y="188295"/>
                </a:moveTo>
                <a:cubicBezTo>
                  <a:pt x="277906" y="165883"/>
                  <a:pt x="265560" y="137519"/>
                  <a:pt x="242047" y="121060"/>
                </a:cubicBezTo>
                <a:cubicBezTo>
                  <a:pt x="218823" y="104803"/>
                  <a:pt x="161365" y="94166"/>
                  <a:pt x="161365" y="94166"/>
                </a:cubicBezTo>
                <a:cubicBezTo>
                  <a:pt x="77615" y="10413"/>
                  <a:pt x="198859" y="123642"/>
                  <a:pt x="94130" y="53824"/>
                </a:cubicBezTo>
                <a:cubicBezTo>
                  <a:pt x="78307" y="43275"/>
                  <a:pt x="69611" y="24032"/>
                  <a:pt x="53788" y="13483"/>
                </a:cubicBezTo>
                <a:cubicBezTo>
                  <a:pt x="31491" y="-1381"/>
                  <a:pt x="20571" y="36"/>
                  <a:pt x="0" y="3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3" name="TextBox 2">
            <a:extLst>
              <a:ext uri="{FF2B5EF4-FFF2-40B4-BE49-F238E27FC236}">
                <a16:creationId xmlns:a16="http://schemas.microsoft.com/office/drawing/2014/main" id="{8FA65E5E-ACA1-48BB-8FA7-D2675CE5D7A8}"/>
              </a:ext>
            </a:extLst>
          </p:cNvPr>
          <p:cNvSpPr txBox="1"/>
          <p:nvPr/>
        </p:nvSpPr>
        <p:spPr>
          <a:xfrm>
            <a:off x="3798888" y="3011488"/>
            <a:ext cx="1481137" cy="646112"/>
          </a:xfrm>
          <a:prstGeom prst="rect">
            <a:avLst/>
          </a:prstGeom>
          <a:noFill/>
        </p:spPr>
        <p:txBody>
          <a:bodyPr wrap="none">
            <a:spAutoFit/>
          </a:bodyPr>
          <a:lstStyle/>
          <a:p>
            <a:pPr fontAlgn="auto">
              <a:spcBef>
                <a:spcPts val="0"/>
              </a:spcBef>
              <a:spcAft>
                <a:spcPts val="0"/>
              </a:spcAft>
              <a:defRPr/>
            </a:pPr>
            <a:r>
              <a:rPr lang="sl-SI" sz="3600" dirty="0">
                <a:effectLst>
                  <a:outerShdw blurRad="38100" dist="38100" dir="2700000" algn="tl">
                    <a:srgbClr val="000000">
                      <a:alpha val="43137"/>
                    </a:srgbClr>
                  </a:outerShdw>
                </a:effectLst>
                <a:latin typeface="Tempus Sans ITC" panose="04020404030D07020202" pitchFamily="82" charset="0"/>
                <a:cs typeface="+mn-cs"/>
              </a:rPr>
              <a:t>DELNI</a:t>
            </a:r>
          </a:p>
        </p:txBody>
      </p:sp>
      <p:sp>
        <p:nvSpPr>
          <p:cNvPr id="4" name="Freeform 3">
            <a:extLst>
              <a:ext uri="{FF2B5EF4-FFF2-40B4-BE49-F238E27FC236}">
                <a16:creationId xmlns:a16="http://schemas.microsoft.com/office/drawing/2014/main" id="{0F33152D-631E-4071-AF9D-F382D8353423}"/>
              </a:ext>
            </a:extLst>
          </p:cNvPr>
          <p:cNvSpPr/>
          <p:nvPr/>
        </p:nvSpPr>
        <p:spPr>
          <a:xfrm>
            <a:off x="3443288" y="2782888"/>
            <a:ext cx="2192337" cy="1090612"/>
          </a:xfrm>
          <a:custGeom>
            <a:avLst/>
            <a:gdLst>
              <a:gd name="connsiteX0" fmla="*/ 1909483 w 2191871"/>
              <a:gd name="connsiteY0" fmla="*/ 228600 h 1089212"/>
              <a:gd name="connsiteX1" fmla="*/ 1801906 w 2191871"/>
              <a:gd name="connsiteY1" fmla="*/ 147918 h 1089212"/>
              <a:gd name="connsiteX2" fmla="*/ 1761565 w 2191871"/>
              <a:gd name="connsiteY2" fmla="*/ 134471 h 1089212"/>
              <a:gd name="connsiteX3" fmla="*/ 1680883 w 2191871"/>
              <a:gd name="connsiteY3" fmla="*/ 80683 h 1089212"/>
              <a:gd name="connsiteX4" fmla="*/ 1600200 w 2191871"/>
              <a:gd name="connsiteY4" fmla="*/ 53788 h 1089212"/>
              <a:gd name="connsiteX5" fmla="*/ 1385047 w 2191871"/>
              <a:gd name="connsiteY5" fmla="*/ 67235 h 1089212"/>
              <a:gd name="connsiteX6" fmla="*/ 1304365 w 2191871"/>
              <a:gd name="connsiteY6" fmla="*/ 94130 h 1089212"/>
              <a:gd name="connsiteX7" fmla="*/ 1264024 w 2191871"/>
              <a:gd name="connsiteY7" fmla="*/ 107577 h 1089212"/>
              <a:gd name="connsiteX8" fmla="*/ 1223683 w 2191871"/>
              <a:gd name="connsiteY8" fmla="*/ 121024 h 1089212"/>
              <a:gd name="connsiteX9" fmla="*/ 1169894 w 2191871"/>
              <a:gd name="connsiteY9" fmla="*/ 134471 h 1089212"/>
              <a:gd name="connsiteX10" fmla="*/ 1129553 w 2191871"/>
              <a:gd name="connsiteY10" fmla="*/ 107577 h 1089212"/>
              <a:gd name="connsiteX11" fmla="*/ 1089212 w 2191871"/>
              <a:gd name="connsiteY11" fmla="*/ 67235 h 1089212"/>
              <a:gd name="connsiteX12" fmla="*/ 1008530 w 2191871"/>
              <a:gd name="connsiteY12" fmla="*/ 40341 h 1089212"/>
              <a:gd name="connsiteX13" fmla="*/ 927847 w 2191871"/>
              <a:gd name="connsiteY13" fmla="*/ 13447 h 1089212"/>
              <a:gd name="connsiteX14" fmla="*/ 887506 w 2191871"/>
              <a:gd name="connsiteY14" fmla="*/ 0 h 1089212"/>
              <a:gd name="connsiteX15" fmla="*/ 645459 w 2191871"/>
              <a:gd name="connsiteY15" fmla="*/ 13447 h 1089212"/>
              <a:gd name="connsiteX16" fmla="*/ 578224 w 2191871"/>
              <a:gd name="connsiteY16" fmla="*/ 26894 h 1089212"/>
              <a:gd name="connsiteX17" fmla="*/ 497541 w 2191871"/>
              <a:gd name="connsiteY17" fmla="*/ 53788 h 1089212"/>
              <a:gd name="connsiteX18" fmla="*/ 430306 w 2191871"/>
              <a:gd name="connsiteY18" fmla="*/ 107577 h 1089212"/>
              <a:gd name="connsiteX19" fmla="*/ 336177 w 2191871"/>
              <a:gd name="connsiteY19" fmla="*/ 121024 h 1089212"/>
              <a:gd name="connsiteX20" fmla="*/ 295836 w 2191871"/>
              <a:gd name="connsiteY20" fmla="*/ 107577 h 1089212"/>
              <a:gd name="connsiteX21" fmla="*/ 242047 w 2191871"/>
              <a:gd name="connsiteY21" fmla="*/ 121024 h 1089212"/>
              <a:gd name="connsiteX22" fmla="*/ 121024 w 2191871"/>
              <a:gd name="connsiteY22" fmla="*/ 174812 h 1089212"/>
              <a:gd name="connsiteX23" fmla="*/ 53788 w 2191871"/>
              <a:gd name="connsiteY23" fmla="*/ 242047 h 1089212"/>
              <a:gd name="connsiteX24" fmla="*/ 26894 w 2191871"/>
              <a:gd name="connsiteY24" fmla="*/ 349624 h 1089212"/>
              <a:gd name="connsiteX25" fmla="*/ 13447 w 2191871"/>
              <a:gd name="connsiteY25" fmla="*/ 403412 h 1089212"/>
              <a:gd name="connsiteX26" fmla="*/ 0 w 2191871"/>
              <a:gd name="connsiteY26" fmla="*/ 443753 h 1089212"/>
              <a:gd name="connsiteX27" fmla="*/ 26894 w 2191871"/>
              <a:gd name="connsiteY27" fmla="*/ 564777 h 1089212"/>
              <a:gd name="connsiteX28" fmla="*/ 40341 w 2191871"/>
              <a:gd name="connsiteY28" fmla="*/ 605118 h 1089212"/>
              <a:gd name="connsiteX29" fmla="*/ 53788 w 2191871"/>
              <a:gd name="connsiteY29" fmla="*/ 658906 h 1089212"/>
              <a:gd name="connsiteX30" fmla="*/ 80683 w 2191871"/>
              <a:gd name="connsiteY30" fmla="*/ 712694 h 1089212"/>
              <a:gd name="connsiteX31" fmla="*/ 107577 w 2191871"/>
              <a:gd name="connsiteY31" fmla="*/ 753035 h 1089212"/>
              <a:gd name="connsiteX32" fmla="*/ 174812 w 2191871"/>
              <a:gd name="connsiteY32" fmla="*/ 806824 h 1089212"/>
              <a:gd name="connsiteX33" fmla="*/ 215153 w 2191871"/>
              <a:gd name="connsiteY33" fmla="*/ 820271 h 1089212"/>
              <a:gd name="connsiteX34" fmla="*/ 255494 w 2191871"/>
              <a:gd name="connsiteY34" fmla="*/ 847165 h 1089212"/>
              <a:gd name="connsiteX35" fmla="*/ 336177 w 2191871"/>
              <a:gd name="connsiteY35" fmla="*/ 874059 h 1089212"/>
              <a:gd name="connsiteX36" fmla="*/ 376518 w 2191871"/>
              <a:gd name="connsiteY36" fmla="*/ 887506 h 1089212"/>
              <a:gd name="connsiteX37" fmla="*/ 416859 w 2191871"/>
              <a:gd name="connsiteY37" fmla="*/ 900953 h 1089212"/>
              <a:gd name="connsiteX38" fmla="*/ 457200 w 2191871"/>
              <a:gd name="connsiteY38" fmla="*/ 914400 h 1089212"/>
              <a:gd name="connsiteX39" fmla="*/ 632012 w 2191871"/>
              <a:gd name="connsiteY39" fmla="*/ 900953 h 1089212"/>
              <a:gd name="connsiteX40" fmla="*/ 672353 w 2191871"/>
              <a:gd name="connsiteY40" fmla="*/ 887506 h 1089212"/>
              <a:gd name="connsiteX41" fmla="*/ 685800 w 2191871"/>
              <a:gd name="connsiteY41" fmla="*/ 927847 h 1089212"/>
              <a:gd name="connsiteX42" fmla="*/ 726141 w 2191871"/>
              <a:gd name="connsiteY42" fmla="*/ 954741 h 1089212"/>
              <a:gd name="connsiteX43" fmla="*/ 753036 w 2191871"/>
              <a:gd name="connsiteY43" fmla="*/ 981635 h 1089212"/>
              <a:gd name="connsiteX44" fmla="*/ 874059 w 2191871"/>
              <a:gd name="connsiteY44" fmla="*/ 1035424 h 1089212"/>
              <a:gd name="connsiteX45" fmla="*/ 968188 w 2191871"/>
              <a:gd name="connsiteY45" fmla="*/ 1075765 h 1089212"/>
              <a:gd name="connsiteX46" fmla="*/ 1089212 w 2191871"/>
              <a:gd name="connsiteY46" fmla="*/ 1089212 h 1089212"/>
              <a:gd name="connsiteX47" fmla="*/ 1438836 w 2191871"/>
              <a:gd name="connsiteY47" fmla="*/ 1075765 h 1089212"/>
              <a:gd name="connsiteX48" fmla="*/ 1559859 w 2191871"/>
              <a:gd name="connsiteY48" fmla="*/ 1021977 h 1089212"/>
              <a:gd name="connsiteX49" fmla="*/ 1600200 w 2191871"/>
              <a:gd name="connsiteY49" fmla="*/ 1008530 h 1089212"/>
              <a:gd name="connsiteX50" fmla="*/ 1627094 w 2191871"/>
              <a:gd name="connsiteY50" fmla="*/ 981635 h 1089212"/>
              <a:gd name="connsiteX51" fmla="*/ 1640541 w 2191871"/>
              <a:gd name="connsiteY51" fmla="*/ 941294 h 1089212"/>
              <a:gd name="connsiteX52" fmla="*/ 1667436 w 2191871"/>
              <a:gd name="connsiteY52" fmla="*/ 900953 h 1089212"/>
              <a:gd name="connsiteX53" fmla="*/ 1761565 w 2191871"/>
              <a:gd name="connsiteY53" fmla="*/ 927847 h 1089212"/>
              <a:gd name="connsiteX54" fmla="*/ 1855694 w 2191871"/>
              <a:gd name="connsiteY54" fmla="*/ 954741 h 1089212"/>
              <a:gd name="connsiteX55" fmla="*/ 2003612 w 2191871"/>
              <a:gd name="connsiteY55" fmla="*/ 914400 h 1089212"/>
              <a:gd name="connsiteX56" fmla="*/ 2084294 w 2191871"/>
              <a:gd name="connsiteY56" fmla="*/ 860612 h 1089212"/>
              <a:gd name="connsiteX57" fmla="*/ 2111188 w 2191871"/>
              <a:gd name="connsiteY57" fmla="*/ 820271 h 1089212"/>
              <a:gd name="connsiteX58" fmla="*/ 2138083 w 2191871"/>
              <a:gd name="connsiteY58" fmla="*/ 793377 h 1089212"/>
              <a:gd name="connsiteX59" fmla="*/ 2151530 w 2191871"/>
              <a:gd name="connsiteY59" fmla="*/ 739588 h 1089212"/>
              <a:gd name="connsiteX60" fmla="*/ 2178424 w 2191871"/>
              <a:gd name="connsiteY60" fmla="*/ 699247 h 1089212"/>
              <a:gd name="connsiteX61" fmla="*/ 2191871 w 2191871"/>
              <a:gd name="connsiteY61" fmla="*/ 645459 h 1089212"/>
              <a:gd name="connsiteX62" fmla="*/ 2178424 w 2191871"/>
              <a:gd name="connsiteY62" fmla="*/ 443753 h 1089212"/>
              <a:gd name="connsiteX63" fmla="*/ 2164977 w 2191871"/>
              <a:gd name="connsiteY63" fmla="*/ 403412 h 1089212"/>
              <a:gd name="connsiteX64" fmla="*/ 2097741 w 2191871"/>
              <a:gd name="connsiteY64" fmla="*/ 336177 h 1089212"/>
              <a:gd name="connsiteX65" fmla="*/ 2017059 w 2191871"/>
              <a:gd name="connsiteY65" fmla="*/ 309283 h 1089212"/>
              <a:gd name="connsiteX66" fmla="*/ 1963271 w 2191871"/>
              <a:gd name="connsiteY66" fmla="*/ 295835 h 1089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2191871" h="1089212">
                <a:moveTo>
                  <a:pt x="1909483" y="228600"/>
                </a:moveTo>
                <a:cubicBezTo>
                  <a:pt x="1892992" y="215408"/>
                  <a:pt x="1830448" y="162189"/>
                  <a:pt x="1801906" y="147918"/>
                </a:cubicBezTo>
                <a:cubicBezTo>
                  <a:pt x="1789228" y="141579"/>
                  <a:pt x="1773956" y="141355"/>
                  <a:pt x="1761565" y="134471"/>
                </a:cubicBezTo>
                <a:cubicBezTo>
                  <a:pt x="1733310" y="118774"/>
                  <a:pt x="1711547" y="90905"/>
                  <a:pt x="1680883" y="80683"/>
                </a:cubicBezTo>
                <a:lnTo>
                  <a:pt x="1600200" y="53788"/>
                </a:lnTo>
                <a:cubicBezTo>
                  <a:pt x="1528482" y="58270"/>
                  <a:pt x="1456246" y="57526"/>
                  <a:pt x="1385047" y="67235"/>
                </a:cubicBezTo>
                <a:cubicBezTo>
                  <a:pt x="1356958" y="71065"/>
                  <a:pt x="1331259" y="85165"/>
                  <a:pt x="1304365" y="94130"/>
                </a:cubicBezTo>
                <a:lnTo>
                  <a:pt x="1264024" y="107577"/>
                </a:lnTo>
                <a:cubicBezTo>
                  <a:pt x="1250577" y="112059"/>
                  <a:pt x="1237434" y="117586"/>
                  <a:pt x="1223683" y="121024"/>
                </a:cubicBezTo>
                <a:lnTo>
                  <a:pt x="1169894" y="134471"/>
                </a:lnTo>
                <a:cubicBezTo>
                  <a:pt x="1156447" y="125506"/>
                  <a:pt x="1141968" y="117923"/>
                  <a:pt x="1129553" y="107577"/>
                </a:cubicBezTo>
                <a:cubicBezTo>
                  <a:pt x="1114944" y="95402"/>
                  <a:pt x="1105836" y="76471"/>
                  <a:pt x="1089212" y="67235"/>
                </a:cubicBezTo>
                <a:cubicBezTo>
                  <a:pt x="1064431" y="53467"/>
                  <a:pt x="1035424" y="49306"/>
                  <a:pt x="1008530" y="40341"/>
                </a:cubicBezTo>
                <a:lnTo>
                  <a:pt x="927847" y="13447"/>
                </a:lnTo>
                <a:lnTo>
                  <a:pt x="887506" y="0"/>
                </a:lnTo>
                <a:cubicBezTo>
                  <a:pt x="806824" y="4482"/>
                  <a:pt x="725962" y="6447"/>
                  <a:pt x="645459" y="13447"/>
                </a:cubicBezTo>
                <a:cubicBezTo>
                  <a:pt x="622689" y="15427"/>
                  <a:pt x="600274" y="20880"/>
                  <a:pt x="578224" y="26894"/>
                </a:cubicBezTo>
                <a:cubicBezTo>
                  <a:pt x="550874" y="34353"/>
                  <a:pt x="497541" y="53788"/>
                  <a:pt x="497541" y="53788"/>
                </a:cubicBezTo>
                <a:cubicBezTo>
                  <a:pt x="480130" y="71200"/>
                  <a:pt x="454541" y="100307"/>
                  <a:pt x="430306" y="107577"/>
                </a:cubicBezTo>
                <a:cubicBezTo>
                  <a:pt x="399948" y="116684"/>
                  <a:pt x="367553" y="116542"/>
                  <a:pt x="336177" y="121024"/>
                </a:cubicBezTo>
                <a:cubicBezTo>
                  <a:pt x="322730" y="116542"/>
                  <a:pt x="310010" y="107577"/>
                  <a:pt x="295836" y="107577"/>
                </a:cubicBezTo>
                <a:cubicBezTo>
                  <a:pt x="277355" y="107577"/>
                  <a:pt x="259749" y="115713"/>
                  <a:pt x="242047" y="121024"/>
                </a:cubicBezTo>
                <a:cubicBezTo>
                  <a:pt x="192228" y="135970"/>
                  <a:pt x="158617" y="141918"/>
                  <a:pt x="121024" y="174812"/>
                </a:cubicBezTo>
                <a:cubicBezTo>
                  <a:pt x="97171" y="195683"/>
                  <a:pt x="53788" y="242047"/>
                  <a:pt x="53788" y="242047"/>
                </a:cubicBezTo>
                <a:lnTo>
                  <a:pt x="26894" y="349624"/>
                </a:lnTo>
                <a:cubicBezTo>
                  <a:pt x="22412" y="367553"/>
                  <a:pt x="19291" y="385879"/>
                  <a:pt x="13447" y="403412"/>
                </a:cubicBezTo>
                <a:lnTo>
                  <a:pt x="0" y="443753"/>
                </a:lnTo>
                <a:cubicBezTo>
                  <a:pt x="9243" y="489966"/>
                  <a:pt x="14235" y="520468"/>
                  <a:pt x="26894" y="564777"/>
                </a:cubicBezTo>
                <a:cubicBezTo>
                  <a:pt x="30788" y="578406"/>
                  <a:pt x="36447" y="591489"/>
                  <a:pt x="40341" y="605118"/>
                </a:cubicBezTo>
                <a:cubicBezTo>
                  <a:pt x="45418" y="622888"/>
                  <a:pt x="47299" y="641602"/>
                  <a:pt x="53788" y="658906"/>
                </a:cubicBezTo>
                <a:cubicBezTo>
                  <a:pt x="60827" y="677675"/>
                  <a:pt x="70737" y="695289"/>
                  <a:pt x="80683" y="712694"/>
                </a:cubicBezTo>
                <a:cubicBezTo>
                  <a:pt x="88701" y="726726"/>
                  <a:pt x="97481" y="740415"/>
                  <a:pt x="107577" y="753035"/>
                </a:cubicBezTo>
                <a:cubicBezTo>
                  <a:pt x="124255" y="773882"/>
                  <a:pt x="151512" y="795174"/>
                  <a:pt x="174812" y="806824"/>
                </a:cubicBezTo>
                <a:cubicBezTo>
                  <a:pt x="187490" y="813163"/>
                  <a:pt x="202475" y="813932"/>
                  <a:pt x="215153" y="820271"/>
                </a:cubicBezTo>
                <a:cubicBezTo>
                  <a:pt x="229608" y="827499"/>
                  <a:pt x="240726" y="840601"/>
                  <a:pt x="255494" y="847165"/>
                </a:cubicBezTo>
                <a:cubicBezTo>
                  <a:pt x="281400" y="858679"/>
                  <a:pt x="309283" y="865094"/>
                  <a:pt x="336177" y="874059"/>
                </a:cubicBezTo>
                <a:lnTo>
                  <a:pt x="376518" y="887506"/>
                </a:lnTo>
                <a:lnTo>
                  <a:pt x="416859" y="900953"/>
                </a:lnTo>
                <a:lnTo>
                  <a:pt x="457200" y="914400"/>
                </a:lnTo>
                <a:cubicBezTo>
                  <a:pt x="515471" y="909918"/>
                  <a:pt x="574020" y="908202"/>
                  <a:pt x="632012" y="900953"/>
                </a:cubicBezTo>
                <a:cubicBezTo>
                  <a:pt x="646077" y="899195"/>
                  <a:pt x="659675" y="881167"/>
                  <a:pt x="672353" y="887506"/>
                </a:cubicBezTo>
                <a:cubicBezTo>
                  <a:pt x="685031" y="893845"/>
                  <a:pt x="676945" y="916779"/>
                  <a:pt x="685800" y="927847"/>
                </a:cubicBezTo>
                <a:cubicBezTo>
                  <a:pt x="695896" y="940467"/>
                  <a:pt x="713521" y="944645"/>
                  <a:pt x="726141" y="954741"/>
                </a:cubicBezTo>
                <a:cubicBezTo>
                  <a:pt x="736041" y="962661"/>
                  <a:pt x="743136" y="973715"/>
                  <a:pt x="753036" y="981635"/>
                </a:cubicBezTo>
                <a:cubicBezTo>
                  <a:pt x="818966" y="1034379"/>
                  <a:pt x="774534" y="985662"/>
                  <a:pt x="874059" y="1035424"/>
                </a:cubicBezTo>
                <a:cubicBezTo>
                  <a:pt x="898552" y="1047671"/>
                  <a:pt x="938509" y="1070819"/>
                  <a:pt x="968188" y="1075765"/>
                </a:cubicBezTo>
                <a:cubicBezTo>
                  <a:pt x="1008225" y="1082438"/>
                  <a:pt x="1048871" y="1084730"/>
                  <a:pt x="1089212" y="1089212"/>
                </a:cubicBezTo>
                <a:cubicBezTo>
                  <a:pt x="1205753" y="1084730"/>
                  <a:pt x="1322718" y="1086651"/>
                  <a:pt x="1438836" y="1075765"/>
                </a:cubicBezTo>
                <a:cubicBezTo>
                  <a:pt x="1524232" y="1067759"/>
                  <a:pt x="1501984" y="1050915"/>
                  <a:pt x="1559859" y="1021977"/>
                </a:cubicBezTo>
                <a:cubicBezTo>
                  <a:pt x="1572537" y="1015638"/>
                  <a:pt x="1586753" y="1013012"/>
                  <a:pt x="1600200" y="1008530"/>
                </a:cubicBezTo>
                <a:cubicBezTo>
                  <a:pt x="1609165" y="999565"/>
                  <a:pt x="1620571" y="992507"/>
                  <a:pt x="1627094" y="981635"/>
                </a:cubicBezTo>
                <a:cubicBezTo>
                  <a:pt x="1634387" y="969481"/>
                  <a:pt x="1634202" y="953972"/>
                  <a:pt x="1640541" y="941294"/>
                </a:cubicBezTo>
                <a:cubicBezTo>
                  <a:pt x="1647769" y="926839"/>
                  <a:pt x="1658471" y="914400"/>
                  <a:pt x="1667436" y="900953"/>
                </a:cubicBezTo>
                <a:cubicBezTo>
                  <a:pt x="1835586" y="942991"/>
                  <a:pt x="1626526" y="889265"/>
                  <a:pt x="1761565" y="927847"/>
                </a:cubicBezTo>
                <a:cubicBezTo>
                  <a:pt x="1879759" y="961617"/>
                  <a:pt x="1758970" y="922500"/>
                  <a:pt x="1855694" y="954741"/>
                </a:cubicBezTo>
                <a:cubicBezTo>
                  <a:pt x="1891778" y="947524"/>
                  <a:pt x="1974364" y="933898"/>
                  <a:pt x="2003612" y="914400"/>
                </a:cubicBezTo>
                <a:lnTo>
                  <a:pt x="2084294" y="860612"/>
                </a:lnTo>
                <a:cubicBezTo>
                  <a:pt x="2093259" y="847165"/>
                  <a:pt x="2101092" y="832891"/>
                  <a:pt x="2111188" y="820271"/>
                </a:cubicBezTo>
                <a:cubicBezTo>
                  <a:pt x="2119108" y="810371"/>
                  <a:pt x="2132413" y="804717"/>
                  <a:pt x="2138083" y="793377"/>
                </a:cubicBezTo>
                <a:cubicBezTo>
                  <a:pt x="2146348" y="776847"/>
                  <a:pt x="2144250" y="756575"/>
                  <a:pt x="2151530" y="739588"/>
                </a:cubicBezTo>
                <a:cubicBezTo>
                  <a:pt x="2157896" y="724733"/>
                  <a:pt x="2169459" y="712694"/>
                  <a:pt x="2178424" y="699247"/>
                </a:cubicBezTo>
                <a:cubicBezTo>
                  <a:pt x="2182906" y="681318"/>
                  <a:pt x="2191871" y="663940"/>
                  <a:pt x="2191871" y="645459"/>
                </a:cubicBezTo>
                <a:cubicBezTo>
                  <a:pt x="2191871" y="578074"/>
                  <a:pt x="2185865" y="510725"/>
                  <a:pt x="2178424" y="443753"/>
                </a:cubicBezTo>
                <a:cubicBezTo>
                  <a:pt x="2176859" y="429665"/>
                  <a:pt x="2173482" y="414751"/>
                  <a:pt x="2164977" y="403412"/>
                </a:cubicBezTo>
                <a:cubicBezTo>
                  <a:pt x="2145960" y="378056"/>
                  <a:pt x="2127810" y="346200"/>
                  <a:pt x="2097741" y="336177"/>
                </a:cubicBezTo>
                <a:lnTo>
                  <a:pt x="2017059" y="309283"/>
                </a:lnTo>
                <a:cubicBezTo>
                  <a:pt x="1972464" y="294417"/>
                  <a:pt x="1990893" y="295835"/>
                  <a:pt x="1963271" y="29583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6" name="Freeform 5">
            <a:extLst>
              <a:ext uri="{FF2B5EF4-FFF2-40B4-BE49-F238E27FC236}">
                <a16:creationId xmlns:a16="http://schemas.microsoft.com/office/drawing/2014/main" id="{18572327-90C9-40D2-8221-583377FDFEA0}"/>
              </a:ext>
            </a:extLst>
          </p:cNvPr>
          <p:cNvSpPr/>
          <p:nvPr/>
        </p:nvSpPr>
        <p:spPr>
          <a:xfrm>
            <a:off x="4487863" y="1706563"/>
            <a:ext cx="612775" cy="1001712"/>
          </a:xfrm>
          <a:custGeom>
            <a:avLst/>
            <a:gdLst>
              <a:gd name="connsiteX0" fmla="*/ 430306 w 430306"/>
              <a:gd name="connsiteY0" fmla="*/ 0 h 874059"/>
              <a:gd name="connsiteX1" fmla="*/ 363070 w 430306"/>
              <a:gd name="connsiteY1" fmla="*/ 107577 h 874059"/>
              <a:gd name="connsiteX2" fmla="*/ 336176 w 430306"/>
              <a:gd name="connsiteY2" fmla="*/ 147918 h 874059"/>
              <a:gd name="connsiteX3" fmla="*/ 295835 w 430306"/>
              <a:gd name="connsiteY3" fmla="*/ 228600 h 874059"/>
              <a:gd name="connsiteX4" fmla="*/ 268941 w 430306"/>
              <a:gd name="connsiteY4" fmla="*/ 309283 h 874059"/>
              <a:gd name="connsiteX5" fmla="*/ 255494 w 430306"/>
              <a:gd name="connsiteY5" fmla="*/ 349624 h 874059"/>
              <a:gd name="connsiteX6" fmla="*/ 228600 w 430306"/>
              <a:gd name="connsiteY6" fmla="*/ 389965 h 874059"/>
              <a:gd name="connsiteX7" fmla="*/ 188259 w 430306"/>
              <a:gd name="connsiteY7" fmla="*/ 470648 h 874059"/>
              <a:gd name="connsiteX8" fmla="*/ 147917 w 430306"/>
              <a:gd name="connsiteY8" fmla="*/ 605118 h 874059"/>
              <a:gd name="connsiteX9" fmla="*/ 134470 w 430306"/>
              <a:gd name="connsiteY9" fmla="*/ 645459 h 874059"/>
              <a:gd name="connsiteX10" fmla="*/ 107576 w 430306"/>
              <a:gd name="connsiteY10" fmla="*/ 806824 h 874059"/>
              <a:gd name="connsiteX11" fmla="*/ 94129 w 430306"/>
              <a:gd name="connsiteY11" fmla="*/ 847165 h 874059"/>
              <a:gd name="connsiteX12" fmla="*/ 53788 w 430306"/>
              <a:gd name="connsiteY12" fmla="*/ 806824 h 874059"/>
              <a:gd name="connsiteX13" fmla="*/ 40341 w 430306"/>
              <a:gd name="connsiteY13" fmla="*/ 766483 h 874059"/>
              <a:gd name="connsiteX14" fmla="*/ 0 w 430306"/>
              <a:gd name="connsiteY14" fmla="*/ 739589 h 874059"/>
              <a:gd name="connsiteX15" fmla="*/ 40341 w 430306"/>
              <a:gd name="connsiteY15" fmla="*/ 726142 h 874059"/>
              <a:gd name="connsiteX16" fmla="*/ 67235 w 430306"/>
              <a:gd name="connsiteY16" fmla="*/ 833718 h 874059"/>
              <a:gd name="connsiteX17" fmla="*/ 80682 w 430306"/>
              <a:gd name="connsiteY17" fmla="*/ 874059 h 874059"/>
              <a:gd name="connsiteX18" fmla="*/ 201706 w 430306"/>
              <a:gd name="connsiteY18" fmla="*/ 833718 h 874059"/>
              <a:gd name="connsiteX19" fmla="*/ 242047 w 430306"/>
              <a:gd name="connsiteY19" fmla="*/ 806824 h 874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30306" h="874059">
                <a:moveTo>
                  <a:pt x="430306" y="0"/>
                </a:moveTo>
                <a:cubicBezTo>
                  <a:pt x="407894" y="35859"/>
                  <a:pt x="385773" y="71901"/>
                  <a:pt x="363070" y="107577"/>
                </a:cubicBezTo>
                <a:cubicBezTo>
                  <a:pt x="354393" y="121212"/>
                  <a:pt x="341287" y="132586"/>
                  <a:pt x="336176" y="147918"/>
                </a:cubicBezTo>
                <a:cubicBezTo>
                  <a:pt x="317618" y="203591"/>
                  <a:pt x="330592" y="176465"/>
                  <a:pt x="295835" y="228600"/>
                </a:cubicBezTo>
                <a:lnTo>
                  <a:pt x="268941" y="309283"/>
                </a:lnTo>
                <a:cubicBezTo>
                  <a:pt x="264459" y="322730"/>
                  <a:pt x="263357" y="337830"/>
                  <a:pt x="255494" y="349624"/>
                </a:cubicBezTo>
                <a:cubicBezTo>
                  <a:pt x="246529" y="363071"/>
                  <a:pt x="235828" y="375510"/>
                  <a:pt x="228600" y="389965"/>
                </a:cubicBezTo>
                <a:cubicBezTo>
                  <a:pt x="172924" y="501317"/>
                  <a:pt x="265337" y="355028"/>
                  <a:pt x="188259" y="470648"/>
                </a:cubicBezTo>
                <a:cubicBezTo>
                  <a:pt x="167935" y="551938"/>
                  <a:pt x="180655" y="506903"/>
                  <a:pt x="147917" y="605118"/>
                </a:cubicBezTo>
                <a:lnTo>
                  <a:pt x="134470" y="645459"/>
                </a:lnTo>
                <a:cubicBezTo>
                  <a:pt x="126880" y="698591"/>
                  <a:pt x="120685" y="754389"/>
                  <a:pt x="107576" y="806824"/>
                </a:cubicBezTo>
                <a:cubicBezTo>
                  <a:pt x="104138" y="820575"/>
                  <a:pt x="98611" y="833718"/>
                  <a:pt x="94129" y="847165"/>
                </a:cubicBezTo>
                <a:cubicBezTo>
                  <a:pt x="80682" y="833718"/>
                  <a:pt x="64337" y="822647"/>
                  <a:pt x="53788" y="806824"/>
                </a:cubicBezTo>
                <a:cubicBezTo>
                  <a:pt x="45925" y="795030"/>
                  <a:pt x="49196" y="777551"/>
                  <a:pt x="40341" y="766483"/>
                </a:cubicBezTo>
                <a:cubicBezTo>
                  <a:pt x="30245" y="753863"/>
                  <a:pt x="13447" y="748554"/>
                  <a:pt x="0" y="739589"/>
                </a:cubicBezTo>
                <a:cubicBezTo>
                  <a:pt x="13447" y="735107"/>
                  <a:pt x="32102" y="714608"/>
                  <a:pt x="40341" y="726142"/>
                </a:cubicBezTo>
                <a:cubicBezTo>
                  <a:pt x="61825" y="756219"/>
                  <a:pt x="55547" y="798653"/>
                  <a:pt x="67235" y="833718"/>
                </a:cubicBezTo>
                <a:lnTo>
                  <a:pt x="80682" y="874059"/>
                </a:lnTo>
                <a:lnTo>
                  <a:pt x="201706" y="833718"/>
                </a:lnTo>
                <a:cubicBezTo>
                  <a:pt x="246299" y="818854"/>
                  <a:pt x="242047" y="834445"/>
                  <a:pt x="242047" y="80682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7" name="TextBox 6">
            <a:extLst>
              <a:ext uri="{FF2B5EF4-FFF2-40B4-BE49-F238E27FC236}">
                <a16:creationId xmlns:a16="http://schemas.microsoft.com/office/drawing/2014/main" id="{FE06063C-7705-455F-95F0-E8BC059EE8F8}"/>
              </a:ext>
            </a:extLst>
          </p:cNvPr>
          <p:cNvSpPr txBox="1"/>
          <p:nvPr/>
        </p:nvSpPr>
        <p:spPr>
          <a:xfrm>
            <a:off x="2101850" y="4786313"/>
            <a:ext cx="3311525" cy="646112"/>
          </a:xfrm>
          <a:prstGeom prst="rect">
            <a:avLst/>
          </a:prstGeom>
          <a:noFill/>
        </p:spPr>
        <p:txBody>
          <a:bodyPr>
            <a:spAutoFit/>
          </a:bodyPr>
          <a:lstStyle/>
          <a:p>
            <a:pPr fontAlgn="auto">
              <a:spcBef>
                <a:spcPts val="0"/>
              </a:spcBef>
              <a:spcAft>
                <a:spcPts val="0"/>
              </a:spcAft>
              <a:defRPr/>
            </a:pPr>
            <a:r>
              <a:rPr lang="sl-SI" sz="3600" dirty="0">
                <a:effectLst>
                  <a:outerShdw blurRad="38100" dist="38100" dir="2700000" algn="tl">
                    <a:srgbClr val="000000">
                      <a:alpha val="43137"/>
                    </a:srgbClr>
                  </a:outerShdw>
                </a:effectLst>
                <a:latin typeface="Tempus Sans ITC" panose="04020404030D07020202" pitchFamily="82" charset="0"/>
                <a:cs typeface="+mn-cs"/>
              </a:rPr>
              <a:t>POLSENČNI</a:t>
            </a:r>
          </a:p>
        </p:txBody>
      </p:sp>
      <p:sp>
        <p:nvSpPr>
          <p:cNvPr id="9" name="Freeform 8">
            <a:extLst>
              <a:ext uri="{FF2B5EF4-FFF2-40B4-BE49-F238E27FC236}">
                <a16:creationId xmlns:a16="http://schemas.microsoft.com/office/drawing/2014/main" id="{89BF8713-C342-4B22-B554-C677F040FF1E}"/>
              </a:ext>
            </a:extLst>
          </p:cNvPr>
          <p:cNvSpPr/>
          <p:nvPr/>
        </p:nvSpPr>
        <p:spPr>
          <a:xfrm>
            <a:off x="1862138" y="4545013"/>
            <a:ext cx="3162300" cy="1130300"/>
          </a:xfrm>
          <a:custGeom>
            <a:avLst/>
            <a:gdLst>
              <a:gd name="connsiteX0" fmla="*/ 2624752 w 3162635"/>
              <a:gd name="connsiteY0" fmla="*/ 887506 h 1129553"/>
              <a:gd name="connsiteX1" fmla="*/ 2691988 w 3162635"/>
              <a:gd name="connsiteY1" fmla="*/ 927848 h 1129553"/>
              <a:gd name="connsiteX2" fmla="*/ 2947482 w 3162635"/>
              <a:gd name="connsiteY2" fmla="*/ 900953 h 1129553"/>
              <a:gd name="connsiteX3" fmla="*/ 3041611 w 3162635"/>
              <a:gd name="connsiteY3" fmla="*/ 874059 h 1129553"/>
              <a:gd name="connsiteX4" fmla="*/ 3081952 w 3162635"/>
              <a:gd name="connsiteY4" fmla="*/ 847165 h 1129553"/>
              <a:gd name="connsiteX5" fmla="*/ 3108846 w 3162635"/>
              <a:gd name="connsiteY5" fmla="*/ 766483 h 1129553"/>
              <a:gd name="connsiteX6" fmla="*/ 3122293 w 3162635"/>
              <a:gd name="connsiteY6" fmla="*/ 726142 h 1129553"/>
              <a:gd name="connsiteX7" fmla="*/ 3135741 w 3162635"/>
              <a:gd name="connsiteY7" fmla="*/ 672353 h 1129553"/>
              <a:gd name="connsiteX8" fmla="*/ 3162635 w 3162635"/>
              <a:gd name="connsiteY8" fmla="*/ 551330 h 1129553"/>
              <a:gd name="connsiteX9" fmla="*/ 3149188 w 3162635"/>
              <a:gd name="connsiteY9" fmla="*/ 416859 h 1129553"/>
              <a:gd name="connsiteX10" fmla="*/ 3095399 w 3162635"/>
              <a:gd name="connsiteY10" fmla="*/ 295836 h 1129553"/>
              <a:gd name="connsiteX11" fmla="*/ 3055058 w 3162635"/>
              <a:gd name="connsiteY11" fmla="*/ 268942 h 1129553"/>
              <a:gd name="connsiteX12" fmla="*/ 3014717 w 3162635"/>
              <a:gd name="connsiteY12" fmla="*/ 228600 h 1129553"/>
              <a:gd name="connsiteX13" fmla="*/ 2920588 w 3162635"/>
              <a:gd name="connsiteY13" fmla="*/ 201706 h 1129553"/>
              <a:gd name="connsiteX14" fmla="*/ 2880246 w 3162635"/>
              <a:gd name="connsiteY14" fmla="*/ 188259 h 1129553"/>
              <a:gd name="connsiteX15" fmla="*/ 2718882 w 3162635"/>
              <a:gd name="connsiteY15" fmla="*/ 161365 h 1129553"/>
              <a:gd name="connsiteX16" fmla="*/ 2517176 w 3162635"/>
              <a:gd name="connsiteY16" fmla="*/ 174812 h 1129553"/>
              <a:gd name="connsiteX17" fmla="*/ 2463388 w 3162635"/>
              <a:gd name="connsiteY17" fmla="*/ 188259 h 1129553"/>
              <a:gd name="connsiteX18" fmla="*/ 2396152 w 3162635"/>
              <a:gd name="connsiteY18" fmla="*/ 228600 h 1129553"/>
              <a:gd name="connsiteX19" fmla="*/ 2315470 w 3162635"/>
              <a:gd name="connsiteY19" fmla="*/ 107577 h 1129553"/>
              <a:gd name="connsiteX20" fmla="*/ 2288576 w 3162635"/>
              <a:gd name="connsiteY20" fmla="*/ 67236 h 1129553"/>
              <a:gd name="connsiteX21" fmla="*/ 2167552 w 3162635"/>
              <a:gd name="connsiteY21" fmla="*/ 26895 h 1129553"/>
              <a:gd name="connsiteX22" fmla="*/ 2127211 w 3162635"/>
              <a:gd name="connsiteY22" fmla="*/ 13448 h 1129553"/>
              <a:gd name="connsiteX23" fmla="*/ 2046529 w 3162635"/>
              <a:gd name="connsiteY23" fmla="*/ 0 h 1129553"/>
              <a:gd name="connsiteX24" fmla="*/ 1871717 w 3162635"/>
              <a:gd name="connsiteY24" fmla="*/ 26895 h 1129553"/>
              <a:gd name="connsiteX25" fmla="*/ 1791035 w 3162635"/>
              <a:gd name="connsiteY25" fmla="*/ 53789 h 1129553"/>
              <a:gd name="connsiteX26" fmla="*/ 1710352 w 3162635"/>
              <a:gd name="connsiteY26" fmla="*/ 80683 h 1129553"/>
              <a:gd name="connsiteX27" fmla="*/ 1670011 w 3162635"/>
              <a:gd name="connsiteY27" fmla="*/ 94130 h 1129553"/>
              <a:gd name="connsiteX28" fmla="*/ 1629670 w 3162635"/>
              <a:gd name="connsiteY28" fmla="*/ 134471 h 1129553"/>
              <a:gd name="connsiteX29" fmla="*/ 1589329 w 3162635"/>
              <a:gd name="connsiteY29" fmla="*/ 147918 h 1129553"/>
              <a:gd name="connsiteX30" fmla="*/ 1562435 w 3162635"/>
              <a:gd name="connsiteY30" fmla="*/ 188259 h 1129553"/>
              <a:gd name="connsiteX31" fmla="*/ 1522093 w 3162635"/>
              <a:gd name="connsiteY31" fmla="*/ 161365 h 1129553"/>
              <a:gd name="connsiteX32" fmla="*/ 1454858 w 3162635"/>
              <a:gd name="connsiteY32" fmla="*/ 94130 h 1129553"/>
              <a:gd name="connsiteX33" fmla="*/ 1374176 w 3162635"/>
              <a:gd name="connsiteY33" fmla="*/ 67236 h 1129553"/>
              <a:gd name="connsiteX34" fmla="*/ 1172470 w 3162635"/>
              <a:gd name="connsiteY34" fmla="*/ 94130 h 1129553"/>
              <a:gd name="connsiteX35" fmla="*/ 1118682 w 3162635"/>
              <a:gd name="connsiteY35" fmla="*/ 107577 h 1129553"/>
              <a:gd name="connsiteX36" fmla="*/ 1037999 w 3162635"/>
              <a:gd name="connsiteY36" fmla="*/ 134471 h 1129553"/>
              <a:gd name="connsiteX37" fmla="*/ 997658 w 3162635"/>
              <a:gd name="connsiteY37" fmla="*/ 161365 h 1129553"/>
              <a:gd name="connsiteX38" fmla="*/ 970764 w 3162635"/>
              <a:gd name="connsiteY38" fmla="*/ 201706 h 1129553"/>
              <a:gd name="connsiteX39" fmla="*/ 890082 w 3162635"/>
              <a:gd name="connsiteY39" fmla="*/ 174812 h 1129553"/>
              <a:gd name="connsiteX40" fmla="*/ 795952 w 3162635"/>
              <a:gd name="connsiteY40" fmla="*/ 147918 h 1129553"/>
              <a:gd name="connsiteX41" fmla="*/ 688376 w 3162635"/>
              <a:gd name="connsiteY41" fmla="*/ 134471 h 1129553"/>
              <a:gd name="connsiteX42" fmla="*/ 553905 w 3162635"/>
              <a:gd name="connsiteY42" fmla="*/ 147918 h 1129553"/>
              <a:gd name="connsiteX43" fmla="*/ 473223 w 3162635"/>
              <a:gd name="connsiteY43" fmla="*/ 201706 h 1129553"/>
              <a:gd name="connsiteX44" fmla="*/ 405988 w 3162635"/>
              <a:gd name="connsiteY44" fmla="*/ 255495 h 1129553"/>
              <a:gd name="connsiteX45" fmla="*/ 258070 w 3162635"/>
              <a:gd name="connsiteY45" fmla="*/ 242048 h 1129553"/>
              <a:gd name="connsiteX46" fmla="*/ 177388 w 3162635"/>
              <a:gd name="connsiteY46" fmla="*/ 268942 h 1129553"/>
              <a:gd name="connsiteX47" fmla="*/ 123599 w 3162635"/>
              <a:gd name="connsiteY47" fmla="*/ 336177 h 1129553"/>
              <a:gd name="connsiteX48" fmla="*/ 110152 w 3162635"/>
              <a:gd name="connsiteY48" fmla="*/ 376518 h 1129553"/>
              <a:gd name="connsiteX49" fmla="*/ 69811 w 3162635"/>
              <a:gd name="connsiteY49" fmla="*/ 403412 h 1129553"/>
              <a:gd name="connsiteX50" fmla="*/ 42917 w 3162635"/>
              <a:gd name="connsiteY50" fmla="*/ 497542 h 1129553"/>
              <a:gd name="connsiteX51" fmla="*/ 16023 w 3162635"/>
              <a:gd name="connsiteY51" fmla="*/ 537883 h 1129553"/>
              <a:gd name="connsiteX52" fmla="*/ 16023 w 3162635"/>
              <a:gd name="connsiteY52" fmla="*/ 685800 h 1129553"/>
              <a:gd name="connsiteX53" fmla="*/ 56364 w 3162635"/>
              <a:gd name="connsiteY53" fmla="*/ 726142 h 1129553"/>
              <a:gd name="connsiteX54" fmla="*/ 83258 w 3162635"/>
              <a:gd name="connsiteY54" fmla="*/ 766483 h 1129553"/>
              <a:gd name="connsiteX55" fmla="*/ 217729 w 3162635"/>
              <a:gd name="connsiteY55" fmla="*/ 847165 h 1129553"/>
              <a:gd name="connsiteX56" fmla="*/ 244623 w 3162635"/>
              <a:gd name="connsiteY56" fmla="*/ 887506 h 1129553"/>
              <a:gd name="connsiteX57" fmla="*/ 284964 w 3162635"/>
              <a:gd name="connsiteY57" fmla="*/ 900953 h 1129553"/>
              <a:gd name="connsiteX58" fmla="*/ 325305 w 3162635"/>
              <a:gd name="connsiteY58" fmla="*/ 927848 h 1129553"/>
              <a:gd name="connsiteX59" fmla="*/ 419435 w 3162635"/>
              <a:gd name="connsiteY59" fmla="*/ 954742 h 1129553"/>
              <a:gd name="connsiteX60" fmla="*/ 459776 w 3162635"/>
              <a:gd name="connsiteY60" fmla="*/ 968189 h 1129553"/>
              <a:gd name="connsiteX61" fmla="*/ 728717 w 3162635"/>
              <a:gd name="connsiteY61" fmla="*/ 954742 h 1129553"/>
              <a:gd name="connsiteX62" fmla="*/ 809399 w 3162635"/>
              <a:gd name="connsiteY62" fmla="*/ 927848 h 1129553"/>
              <a:gd name="connsiteX63" fmla="*/ 849741 w 3162635"/>
              <a:gd name="connsiteY63" fmla="*/ 941295 h 1129553"/>
              <a:gd name="connsiteX64" fmla="*/ 930423 w 3162635"/>
              <a:gd name="connsiteY64" fmla="*/ 995083 h 1129553"/>
              <a:gd name="connsiteX65" fmla="*/ 1024552 w 3162635"/>
              <a:gd name="connsiteY65" fmla="*/ 1035424 h 1129553"/>
              <a:gd name="connsiteX66" fmla="*/ 1132129 w 3162635"/>
              <a:gd name="connsiteY66" fmla="*/ 1062318 h 1129553"/>
              <a:gd name="connsiteX67" fmla="*/ 1347282 w 3162635"/>
              <a:gd name="connsiteY67" fmla="*/ 1048871 h 1129553"/>
              <a:gd name="connsiteX68" fmla="*/ 1387623 w 3162635"/>
              <a:gd name="connsiteY68" fmla="*/ 1035424 h 1129553"/>
              <a:gd name="connsiteX69" fmla="*/ 1427964 w 3162635"/>
              <a:gd name="connsiteY69" fmla="*/ 995083 h 1129553"/>
              <a:gd name="connsiteX70" fmla="*/ 1468305 w 3162635"/>
              <a:gd name="connsiteY70" fmla="*/ 968189 h 1129553"/>
              <a:gd name="connsiteX71" fmla="*/ 1508646 w 3162635"/>
              <a:gd name="connsiteY71" fmla="*/ 995083 h 1129553"/>
              <a:gd name="connsiteX72" fmla="*/ 1562435 w 3162635"/>
              <a:gd name="connsiteY72" fmla="*/ 1048871 h 1129553"/>
              <a:gd name="connsiteX73" fmla="*/ 1602776 w 3162635"/>
              <a:gd name="connsiteY73" fmla="*/ 1075765 h 1129553"/>
              <a:gd name="connsiteX74" fmla="*/ 1683458 w 3162635"/>
              <a:gd name="connsiteY74" fmla="*/ 1102659 h 1129553"/>
              <a:gd name="connsiteX75" fmla="*/ 1723799 w 3162635"/>
              <a:gd name="connsiteY75" fmla="*/ 1129553 h 1129553"/>
              <a:gd name="connsiteX76" fmla="*/ 2046529 w 3162635"/>
              <a:gd name="connsiteY76" fmla="*/ 1102659 h 1129553"/>
              <a:gd name="connsiteX77" fmla="*/ 2127211 w 3162635"/>
              <a:gd name="connsiteY77" fmla="*/ 1075765 h 1129553"/>
              <a:gd name="connsiteX78" fmla="*/ 2167552 w 3162635"/>
              <a:gd name="connsiteY78" fmla="*/ 1062318 h 1129553"/>
              <a:gd name="connsiteX79" fmla="*/ 2194446 w 3162635"/>
              <a:gd name="connsiteY79" fmla="*/ 1021977 h 1129553"/>
              <a:gd name="connsiteX80" fmla="*/ 2234788 w 3162635"/>
              <a:gd name="connsiteY80" fmla="*/ 1035424 h 1129553"/>
              <a:gd name="connsiteX81" fmla="*/ 2315470 w 3162635"/>
              <a:gd name="connsiteY81" fmla="*/ 1089212 h 1129553"/>
              <a:gd name="connsiteX82" fmla="*/ 2396152 w 3162635"/>
              <a:gd name="connsiteY82" fmla="*/ 1116106 h 1129553"/>
              <a:gd name="connsiteX83" fmla="*/ 2436493 w 3162635"/>
              <a:gd name="connsiteY83" fmla="*/ 1129553 h 1129553"/>
              <a:gd name="connsiteX84" fmla="*/ 2584411 w 3162635"/>
              <a:gd name="connsiteY84" fmla="*/ 1089212 h 1129553"/>
              <a:gd name="connsiteX85" fmla="*/ 2651646 w 3162635"/>
              <a:gd name="connsiteY85" fmla="*/ 1035424 h 112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3162635" h="1129553">
                <a:moveTo>
                  <a:pt x="2624752" y="887506"/>
                </a:moveTo>
                <a:cubicBezTo>
                  <a:pt x="2647164" y="900953"/>
                  <a:pt x="2665969" y="925370"/>
                  <a:pt x="2691988" y="927848"/>
                </a:cubicBezTo>
                <a:cubicBezTo>
                  <a:pt x="2895104" y="947192"/>
                  <a:pt x="2844136" y="930480"/>
                  <a:pt x="2947482" y="900953"/>
                </a:cubicBezTo>
                <a:cubicBezTo>
                  <a:pt x="2967588" y="895208"/>
                  <a:pt x="3020117" y="884806"/>
                  <a:pt x="3041611" y="874059"/>
                </a:cubicBezTo>
                <a:cubicBezTo>
                  <a:pt x="3056066" y="866831"/>
                  <a:pt x="3068505" y="856130"/>
                  <a:pt x="3081952" y="847165"/>
                </a:cubicBezTo>
                <a:lnTo>
                  <a:pt x="3108846" y="766483"/>
                </a:lnTo>
                <a:cubicBezTo>
                  <a:pt x="3113328" y="753036"/>
                  <a:pt x="3118855" y="739893"/>
                  <a:pt x="3122293" y="726142"/>
                </a:cubicBezTo>
                <a:cubicBezTo>
                  <a:pt x="3126776" y="708212"/>
                  <a:pt x="3131732" y="690394"/>
                  <a:pt x="3135741" y="672353"/>
                </a:cubicBezTo>
                <a:cubicBezTo>
                  <a:pt x="3169893" y="518674"/>
                  <a:pt x="3129833" y="682536"/>
                  <a:pt x="3162635" y="551330"/>
                </a:cubicBezTo>
                <a:cubicBezTo>
                  <a:pt x="3158153" y="506506"/>
                  <a:pt x="3157490" y="461135"/>
                  <a:pt x="3149188" y="416859"/>
                </a:cubicBezTo>
                <a:cubicBezTo>
                  <a:pt x="3143043" y="384085"/>
                  <a:pt x="3123275" y="323712"/>
                  <a:pt x="3095399" y="295836"/>
                </a:cubicBezTo>
                <a:cubicBezTo>
                  <a:pt x="3083971" y="284408"/>
                  <a:pt x="3067473" y="279288"/>
                  <a:pt x="3055058" y="268942"/>
                </a:cubicBezTo>
                <a:cubicBezTo>
                  <a:pt x="3040449" y="256767"/>
                  <a:pt x="3030540" y="239149"/>
                  <a:pt x="3014717" y="228600"/>
                </a:cubicBezTo>
                <a:cubicBezTo>
                  <a:pt x="3002627" y="220540"/>
                  <a:pt x="2928433" y="203947"/>
                  <a:pt x="2920588" y="201706"/>
                </a:cubicBezTo>
                <a:cubicBezTo>
                  <a:pt x="2906959" y="197812"/>
                  <a:pt x="2894192" y="190795"/>
                  <a:pt x="2880246" y="188259"/>
                </a:cubicBezTo>
                <a:cubicBezTo>
                  <a:pt x="2649407" y="146289"/>
                  <a:pt x="2861388" y="196992"/>
                  <a:pt x="2718882" y="161365"/>
                </a:cubicBezTo>
                <a:cubicBezTo>
                  <a:pt x="2651647" y="165847"/>
                  <a:pt x="2584190" y="167758"/>
                  <a:pt x="2517176" y="174812"/>
                </a:cubicBezTo>
                <a:cubicBezTo>
                  <a:pt x="2498796" y="176747"/>
                  <a:pt x="2479918" y="179994"/>
                  <a:pt x="2463388" y="188259"/>
                </a:cubicBezTo>
                <a:cubicBezTo>
                  <a:pt x="2315719" y="262093"/>
                  <a:pt x="2572342" y="169870"/>
                  <a:pt x="2396152" y="228600"/>
                </a:cubicBezTo>
                <a:lnTo>
                  <a:pt x="2315470" y="107577"/>
                </a:lnTo>
                <a:cubicBezTo>
                  <a:pt x="2306505" y="94130"/>
                  <a:pt x="2303908" y="72347"/>
                  <a:pt x="2288576" y="67236"/>
                </a:cubicBezTo>
                <a:lnTo>
                  <a:pt x="2167552" y="26895"/>
                </a:lnTo>
                <a:cubicBezTo>
                  <a:pt x="2154105" y="22413"/>
                  <a:pt x="2141192" y="15778"/>
                  <a:pt x="2127211" y="13448"/>
                </a:cubicBezTo>
                <a:lnTo>
                  <a:pt x="2046529" y="0"/>
                </a:lnTo>
                <a:cubicBezTo>
                  <a:pt x="1996198" y="6292"/>
                  <a:pt x="1923840" y="12680"/>
                  <a:pt x="1871717" y="26895"/>
                </a:cubicBezTo>
                <a:cubicBezTo>
                  <a:pt x="1844367" y="34354"/>
                  <a:pt x="1817929" y="44824"/>
                  <a:pt x="1791035" y="53789"/>
                </a:cubicBezTo>
                <a:lnTo>
                  <a:pt x="1710352" y="80683"/>
                </a:lnTo>
                <a:lnTo>
                  <a:pt x="1670011" y="94130"/>
                </a:lnTo>
                <a:cubicBezTo>
                  <a:pt x="1656564" y="107577"/>
                  <a:pt x="1645493" y="123922"/>
                  <a:pt x="1629670" y="134471"/>
                </a:cubicBezTo>
                <a:cubicBezTo>
                  <a:pt x="1617876" y="142334"/>
                  <a:pt x="1600397" y="139063"/>
                  <a:pt x="1589329" y="147918"/>
                </a:cubicBezTo>
                <a:cubicBezTo>
                  <a:pt x="1576709" y="158014"/>
                  <a:pt x="1571400" y="174812"/>
                  <a:pt x="1562435" y="188259"/>
                </a:cubicBezTo>
                <a:cubicBezTo>
                  <a:pt x="1548988" y="179294"/>
                  <a:pt x="1533521" y="172793"/>
                  <a:pt x="1522093" y="161365"/>
                </a:cubicBezTo>
                <a:cubicBezTo>
                  <a:pt x="1475475" y="114748"/>
                  <a:pt x="1519405" y="122817"/>
                  <a:pt x="1454858" y="94130"/>
                </a:cubicBezTo>
                <a:cubicBezTo>
                  <a:pt x="1428953" y="82616"/>
                  <a:pt x="1374176" y="67236"/>
                  <a:pt x="1374176" y="67236"/>
                </a:cubicBezTo>
                <a:cubicBezTo>
                  <a:pt x="1293447" y="76206"/>
                  <a:pt x="1247920" y="79040"/>
                  <a:pt x="1172470" y="94130"/>
                </a:cubicBezTo>
                <a:cubicBezTo>
                  <a:pt x="1154348" y="97754"/>
                  <a:pt x="1136384" y="102267"/>
                  <a:pt x="1118682" y="107577"/>
                </a:cubicBezTo>
                <a:cubicBezTo>
                  <a:pt x="1091528" y="115723"/>
                  <a:pt x="1037999" y="134471"/>
                  <a:pt x="1037999" y="134471"/>
                </a:cubicBezTo>
                <a:cubicBezTo>
                  <a:pt x="1024552" y="143436"/>
                  <a:pt x="1009086" y="149937"/>
                  <a:pt x="997658" y="161365"/>
                </a:cubicBezTo>
                <a:cubicBezTo>
                  <a:pt x="986230" y="172793"/>
                  <a:pt x="986800" y="199701"/>
                  <a:pt x="970764" y="201706"/>
                </a:cubicBezTo>
                <a:cubicBezTo>
                  <a:pt x="942634" y="205222"/>
                  <a:pt x="916976" y="183777"/>
                  <a:pt x="890082" y="174812"/>
                </a:cubicBezTo>
                <a:cubicBezTo>
                  <a:pt x="858107" y="164154"/>
                  <a:pt x="829724" y="153547"/>
                  <a:pt x="795952" y="147918"/>
                </a:cubicBezTo>
                <a:cubicBezTo>
                  <a:pt x="760306" y="141977"/>
                  <a:pt x="724235" y="138953"/>
                  <a:pt x="688376" y="134471"/>
                </a:cubicBezTo>
                <a:cubicBezTo>
                  <a:pt x="643552" y="138953"/>
                  <a:pt x="596902" y="134482"/>
                  <a:pt x="553905" y="147918"/>
                </a:cubicBezTo>
                <a:cubicBezTo>
                  <a:pt x="523054" y="157559"/>
                  <a:pt x="500117" y="183777"/>
                  <a:pt x="473223" y="201706"/>
                </a:cubicBezTo>
                <a:cubicBezTo>
                  <a:pt x="422333" y="235633"/>
                  <a:pt x="444310" y="217172"/>
                  <a:pt x="405988" y="255495"/>
                </a:cubicBezTo>
                <a:cubicBezTo>
                  <a:pt x="317766" y="226087"/>
                  <a:pt x="341701" y="219239"/>
                  <a:pt x="258070" y="242048"/>
                </a:cubicBezTo>
                <a:cubicBezTo>
                  <a:pt x="230720" y="249507"/>
                  <a:pt x="177388" y="268942"/>
                  <a:pt x="177388" y="268942"/>
                </a:cubicBezTo>
                <a:cubicBezTo>
                  <a:pt x="152372" y="293957"/>
                  <a:pt x="140563" y="302249"/>
                  <a:pt x="123599" y="336177"/>
                </a:cubicBezTo>
                <a:cubicBezTo>
                  <a:pt x="117260" y="348855"/>
                  <a:pt x="119007" y="365450"/>
                  <a:pt x="110152" y="376518"/>
                </a:cubicBezTo>
                <a:cubicBezTo>
                  <a:pt x="100056" y="389138"/>
                  <a:pt x="83258" y="394447"/>
                  <a:pt x="69811" y="403412"/>
                </a:cubicBezTo>
                <a:cubicBezTo>
                  <a:pt x="65503" y="420644"/>
                  <a:pt x="52562" y="478252"/>
                  <a:pt x="42917" y="497542"/>
                </a:cubicBezTo>
                <a:cubicBezTo>
                  <a:pt x="35690" y="511997"/>
                  <a:pt x="24988" y="524436"/>
                  <a:pt x="16023" y="537883"/>
                </a:cubicBezTo>
                <a:cubicBezTo>
                  <a:pt x="1372" y="596486"/>
                  <a:pt x="-11156" y="617851"/>
                  <a:pt x="16023" y="685800"/>
                </a:cubicBezTo>
                <a:cubicBezTo>
                  <a:pt x="23086" y="703457"/>
                  <a:pt x="44190" y="711533"/>
                  <a:pt x="56364" y="726142"/>
                </a:cubicBezTo>
                <a:cubicBezTo>
                  <a:pt x="66710" y="738558"/>
                  <a:pt x="71095" y="755841"/>
                  <a:pt x="83258" y="766483"/>
                </a:cubicBezTo>
                <a:cubicBezTo>
                  <a:pt x="126529" y="804345"/>
                  <a:pt x="168576" y="822589"/>
                  <a:pt x="217729" y="847165"/>
                </a:cubicBezTo>
                <a:cubicBezTo>
                  <a:pt x="226694" y="860612"/>
                  <a:pt x="232003" y="877410"/>
                  <a:pt x="244623" y="887506"/>
                </a:cubicBezTo>
                <a:cubicBezTo>
                  <a:pt x="255691" y="896361"/>
                  <a:pt x="272286" y="894614"/>
                  <a:pt x="284964" y="900953"/>
                </a:cubicBezTo>
                <a:cubicBezTo>
                  <a:pt x="299419" y="908181"/>
                  <a:pt x="310850" y="920620"/>
                  <a:pt x="325305" y="927848"/>
                </a:cubicBezTo>
                <a:cubicBezTo>
                  <a:pt x="346799" y="938595"/>
                  <a:pt x="399330" y="948998"/>
                  <a:pt x="419435" y="954742"/>
                </a:cubicBezTo>
                <a:cubicBezTo>
                  <a:pt x="433064" y="958636"/>
                  <a:pt x="446329" y="963707"/>
                  <a:pt x="459776" y="968189"/>
                </a:cubicBezTo>
                <a:cubicBezTo>
                  <a:pt x="549423" y="963707"/>
                  <a:pt x="639550" y="965031"/>
                  <a:pt x="728717" y="954742"/>
                </a:cubicBezTo>
                <a:cubicBezTo>
                  <a:pt x="756879" y="951493"/>
                  <a:pt x="809399" y="927848"/>
                  <a:pt x="809399" y="927848"/>
                </a:cubicBezTo>
                <a:cubicBezTo>
                  <a:pt x="822846" y="932330"/>
                  <a:pt x="837350" y="934411"/>
                  <a:pt x="849741" y="941295"/>
                </a:cubicBezTo>
                <a:cubicBezTo>
                  <a:pt x="877996" y="956992"/>
                  <a:pt x="901513" y="980628"/>
                  <a:pt x="930423" y="995083"/>
                </a:cubicBezTo>
                <a:cubicBezTo>
                  <a:pt x="974503" y="1017123"/>
                  <a:pt x="981023" y="1023553"/>
                  <a:pt x="1024552" y="1035424"/>
                </a:cubicBezTo>
                <a:cubicBezTo>
                  <a:pt x="1060212" y="1045149"/>
                  <a:pt x="1132129" y="1062318"/>
                  <a:pt x="1132129" y="1062318"/>
                </a:cubicBezTo>
                <a:cubicBezTo>
                  <a:pt x="1203847" y="1057836"/>
                  <a:pt x="1275819" y="1056393"/>
                  <a:pt x="1347282" y="1048871"/>
                </a:cubicBezTo>
                <a:cubicBezTo>
                  <a:pt x="1361379" y="1047387"/>
                  <a:pt x="1375829" y="1043287"/>
                  <a:pt x="1387623" y="1035424"/>
                </a:cubicBezTo>
                <a:cubicBezTo>
                  <a:pt x="1403446" y="1024875"/>
                  <a:pt x="1413355" y="1007257"/>
                  <a:pt x="1427964" y="995083"/>
                </a:cubicBezTo>
                <a:cubicBezTo>
                  <a:pt x="1440379" y="984737"/>
                  <a:pt x="1454858" y="977154"/>
                  <a:pt x="1468305" y="968189"/>
                </a:cubicBezTo>
                <a:cubicBezTo>
                  <a:pt x="1481752" y="977154"/>
                  <a:pt x="1498550" y="982463"/>
                  <a:pt x="1508646" y="995083"/>
                </a:cubicBezTo>
                <a:cubicBezTo>
                  <a:pt x="1560804" y="1060281"/>
                  <a:pt x="1474417" y="1019532"/>
                  <a:pt x="1562435" y="1048871"/>
                </a:cubicBezTo>
                <a:cubicBezTo>
                  <a:pt x="1575882" y="1057836"/>
                  <a:pt x="1588008" y="1069201"/>
                  <a:pt x="1602776" y="1075765"/>
                </a:cubicBezTo>
                <a:cubicBezTo>
                  <a:pt x="1628681" y="1087279"/>
                  <a:pt x="1659870" y="1086934"/>
                  <a:pt x="1683458" y="1102659"/>
                </a:cubicBezTo>
                <a:lnTo>
                  <a:pt x="1723799" y="1129553"/>
                </a:lnTo>
                <a:cubicBezTo>
                  <a:pt x="1816106" y="1124695"/>
                  <a:pt x="1945518" y="1130207"/>
                  <a:pt x="2046529" y="1102659"/>
                </a:cubicBezTo>
                <a:cubicBezTo>
                  <a:pt x="2073879" y="1095200"/>
                  <a:pt x="2100317" y="1084730"/>
                  <a:pt x="2127211" y="1075765"/>
                </a:cubicBezTo>
                <a:lnTo>
                  <a:pt x="2167552" y="1062318"/>
                </a:lnTo>
                <a:cubicBezTo>
                  <a:pt x="2176517" y="1048871"/>
                  <a:pt x="2179441" y="1027979"/>
                  <a:pt x="2194446" y="1021977"/>
                </a:cubicBezTo>
                <a:cubicBezTo>
                  <a:pt x="2207607" y="1016713"/>
                  <a:pt x="2222397" y="1028540"/>
                  <a:pt x="2234788" y="1035424"/>
                </a:cubicBezTo>
                <a:cubicBezTo>
                  <a:pt x="2263043" y="1051121"/>
                  <a:pt x="2284806" y="1078991"/>
                  <a:pt x="2315470" y="1089212"/>
                </a:cubicBezTo>
                <a:lnTo>
                  <a:pt x="2396152" y="1116106"/>
                </a:lnTo>
                <a:lnTo>
                  <a:pt x="2436493" y="1129553"/>
                </a:lnTo>
                <a:cubicBezTo>
                  <a:pt x="2472577" y="1122336"/>
                  <a:pt x="2555163" y="1108710"/>
                  <a:pt x="2584411" y="1089212"/>
                </a:cubicBezTo>
                <a:cubicBezTo>
                  <a:pt x="2635301" y="1055286"/>
                  <a:pt x="2613324" y="1073746"/>
                  <a:pt x="2651646" y="103542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5" name="TextBox 14">
            <a:extLst>
              <a:ext uri="{FF2B5EF4-FFF2-40B4-BE49-F238E27FC236}">
                <a16:creationId xmlns:a16="http://schemas.microsoft.com/office/drawing/2014/main" id="{279D1A68-63CC-408F-9526-CBC35A3D26C3}"/>
              </a:ext>
            </a:extLst>
          </p:cNvPr>
          <p:cNvSpPr txBox="1"/>
          <p:nvPr/>
        </p:nvSpPr>
        <p:spPr>
          <a:xfrm>
            <a:off x="227013" y="2506663"/>
            <a:ext cx="2668587" cy="1200150"/>
          </a:xfrm>
          <a:prstGeom prst="rect">
            <a:avLst/>
          </a:prstGeom>
          <a:noFill/>
        </p:spPr>
        <p:txBody>
          <a:bodyPr wrap="none">
            <a:spAutoFit/>
          </a:bodyPr>
          <a:lstStyle/>
          <a:p>
            <a:pPr fontAlgn="auto">
              <a:spcBef>
                <a:spcPts val="0"/>
              </a:spcBef>
              <a:spcAft>
                <a:spcPts val="0"/>
              </a:spcAft>
              <a:defRPr/>
            </a:pPr>
            <a:r>
              <a:rPr lang="sl-SI" sz="3600" dirty="0">
                <a:effectLst>
                  <a:outerShdw blurRad="38100" dist="38100" dir="2700000" algn="tl">
                    <a:srgbClr val="000000">
                      <a:alpha val="43137"/>
                    </a:srgbClr>
                  </a:outerShdw>
                </a:effectLst>
                <a:latin typeface="+mn-lt"/>
                <a:cs typeface="+mn-cs"/>
              </a:rPr>
              <a:t>POPOLNI </a:t>
            </a:r>
          </a:p>
          <a:p>
            <a:pPr fontAlgn="auto">
              <a:spcBef>
                <a:spcPts val="0"/>
              </a:spcBef>
              <a:spcAft>
                <a:spcPts val="0"/>
              </a:spcAft>
              <a:defRPr/>
            </a:pPr>
            <a:r>
              <a:rPr lang="sl-SI" sz="3600" dirty="0">
                <a:effectLst>
                  <a:outerShdw blurRad="38100" dist="38100" dir="2700000" algn="tl">
                    <a:srgbClr val="000000">
                      <a:alpha val="43137"/>
                    </a:srgbClr>
                  </a:outerShdw>
                </a:effectLst>
                <a:latin typeface="Tempus Sans ITC" panose="04020404030D07020202" pitchFamily="82" charset="0"/>
                <a:cs typeface="+mn-cs"/>
              </a:rPr>
              <a:t>POLSENČNI</a:t>
            </a:r>
          </a:p>
        </p:txBody>
      </p:sp>
      <p:sp>
        <p:nvSpPr>
          <p:cNvPr id="16" name="Freeform 15">
            <a:extLst>
              <a:ext uri="{FF2B5EF4-FFF2-40B4-BE49-F238E27FC236}">
                <a16:creationId xmlns:a16="http://schemas.microsoft.com/office/drawing/2014/main" id="{97F76302-FC56-4319-A6E4-9C4F6682582D}"/>
              </a:ext>
            </a:extLst>
          </p:cNvPr>
          <p:cNvSpPr/>
          <p:nvPr/>
        </p:nvSpPr>
        <p:spPr>
          <a:xfrm>
            <a:off x="93663" y="2312988"/>
            <a:ext cx="2933700" cy="1600200"/>
          </a:xfrm>
          <a:custGeom>
            <a:avLst/>
            <a:gdLst>
              <a:gd name="connsiteX0" fmla="*/ 1102659 w 2933349"/>
              <a:gd name="connsiteY0" fmla="*/ 201706 h 1600200"/>
              <a:gd name="connsiteX1" fmla="*/ 954742 w 2933349"/>
              <a:gd name="connsiteY1" fmla="*/ 134471 h 1600200"/>
              <a:gd name="connsiteX2" fmla="*/ 914400 w 2933349"/>
              <a:gd name="connsiteY2" fmla="*/ 121024 h 1600200"/>
              <a:gd name="connsiteX3" fmla="*/ 712695 w 2933349"/>
              <a:gd name="connsiteY3" fmla="*/ 134471 h 1600200"/>
              <a:gd name="connsiteX4" fmla="*/ 591671 w 2933349"/>
              <a:gd name="connsiteY4" fmla="*/ 188259 h 1600200"/>
              <a:gd name="connsiteX5" fmla="*/ 551330 w 2933349"/>
              <a:gd name="connsiteY5" fmla="*/ 201706 h 1600200"/>
              <a:gd name="connsiteX6" fmla="*/ 430306 w 2933349"/>
              <a:gd name="connsiteY6" fmla="*/ 161365 h 1600200"/>
              <a:gd name="connsiteX7" fmla="*/ 389965 w 2933349"/>
              <a:gd name="connsiteY7" fmla="*/ 147918 h 1600200"/>
              <a:gd name="connsiteX8" fmla="*/ 336177 w 2933349"/>
              <a:gd name="connsiteY8" fmla="*/ 134471 h 1600200"/>
              <a:gd name="connsiteX9" fmla="*/ 201706 w 2933349"/>
              <a:gd name="connsiteY9" fmla="*/ 161365 h 1600200"/>
              <a:gd name="connsiteX10" fmla="*/ 80683 w 2933349"/>
              <a:gd name="connsiteY10" fmla="*/ 255494 h 1600200"/>
              <a:gd name="connsiteX11" fmla="*/ 67236 w 2933349"/>
              <a:gd name="connsiteY11" fmla="*/ 322730 h 1600200"/>
              <a:gd name="connsiteX12" fmla="*/ 53789 w 2933349"/>
              <a:gd name="connsiteY12" fmla="*/ 363071 h 1600200"/>
              <a:gd name="connsiteX13" fmla="*/ 40342 w 2933349"/>
              <a:gd name="connsiteY13" fmla="*/ 416859 h 1600200"/>
              <a:gd name="connsiteX14" fmla="*/ 53789 w 2933349"/>
              <a:gd name="connsiteY14" fmla="*/ 510988 h 1600200"/>
              <a:gd name="connsiteX15" fmla="*/ 80683 w 2933349"/>
              <a:gd name="connsiteY15" fmla="*/ 591671 h 1600200"/>
              <a:gd name="connsiteX16" fmla="*/ 53789 w 2933349"/>
              <a:gd name="connsiteY16" fmla="*/ 712694 h 1600200"/>
              <a:gd name="connsiteX17" fmla="*/ 26895 w 2933349"/>
              <a:gd name="connsiteY17" fmla="*/ 753035 h 1600200"/>
              <a:gd name="connsiteX18" fmla="*/ 0 w 2933349"/>
              <a:gd name="connsiteY18" fmla="*/ 874059 h 1600200"/>
              <a:gd name="connsiteX19" fmla="*/ 13447 w 2933349"/>
              <a:gd name="connsiteY19" fmla="*/ 1116106 h 1600200"/>
              <a:gd name="connsiteX20" fmla="*/ 40342 w 2933349"/>
              <a:gd name="connsiteY20" fmla="*/ 1143000 h 1600200"/>
              <a:gd name="connsiteX21" fmla="*/ 121024 w 2933349"/>
              <a:gd name="connsiteY21" fmla="*/ 1183341 h 1600200"/>
              <a:gd name="connsiteX22" fmla="*/ 161365 w 2933349"/>
              <a:gd name="connsiteY22" fmla="*/ 1223682 h 1600200"/>
              <a:gd name="connsiteX23" fmla="*/ 174812 w 2933349"/>
              <a:gd name="connsiteY23" fmla="*/ 1264024 h 1600200"/>
              <a:gd name="connsiteX24" fmla="*/ 215153 w 2933349"/>
              <a:gd name="connsiteY24" fmla="*/ 1358153 h 1600200"/>
              <a:gd name="connsiteX25" fmla="*/ 322730 w 2933349"/>
              <a:gd name="connsiteY25" fmla="*/ 1425388 h 1600200"/>
              <a:gd name="connsiteX26" fmla="*/ 363071 w 2933349"/>
              <a:gd name="connsiteY26" fmla="*/ 1452282 h 1600200"/>
              <a:gd name="connsiteX27" fmla="*/ 416859 w 2933349"/>
              <a:gd name="connsiteY27" fmla="*/ 1465730 h 1600200"/>
              <a:gd name="connsiteX28" fmla="*/ 497542 w 2933349"/>
              <a:gd name="connsiteY28" fmla="*/ 1492624 h 1600200"/>
              <a:gd name="connsiteX29" fmla="*/ 591671 w 2933349"/>
              <a:gd name="connsiteY29" fmla="*/ 1519518 h 1600200"/>
              <a:gd name="connsiteX30" fmla="*/ 739589 w 2933349"/>
              <a:gd name="connsiteY30" fmla="*/ 1532965 h 1600200"/>
              <a:gd name="connsiteX31" fmla="*/ 847165 w 2933349"/>
              <a:gd name="connsiteY31" fmla="*/ 1519518 h 1600200"/>
              <a:gd name="connsiteX32" fmla="*/ 927847 w 2933349"/>
              <a:gd name="connsiteY32" fmla="*/ 1492624 h 1600200"/>
              <a:gd name="connsiteX33" fmla="*/ 1008530 w 2933349"/>
              <a:gd name="connsiteY33" fmla="*/ 1452282 h 1600200"/>
              <a:gd name="connsiteX34" fmla="*/ 1048871 w 2933349"/>
              <a:gd name="connsiteY34" fmla="*/ 1425388 h 1600200"/>
              <a:gd name="connsiteX35" fmla="*/ 1089212 w 2933349"/>
              <a:gd name="connsiteY35" fmla="*/ 1438835 h 1600200"/>
              <a:gd name="connsiteX36" fmla="*/ 1143000 w 2933349"/>
              <a:gd name="connsiteY36" fmla="*/ 1452282 h 1600200"/>
              <a:gd name="connsiteX37" fmla="*/ 1290918 w 2933349"/>
              <a:gd name="connsiteY37" fmla="*/ 1519518 h 1600200"/>
              <a:gd name="connsiteX38" fmla="*/ 1385047 w 2933349"/>
              <a:gd name="connsiteY38" fmla="*/ 1559859 h 1600200"/>
              <a:gd name="connsiteX39" fmla="*/ 1519518 w 2933349"/>
              <a:gd name="connsiteY39" fmla="*/ 1600200 h 1600200"/>
              <a:gd name="connsiteX40" fmla="*/ 1653989 w 2933349"/>
              <a:gd name="connsiteY40" fmla="*/ 1586753 h 1600200"/>
              <a:gd name="connsiteX41" fmla="*/ 1707777 w 2933349"/>
              <a:gd name="connsiteY41" fmla="*/ 1573306 h 1600200"/>
              <a:gd name="connsiteX42" fmla="*/ 1828800 w 2933349"/>
              <a:gd name="connsiteY42" fmla="*/ 1532965 h 1600200"/>
              <a:gd name="connsiteX43" fmla="*/ 1909483 w 2933349"/>
              <a:gd name="connsiteY43" fmla="*/ 1506071 h 1600200"/>
              <a:gd name="connsiteX44" fmla="*/ 1949824 w 2933349"/>
              <a:gd name="connsiteY44" fmla="*/ 1479177 h 1600200"/>
              <a:gd name="connsiteX45" fmla="*/ 1976718 w 2933349"/>
              <a:gd name="connsiteY45" fmla="*/ 1452282 h 1600200"/>
              <a:gd name="connsiteX46" fmla="*/ 2017059 w 2933349"/>
              <a:gd name="connsiteY46" fmla="*/ 1438835 h 1600200"/>
              <a:gd name="connsiteX47" fmla="*/ 2138083 w 2933349"/>
              <a:gd name="connsiteY47" fmla="*/ 1479177 h 1600200"/>
              <a:gd name="connsiteX48" fmla="*/ 2178424 w 2933349"/>
              <a:gd name="connsiteY48" fmla="*/ 1492624 h 1600200"/>
              <a:gd name="connsiteX49" fmla="*/ 2474259 w 2933349"/>
              <a:gd name="connsiteY49" fmla="*/ 1465730 h 1600200"/>
              <a:gd name="connsiteX50" fmla="*/ 2649071 w 2933349"/>
              <a:gd name="connsiteY50" fmla="*/ 1438835 h 1600200"/>
              <a:gd name="connsiteX51" fmla="*/ 2689412 w 2933349"/>
              <a:gd name="connsiteY51" fmla="*/ 1425388 h 1600200"/>
              <a:gd name="connsiteX52" fmla="*/ 2756647 w 2933349"/>
              <a:gd name="connsiteY52" fmla="*/ 1317812 h 1600200"/>
              <a:gd name="connsiteX53" fmla="*/ 2796989 w 2933349"/>
              <a:gd name="connsiteY53" fmla="*/ 1331259 h 1600200"/>
              <a:gd name="connsiteX54" fmla="*/ 2891118 w 2933349"/>
              <a:gd name="connsiteY54" fmla="*/ 1237130 h 1600200"/>
              <a:gd name="connsiteX55" fmla="*/ 2918012 w 2933349"/>
              <a:gd name="connsiteY55" fmla="*/ 1210235 h 1600200"/>
              <a:gd name="connsiteX56" fmla="*/ 2931459 w 2933349"/>
              <a:gd name="connsiteY56" fmla="*/ 1156447 h 1600200"/>
              <a:gd name="connsiteX57" fmla="*/ 2891118 w 2933349"/>
              <a:gd name="connsiteY57" fmla="*/ 766482 h 1600200"/>
              <a:gd name="connsiteX58" fmla="*/ 2850777 w 2933349"/>
              <a:gd name="connsiteY58" fmla="*/ 685800 h 1600200"/>
              <a:gd name="connsiteX59" fmla="*/ 2810436 w 2933349"/>
              <a:gd name="connsiteY59" fmla="*/ 658906 h 1600200"/>
              <a:gd name="connsiteX60" fmla="*/ 2796989 w 2933349"/>
              <a:gd name="connsiteY60" fmla="*/ 605118 h 1600200"/>
              <a:gd name="connsiteX61" fmla="*/ 2770095 w 2933349"/>
              <a:gd name="connsiteY61" fmla="*/ 524435 h 1600200"/>
              <a:gd name="connsiteX62" fmla="*/ 2716306 w 2933349"/>
              <a:gd name="connsiteY62" fmla="*/ 336177 h 1600200"/>
              <a:gd name="connsiteX63" fmla="*/ 2689412 w 2933349"/>
              <a:gd name="connsiteY63" fmla="*/ 309282 h 1600200"/>
              <a:gd name="connsiteX64" fmla="*/ 2622177 w 2933349"/>
              <a:gd name="connsiteY64" fmla="*/ 228600 h 1600200"/>
              <a:gd name="connsiteX65" fmla="*/ 2501153 w 2933349"/>
              <a:gd name="connsiteY65" fmla="*/ 174812 h 1600200"/>
              <a:gd name="connsiteX66" fmla="*/ 2433918 w 2933349"/>
              <a:gd name="connsiteY66" fmla="*/ 147918 h 1600200"/>
              <a:gd name="connsiteX67" fmla="*/ 2272553 w 2933349"/>
              <a:gd name="connsiteY67" fmla="*/ 134471 h 1600200"/>
              <a:gd name="connsiteX68" fmla="*/ 2205318 w 2933349"/>
              <a:gd name="connsiteY68" fmla="*/ 121024 h 1600200"/>
              <a:gd name="connsiteX69" fmla="*/ 2124636 w 2933349"/>
              <a:gd name="connsiteY69" fmla="*/ 67235 h 1600200"/>
              <a:gd name="connsiteX70" fmla="*/ 2084295 w 2933349"/>
              <a:gd name="connsiteY70" fmla="*/ 53788 h 1600200"/>
              <a:gd name="connsiteX71" fmla="*/ 2003612 w 2933349"/>
              <a:gd name="connsiteY71" fmla="*/ 13447 h 1600200"/>
              <a:gd name="connsiteX72" fmla="*/ 1801906 w 2933349"/>
              <a:gd name="connsiteY72" fmla="*/ 0 h 1600200"/>
              <a:gd name="connsiteX73" fmla="*/ 1398495 w 2933349"/>
              <a:gd name="connsiteY73" fmla="*/ 13447 h 1600200"/>
              <a:gd name="connsiteX74" fmla="*/ 1277471 w 2933349"/>
              <a:gd name="connsiteY74" fmla="*/ 53788 h 1600200"/>
              <a:gd name="connsiteX75" fmla="*/ 1237130 w 2933349"/>
              <a:gd name="connsiteY75" fmla="*/ 67235 h 1600200"/>
              <a:gd name="connsiteX76" fmla="*/ 1196789 w 2933349"/>
              <a:gd name="connsiteY76" fmla="*/ 80682 h 1600200"/>
              <a:gd name="connsiteX77" fmla="*/ 1169895 w 2933349"/>
              <a:gd name="connsiteY77" fmla="*/ 107577 h 1600200"/>
              <a:gd name="connsiteX78" fmla="*/ 1129553 w 2933349"/>
              <a:gd name="connsiteY78" fmla="*/ 121024 h 1600200"/>
              <a:gd name="connsiteX79" fmla="*/ 1102659 w 2933349"/>
              <a:gd name="connsiteY79" fmla="*/ 134471 h 16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2933349" h="1600200">
                <a:moveTo>
                  <a:pt x="1102659" y="201706"/>
                </a:moveTo>
                <a:cubicBezTo>
                  <a:pt x="1011116" y="146780"/>
                  <a:pt x="1060218" y="169629"/>
                  <a:pt x="954742" y="134471"/>
                </a:cubicBezTo>
                <a:lnTo>
                  <a:pt x="914400" y="121024"/>
                </a:lnTo>
                <a:cubicBezTo>
                  <a:pt x="847165" y="125506"/>
                  <a:pt x="779402" y="124941"/>
                  <a:pt x="712695" y="134471"/>
                </a:cubicBezTo>
                <a:cubicBezTo>
                  <a:pt x="615555" y="148348"/>
                  <a:pt x="656241" y="155974"/>
                  <a:pt x="591671" y="188259"/>
                </a:cubicBezTo>
                <a:cubicBezTo>
                  <a:pt x="578993" y="194598"/>
                  <a:pt x="564777" y="197224"/>
                  <a:pt x="551330" y="201706"/>
                </a:cubicBezTo>
                <a:lnTo>
                  <a:pt x="430306" y="161365"/>
                </a:lnTo>
                <a:cubicBezTo>
                  <a:pt x="416859" y="156883"/>
                  <a:pt x="403716" y="151356"/>
                  <a:pt x="389965" y="147918"/>
                </a:cubicBezTo>
                <a:lnTo>
                  <a:pt x="336177" y="134471"/>
                </a:lnTo>
                <a:cubicBezTo>
                  <a:pt x="312792" y="137812"/>
                  <a:pt x="234203" y="143311"/>
                  <a:pt x="201706" y="161365"/>
                </a:cubicBezTo>
                <a:cubicBezTo>
                  <a:pt x="129327" y="201575"/>
                  <a:pt x="129685" y="206492"/>
                  <a:pt x="80683" y="255494"/>
                </a:cubicBezTo>
                <a:cubicBezTo>
                  <a:pt x="76201" y="277906"/>
                  <a:pt x="72779" y="300557"/>
                  <a:pt x="67236" y="322730"/>
                </a:cubicBezTo>
                <a:cubicBezTo>
                  <a:pt x="63798" y="336481"/>
                  <a:pt x="57683" y="349442"/>
                  <a:pt x="53789" y="363071"/>
                </a:cubicBezTo>
                <a:cubicBezTo>
                  <a:pt x="48712" y="380841"/>
                  <a:pt x="44824" y="398930"/>
                  <a:pt x="40342" y="416859"/>
                </a:cubicBezTo>
                <a:cubicBezTo>
                  <a:pt x="44824" y="448235"/>
                  <a:pt x="46662" y="480105"/>
                  <a:pt x="53789" y="510988"/>
                </a:cubicBezTo>
                <a:cubicBezTo>
                  <a:pt x="60164" y="538611"/>
                  <a:pt x="80683" y="591671"/>
                  <a:pt x="80683" y="591671"/>
                </a:cubicBezTo>
                <a:cubicBezTo>
                  <a:pt x="75518" y="622659"/>
                  <a:pt x="70341" y="679591"/>
                  <a:pt x="53789" y="712694"/>
                </a:cubicBezTo>
                <a:cubicBezTo>
                  <a:pt x="46561" y="727149"/>
                  <a:pt x="35860" y="739588"/>
                  <a:pt x="26895" y="753035"/>
                </a:cubicBezTo>
                <a:cubicBezTo>
                  <a:pt x="21708" y="773782"/>
                  <a:pt x="0" y="856984"/>
                  <a:pt x="0" y="874059"/>
                </a:cubicBezTo>
                <a:cubicBezTo>
                  <a:pt x="0" y="954866"/>
                  <a:pt x="1460" y="1036193"/>
                  <a:pt x="13447" y="1116106"/>
                </a:cubicBezTo>
                <a:cubicBezTo>
                  <a:pt x="15328" y="1128644"/>
                  <a:pt x="30442" y="1135080"/>
                  <a:pt x="40342" y="1143000"/>
                </a:cubicBezTo>
                <a:cubicBezTo>
                  <a:pt x="77582" y="1172792"/>
                  <a:pt x="78415" y="1169138"/>
                  <a:pt x="121024" y="1183341"/>
                </a:cubicBezTo>
                <a:cubicBezTo>
                  <a:pt x="134471" y="1196788"/>
                  <a:pt x="150816" y="1207859"/>
                  <a:pt x="161365" y="1223682"/>
                </a:cubicBezTo>
                <a:cubicBezTo>
                  <a:pt x="169228" y="1235476"/>
                  <a:pt x="170918" y="1250395"/>
                  <a:pt x="174812" y="1264024"/>
                </a:cubicBezTo>
                <a:cubicBezTo>
                  <a:pt x="184382" y="1297519"/>
                  <a:pt x="184826" y="1333891"/>
                  <a:pt x="215153" y="1358153"/>
                </a:cubicBezTo>
                <a:cubicBezTo>
                  <a:pt x="248173" y="1384569"/>
                  <a:pt x="287545" y="1401932"/>
                  <a:pt x="322730" y="1425388"/>
                </a:cubicBezTo>
                <a:cubicBezTo>
                  <a:pt x="336177" y="1434353"/>
                  <a:pt x="348216" y="1445916"/>
                  <a:pt x="363071" y="1452282"/>
                </a:cubicBezTo>
                <a:cubicBezTo>
                  <a:pt x="380058" y="1459562"/>
                  <a:pt x="399157" y="1460419"/>
                  <a:pt x="416859" y="1465730"/>
                </a:cubicBezTo>
                <a:cubicBezTo>
                  <a:pt x="444012" y="1473876"/>
                  <a:pt x="470648" y="1483659"/>
                  <a:pt x="497542" y="1492624"/>
                </a:cubicBezTo>
                <a:cubicBezTo>
                  <a:pt x="525199" y="1501843"/>
                  <a:pt x="563529" y="1515766"/>
                  <a:pt x="591671" y="1519518"/>
                </a:cubicBezTo>
                <a:cubicBezTo>
                  <a:pt x="640746" y="1526061"/>
                  <a:pt x="690283" y="1528483"/>
                  <a:pt x="739589" y="1532965"/>
                </a:cubicBezTo>
                <a:cubicBezTo>
                  <a:pt x="775448" y="1528483"/>
                  <a:pt x="811829" y="1527090"/>
                  <a:pt x="847165" y="1519518"/>
                </a:cubicBezTo>
                <a:cubicBezTo>
                  <a:pt x="874884" y="1513578"/>
                  <a:pt x="927847" y="1492624"/>
                  <a:pt x="927847" y="1492624"/>
                </a:cubicBezTo>
                <a:cubicBezTo>
                  <a:pt x="981979" y="1438494"/>
                  <a:pt x="921789" y="1489458"/>
                  <a:pt x="1008530" y="1452282"/>
                </a:cubicBezTo>
                <a:cubicBezTo>
                  <a:pt x="1023385" y="1445916"/>
                  <a:pt x="1035424" y="1434353"/>
                  <a:pt x="1048871" y="1425388"/>
                </a:cubicBezTo>
                <a:cubicBezTo>
                  <a:pt x="1062318" y="1429870"/>
                  <a:pt x="1075583" y="1434941"/>
                  <a:pt x="1089212" y="1438835"/>
                </a:cubicBezTo>
                <a:cubicBezTo>
                  <a:pt x="1106982" y="1443912"/>
                  <a:pt x="1126470" y="1444017"/>
                  <a:pt x="1143000" y="1452282"/>
                </a:cubicBezTo>
                <a:cubicBezTo>
                  <a:pt x="1298088" y="1529827"/>
                  <a:pt x="1152823" y="1491899"/>
                  <a:pt x="1290918" y="1519518"/>
                </a:cubicBezTo>
                <a:cubicBezTo>
                  <a:pt x="1392194" y="1587036"/>
                  <a:pt x="1263483" y="1507760"/>
                  <a:pt x="1385047" y="1559859"/>
                </a:cubicBezTo>
                <a:cubicBezTo>
                  <a:pt x="1507354" y="1612276"/>
                  <a:pt x="1300365" y="1568892"/>
                  <a:pt x="1519518" y="1600200"/>
                </a:cubicBezTo>
                <a:cubicBezTo>
                  <a:pt x="1564342" y="1595718"/>
                  <a:pt x="1609395" y="1593124"/>
                  <a:pt x="1653989" y="1586753"/>
                </a:cubicBezTo>
                <a:cubicBezTo>
                  <a:pt x="1672284" y="1584139"/>
                  <a:pt x="1690075" y="1578617"/>
                  <a:pt x="1707777" y="1573306"/>
                </a:cubicBezTo>
                <a:cubicBezTo>
                  <a:pt x="1707782" y="1573304"/>
                  <a:pt x="1808627" y="1539689"/>
                  <a:pt x="1828800" y="1532965"/>
                </a:cubicBezTo>
                <a:cubicBezTo>
                  <a:pt x="1828801" y="1532965"/>
                  <a:pt x="1909482" y="1506072"/>
                  <a:pt x="1909483" y="1506071"/>
                </a:cubicBezTo>
                <a:cubicBezTo>
                  <a:pt x="1922930" y="1497106"/>
                  <a:pt x="1937204" y="1489273"/>
                  <a:pt x="1949824" y="1479177"/>
                </a:cubicBezTo>
                <a:cubicBezTo>
                  <a:pt x="1959724" y="1471257"/>
                  <a:pt x="1965847" y="1458805"/>
                  <a:pt x="1976718" y="1452282"/>
                </a:cubicBezTo>
                <a:cubicBezTo>
                  <a:pt x="1988872" y="1444989"/>
                  <a:pt x="2003612" y="1443317"/>
                  <a:pt x="2017059" y="1438835"/>
                </a:cubicBezTo>
                <a:lnTo>
                  <a:pt x="2138083" y="1479177"/>
                </a:lnTo>
                <a:lnTo>
                  <a:pt x="2178424" y="1492624"/>
                </a:lnTo>
                <a:cubicBezTo>
                  <a:pt x="2576482" y="1469209"/>
                  <a:pt x="2288267" y="1496730"/>
                  <a:pt x="2474259" y="1465730"/>
                </a:cubicBezTo>
                <a:cubicBezTo>
                  <a:pt x="2517137" y="1458583"/>
                  <a:pt x="2604431" y="1448755"/>
                  <a:pt x="2649071" y="1438835"/>
                </a:cubicBezTo>
                <a:cubicBezTo>
                  <a:pt x="2662908" y="1435760"/>
                  <a:pt x="2675965" y="1429870"/>
                  <a:pt x="2689412" y="1425388"/>
                </a:cubicBezTo>
                <a:cubicBezTo>
                  <a:pt x="2721417" y="1329374"/>
                  <a:pt x="2692718" y="1360431"/>
                  <a:pt x="2756647" y="1317812"/>
                </a:cubicBezTo>
                <a:cubicBezTo>
                  <a:pt x="2770094" y="1322294"/>
                  <a:pt x="2782814" y="1331259"/>
                  <a:pt x="2796989" y="1331259"/>
                </a:cubicBezTo>
                <a:cubicBezTo>
                  <a:pt x="2857843" y="1331259"/>
                  <a:pt x="2852616" y="1275634"/>
                  <a:pt x="2891118" y="1237130"/>
                </a:cubicBezTo>
                <a:lnTo>
                  <a:pt x="2918012" y="1210235"/>
                </a:lnTo>
                <a:cubicBezTo>
                  <a:pt x="2922494" y="1192306"/>
                  <a:pt x="2931459" y="1174928"/>
                  <a:pt x="2931459" y="1156447"/>
                </a:cubicBezTo>
                <a:cubicBezTo>
                  <a:pt x="2931459" y="862881"/>
                  <a:pt x="2946611" y="932963"/>
                  <a:pt x="2891118" y="766482"/>
                </a:cubicBezTo>
                <a:cubicBezTo>
                  <a:pt x="2880181" y="733672"/>
                  <a:pt x="2876844" y="711867"/>
                  <a:pt x="2850777" y="685800"/>
                </a:cubicBezTo>
                <a:cubicBezTo>
                  <a:pt x="2839349" y="674372"/>
                  <a:pt x="2823883" y="667871"/>
                  <a:pt x="2810436" y="658906"/>
                </a:cubicBezTo>
                <a:cubicBezTo>
                  <a:pt x="2805954" y="640977"/>
                  <a:pt x="2802299" y="622820"/>
                  <a:pt x="2796989" y="605118"/>
                </a:cubicBezTo>
                <a:cubicBezTo>
                  <a:pt x="2788843" y="577964"/>
                  <a:pt x="2776971" y="551938"/>
                  <a:pt x="2770095" y="524435"/>
                </a:cubicBezTo>
                <a:cubicBezTo>
                  <a:pt x="2769863" y="523506"/>
                  <a:pt x="2729166" y="349037"/>
                  <a:pt x="2716306" y="336177"/>
                </a:cubicBezTo>
                <a:cubicBezTo>
                  <a:pt x="2707341" y="327212"/>
                  <a:pt x="2697332" y="319182"/>
                  <a:pt x="2689412" y="309282"/>
                </a:cubicBezTo>
                <a:cubicBezTo>
                  <a:pt x="2647104" y="256396"/>
                  <a:pt x="2679671" y="276512"/>
                  <a:pt x="2622177" y="228600"/>
                </a:cubicBezTo>
                <a:cubicBezTo>
                  <a:pt x="2574415" y="188798"/>
                  <a:pt x="2568810" y="201875"/>
                  <a:pt x="2501153" y="174812"/>
                </a:cubicBezTo>
                <a:cubicBezTo>
                  <a:pt x="2478741" y="165847"/>
                  <a:pt x="2457689" y="152113"/>
                  <a:pt x="2433918" y="147918"/>
                </a:cubicBezTo>
                <a:cubicBezTo>
                  <a:pt x="2380765" y="138538"/>
                  <a:pt x="2326341" y="138953"/>
                  <a:pt x="2272553" y="134471"/>
                </a:cubicBezTo>
                <a:cubicBezTo>
                  <a:pt x="2250141" y="129989"/>
                  <a:pt x="2226125" y="130482"/>
                  <a:pt x="2205318" y="121024"/>
                </a:cubicBezTo>
                <a:cubicBezTo>
                  <a:pt x="2175893" y="107649"/>
                  <a:pt x="2155300" y="77456"/>
                  <a:pt x="2124636" y="67235"/>
                </a:cubicBezTo>
                <a:cubicBezTo>
                  <a:pt x="2111189" y="62753"/>
                  <a:pt x="2096973" y="60127"/>
                  <a:pt x="2084295" y="53788"/>
                </a:cubicBezTo>
                <a:cubicBezTo>
                  <a:pt x="2046090" y="34686"/>
                  <a:pt x="2047067" y="18275"/>
                  <a:pt x="2003612" y="13447"/>
                </a:cubicBezTo>
                <a:cubicBezTo>
                  <a:pt x="1936640" y="6006"/>
                  <a:pt x="1869141" y="4482"/>
                  <a:pt x="1801906" y="0"/>
                </a:cubicBezTo>
                <a:cubicBezTo>
                  <a:pt x="1667436" y="4482"/>
                  <a:pt x="1532575" y="2274"/>
                  <a:pt x="1398495" y="13447"/>
                </a:cubicBezTo>
                <a:cubicBezTo>
                  <a:pt x="1398493" y="13447"/>
                  <a:pt x="1297643" y="47064"/>
                  <a:pt x="1277471" y="53788"/>
                </a:cubicBezTo>
                <a:lnTo>
                  <a:pt x="1237130" y="67235"/>
                </a:lnTo>
                <a:lnTo>
                  <a:pt x="1196789" y="80682"/>
                </a:lnTo>
                <a:cubicBezTo>
                  <a:pt x="1187824" y="89647"/>
                  <a:pt x="1180766" y="101054"/>
                  <a:pt x="1169895" y="107577"/>
                </a:cubicBezTo>
                <a:cubicBezTo>
                  <a:pt x="1157740" y="114870"/>
                  <a:pt x="1142714" y="115760"/>
                  <a:pt x="1129553" y="121024"/>
                </a:cubicBezTo>
                <a:cubicBezTo>
                  <a:pt x="1120247" y="124746"/>
                  <a:pt x="1111624" y="129989"/>
                  <a:pt x="1102659" y="13447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7" name="Freeform 16">
            <a:extLst>
              <a:ext uri="{FF2B5EF4-FFF2-40B4-BE49-F238E27FC236}">
                <a16:creationId xmlns:a16="http://schemas.microsoft.com/office/drawing/2014/main" id="{82420015-77CD-4F03-8DF0-A4EBC297AD5C}"/>
              </a:ext>
            </a:extLst>
          </p:cNvPr>
          <p:cNvSpPr/>
          <p:nvPr/>
        </p:nvSpPr>
        <p:spPr>
          <a:xfrm rot="551642">
            <a:off x="2217738" y="1627188"/>
            <a:ext cx="498475" cy="685800"/>
          </a:xfrm>
          <a:custGeom>
            <a:avLst/>
            <a:gdLst>
              <a:gd name="connsiteX0" fmla="*/ 497855 w 497855"/>
              <a:gd name="connsiteY0" fmla="*/ 0 h 457200"/>
              <a:gd name="connsiteX1" fmla="*/ 430620 w 497855"/>
              <a:gd name="connsiteY1" fmla="*/ 13447 h 457200"/>
              <a:gd name="connsiteX2" fmla="*/ 403725 w 497855"/>
              <a:gd name="connsiteY2" fmla="*/ 40341 h 457200"/>
              <a:gd name="connsiteX3" fmla="*/ 323043 w 497855"/>
              <a:gd name="connsiteY3" fmla="*/ 67235 h 457200"/>
              <a:gd name="connsiteX4" fmla="*/ 215467 w 497855"/>
              <a:gd name="connsiteY4" fmla="*/ 161365 h 457200"/>
              <a:gd name="connsiteX5" fmla="*/ 188573 w 497855"/>
              <a:gd name="connsiteY5" fmla="*/ 201706 h 457200"/>
              <a:gd name="connsiteX6" fmla="*/ 107890 w 497855"/>
              <a:gd name="connsiteY6" fmla="*/ 255494 h 457200"/>
              <a:gd name="connsiteX7" fmla="*/ 67549 w 497855"/>
              <a:gd name="connsiteY7" fmla="*/ 322730 h 457200"/>
              <a:gd name="connsiteX8" fmla="*/ 54102 w 497855"/>
              <a:gd name="connsiteY8" fmla="*/ 363071 h 457200"/>
              <a:gd name="connsiteX9" fmla="*/ 27208 w 497855"/>
              <a:gd name="connsiteY9" fmla="*/ 403412 h 457200"/>
              <a:gd name="connsiteX10" fmla="*/ 13761 w 497855"/>
              <a:gd name="connsiteY10" fmla="*/ 443753 h 457200"/>
              <a:gd name="connsiteX11" fmla="*/ 27208 w 497855"/>
              <a:gd name="connsiteY11" fmla="*/ 403412 h 457200"/>
              <a:gd name="connsiteX12" fmla="*/ 314 w 497855"/>
              <a:gd name="connsiteY12" fmla="*/ 322730 h 457200"/>
              <a:gd name="connsiteX13" fmla="*/ 13761 w 497855"/>
              <a:gd name="connsiteY13" fmla="*/ 443753 h 457200"/>
              <a:gd name="connsiteX14" fmla="*/ 54102 w 497855"/>
              <a:gd name="connsiteY14" fmla="*/ 457200 h 457200"/>
              <a:gd name="connsiteX15" fmla="*/ 94443 w 497855"/>
              <a:gd name="connsiteY15" fmla="*/ 430306 h 457200"/>
              <a:gd name="connsiteX16" fmla="*/ 134784 w 497855"/>
              <a:gd name="connsiteY16" fmla="*/ 416859 h 457200"/>
              <a:gd name="connsiteX17" fmla="*/ 202020 w 497855"/>
              <a:gd name="connsiteY17" fmla="*/ 403412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97855" h="457200">
                <a:moveTo>
                  <a:pt x="497855" y="0"/>
                </a:moveTo>
                <a:cubicBezTo>
                  <a:pt x="475443" y="4482"/>
                  <a:pt x="451628" y="4444"/>
                  <a:pt x="430620" y="13447"/>
                </a:cubicBezTo>
                <a:cubicBezTo>
                  <a:pt x="418967" y="18441"/>
                  <a:pt x="415065" y="34671"/>
                  <a:pt x="403725" y="40341"/>
                </a:cubicBezTo>
                <a:cubicBezTo>
                  <a:pt x="378369" y="53019"/>
                  <a:pt x="323043" y="67235"/>
                  <a:pt x="323043" y="67235"/>
                </a:cubicBezTo>
                <a:cubicBezTo>
                  <a:pt x="244380" y="145899"/>
                  <a:pt x="282180" y="116890"/>
                  <a:pt x="215467" y="161365"/>
                </a:cubicBezTo>
                <a:cubicBezTo>
                  <a:pt x="206502" y="174812"/>
                  <a:pt x="200736" y="191064"/>
                  <a:pt x="188573" y="201706"/>
                </a:cubicBezTo>
                <a:cubicBezTo>
                  <a:pt x="164247" y="222991"/>
                  <a:pt x="107890" y="255494"/>
                  <a:pt x="107890" y="255494"/>
                </a:cubicBezTo>
                <a:cubicBezTo>
                  <a:pt x="69797" y="369772"/>
                  <a:pt x="122924" y="230437"/>
                  <a:pt x="67549" y="322730"/>
                </a:cubicBezTo>
                <a:cubicBezTo>
                  <a:pt x="60256" y="334884"/>
                  <a:pt x="60441" y="350393"/>
                  <a:pt x="54102" y="363071"/>
                </a:cubicBezTo>
                <a:cubicBezTo>
                  <a:pt x="46874" y="377526"/>
                  <a:pt x="34436" y="388957"/>
                  <a:pt x="27208" y="403412"/>
                </a:cubicBezTo>
                <a:cubicBezTo>
                  <a:pt x="20869" y="416090"/>
                  <a:pt x="9279" y="457200"/>
                  <a:pt x="13761" y="443753"/>
                </a:cubicBezTo>
                <a:lnTo>
                  <a:pt x="27208" y="403412"/>
                </a:lnTo>
                <a:cubicBezTo>
                  <a:pt x="18243" y="376518"/>
                  <a:pt x="-2817" y="294555"/>
                  <a:pt x="314" y="322730"/>
                </a:cubicBezTo>
                <a:cubicBezTo>
                  <a:pt x="4796" y="363071"/>
                  <a:pt x="-1313" y="406067"/>
                  <a:pt x="13761" y="443753"/>
                </a:cubicBezTo>
                <a:cubicBezTo>
                  <a:pt x="19025" y="456914"/>
                  <a:pt x="40655" y="452718"/>
                  <a:pt x="54102" y="457200"/>
                </a:cubicBezTo>
                <a:cubicBezTo>
                  <a:pt x="67549" y="448235"/>
                  <a:pt x="79988" y="437534"/>
                  <a:pt x="94443" y="430306"/>
                </a:cubicBezTo>
                <a:cubicBezTo>
                  <a:pt x="107121" y="423967"/>
                  <a:pt x="121155" y="420753"/>
                  <a:pt x="134784" y="416859"/>
                </a:cubicBezTo>
                <a:cubicBezTo>
                  <a:pt x="185654" y="402325"/>
                  <a:pt x="171854" y="403412"/>
                  <a:pt x="202020" y="40341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8" name="Freeform 17">
            <a:extLst>
              <a:ext uri="{FF2B5EF4-FFF2-40B4-BE49-F238E27FC236}">
                <a16:creationId xmlns:a16="http://schemas.microsoft.com/office/drawing/2014/main" id="{BC9304D3-EDEF-41E2-B8D2-10342A14CD78}"/>
              </a:ext>
            </a:extLst>
          </p:cNvPr>
          <p:cNvSpPr/>
          <p:nvPr/>
        </p:nvSpPr>
        <p:spPr>
          <a:xfrm>
            <a:off x="3038475" y="1868488"/>
            <a:ext cx="901700" cy="2595562"/>
          </a:xfrm>
          <a:custGeom>
            <a:avLst/>
            <a:gdLst>
              <a:gd name="connsiteX0" fmla="*/ 901062 w 901062"/>
              <a:gd name="connsiteY0" fmla="*/ 0 h 2353235"/>
              <a:gd name="connsiteX1" fmla="*/ 833827 w 901062"/>
              <a:gd name="connsiteY1" fmla="*/ 13447 h 2353235"/>
              <a:gd name="connsiteX2" fmla="*/ 726250 w 901062"/>
              <a:gd name="connsiteY2" fmla="*/ 94130 h 2353235"/>
              <a:gd name="connsiteX3" fmla="*/ 685909 w 901062"/>
              <a:gd name="connsiteY3" fmla="*/ 121024 h 2353235"/>
              <a:gd name="connsiteX4" fmla="*/ 632121 w 901062"/>
              <a:gd name="connsiteY4" fmla="*/ 201706 h 2353235"/>
              <a:gd name="connsiteX5" fmla="*/ 551439 w 901062"/>
              <a:gd name="connsiteY5" fmla="*/ 322730 h 2353235"/>
              <a:gd name="connsiteX6" fmla="*/ 524545 w 901062"/>
              <a:gd name="connsiteY6" fmla="*/ 363071 h 2353235"/>
              <a:gd name="connsiteX7" fmla="*/ 497650 w 901062"/>
              <a:gd name="connsiteY7" fmla="*/ 389965 h 2353235"/>
              <a:gd name="connsiteX8" fmla="*/ 484203 w 901062"/>
              <a:gd name="connsiteY8" fmla="*/ 430306 h 2353235"/>
              <a:gd name="connsiteX9" fmla="*/ 430415 w 901062"/>
              <a:gd name="connsiteY9" fmla="*/ 510988 h 2353235"/>
              <a:gd name="connsiteX10" fmla="*/ 416968 w 901062"/>
              <a:gd name="connsiteY10" fmla="*/ 564777 h 2353235"/>
              <a:gd name="connsiteX11" fmla="*/ 376627 w 901062"/>
              <a:gd name="connsiteY11" fmla="*/ 591671 h 2353235"/>
              <a:gd name="connsiteX12" fmla="*/ 349733 w 901062"/>
              <a:gd name="connsiteY12" fmla="*/ 672353 h 2353235"/>
              <a:gd name="connsiteX13" fmla="*/ 309392 w 901062"/>
              <a:gd name="connsiteY13" fmla="*/ 753035 h 2353235"/>
              <a:gd name="connsiteX14" fmla="*/ 255603 w 901062"/>
              <a:gd name="connsiteY14" fmla="*/ 820271 h 2353235"/>
              <a:gd name="connsiteX15" fmla="*/ 228709 w 901062"/>
              <a:gd name="connsiteY15" fmla="*/ 954741 h 2353235"/>
              <a:gd name="connsiteX16" fmla="*/ 201815 w 901062"/>
              <a:gd name="connsiteY16" fmla="*/ 1062318 h 2353235"/>
              <a:gd name="connsiteX17" fmla="*/ 174921 w 901062"/>
              <a:gd name="connsiteY17" fmla="*/ 1707777 h 2353235"/>
              <a:gd name="connsiteX18" fmla="*/ 188368 w 901062"/>
              <a:gd name="connsiteY18" fmla="*/ 2312894 h 2353235"/>
              <a:gd name="connsiteX19" fmla="*/ 228709 w 901062"/>
              <a:gd name="connsiteY19" fmla="*/ 2299447 h 2353235"/>
              <a:gd name="connsiteX20" fmla="*/ 255603 w 901062"/>
              <a:gd name="connsiteY20" fmla="*/ 2259106 h 2353235"/>
              <a:gd name="connsiteX21" fmla="*/ 282498 w 901062"/>
              <a:gd name="connsiteY21" fmla="*/ 2232212 h 2353235"/>
              <a:gd name="connsiteX22" fmla="*/ 309392 w 901062"/>
              <a:gd name="connsiteY22" fmla="*/ 2151530 h 2353235"/>
              <a:gd name="connsiteX23" fmla="*/ 269050 w 901062"/>
              <a:gd name="connsiteY23" fmla="*/ 2191871 h 2353235"/>
              <a:gd name="connsiteX24" fmla="*/ 228709 w 901062"/>
              <a:gd name="connsiteY24" fmla="*/ 2272553 h 2353235"/>
              <a:gd name="connsiteX25" fmla="*/ 188368 w 901062"/>
              <a:gd name="connsiteY25" fmla="*/ 2353235 h 2353235"/>
              <a:gd name="connsiteX26" fmla="*/ 134580 w 901062"/>
              <a:gd name="connsiteY26" fmla="*/ 2339788 h 2353235"/>
              <a:gd name="connsiteX27" fmla="*/ 94239 w 901062"/>
              <a:gd name="connsiteY27" fmla="*/ 2326341 h 2353235"/>
              <a:gd name="connsiteX28" fmla="*/ 67345 w 901062"/>
              <a:gd name="connsiteY28" fmla="*/ 2245659 h 2353235"/>
              <a:gd name="connsiteX29" fmla="*/ 40450 w 901062"/>
              <a:gd name="connsiteY29" fmla="*/ 2218765 h 2353235"/>
              <a:gd name="connsiteX30" fmla="*/ 109 w 901062"/>
              <a:gd name="connsiteY30" fmla="*/ 2191871 h 2353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1062" h="2353235">
                <a:moveTo>
                  <a:pt x="901062" y="0"/>
                </a:moveTo>
                <a:cubicBezTo>
                  <a:pt x="878650" y="4482"/>
                  <a:pt x="854634" y="3989"/>
                  <a:pt x="833827" y="13447"/>
                </a:cubicBezTo>
                <a:cubicBezTo>
                  <a:pt x="725186" y="62829"/>
                  <a:pt x="782830" y="48866"/>
                  <a:pt x="726250" y="94130"/>
                </a:cubicBezTo>
                <a:cubicBezTo>
                  <a:pt x="713630" y="104226"/>
                  <a:pt x="699356" y="112059"/>
                  <a:pt x="685909" y="121024"/>
                </a:cubicBezTo>
                <a:cubicBezTo>
                  <a:pt x="660192" y="198176"/>
                  <a:pt x="690879" y="126160"/>
                  <a:pt x="632121" y="201706"/>
                </a:cubicBezTo>
                <a:cubicBezTo>
                  <a:pt x="632108" y="201723"/>
                  <a:pt x="564892" y="302551"/>
                  <a:pt x="551439" y="322730"/>
                </a:cubicBezTo>
                <a:cubicBezTo>
                  <a:pt x="542474" y="336177"/>
                  <a:pt x="535973" y="351643"/>
                  <a:pt x="524545" y="363071"/>
                </a:cubicBezTo>
                <a:lnTo>
                  <a:pt x="497650" y="389965"/>
                </a:lnTo>
                <a:cubicBezTo>
                  <a:pt x="493168" y="403412"/>
                  <a:pt x="491087" y="417915"/>
                  <a:pt x="484203" y="430306"/>
                </a:cubicBezTo>
                <a:cubicBezTo>
                  <a:pt x="468506" y="458561"/>
                  <a:pt x="430415" y="510988"/>
                  <a:pt x="430415" y="510988"/>
                </a:cubicBezTo>
                <a:cubicBezTo>
                  <a:pt x="425933" y="528918"/>
                  <a:pt x="427220" y="549399"/>
                  <a:pt x="416968" y="564777"/>
                </a:cubicBezTo>
                <a:cubicBezTo>
                  <a:pt x="408003" y="578224"/>
                  <a:pt x="385192" y="577966"/>
                  <a:pt x="376627" y="591671"/>
                </a:cubicBezTo>
                <a:cubicBezTo>
                  <a:pt x="361602" y="615711"/>
                  <a:pt x="365458" y="648765"/>
                  <a:pt x="349733" y="672353"/>
                </a:cubicBezTo>
                <a:cubicBezTo>
                  <a:pt x="272662" y="787960"/>
                  <a:pt x="365062" y="641693"/>
                  <a:pt x="309392" y="753035"/>
                </a:cubicBezTo>
                <a:cubicBezTo>
                  <a:pt x="292427" y="786965"/>
                  <a:pt x="280620" y="795255"/>
                  <a:pt x="255603" y="820271"/>
                </a:cubicBezTo>
                <a:cubicBezTo>
                  <a:pt x="225223" y="911410"/>
                  <a:pt x="259612" y="800227"/>
                  <a:pt x="228709" y="954741"/>
                </a:cubicBezTo>
                <a:cubicBezTo>
                  <a:pt x="221460" y="990986"/>
                  <a:pt x="201815" y="1062318"/>
                  <a:pt x="201815" y="1062318"/>
                </a:cubicBezTo>
                <a:cubicBezTo>
                  <a:pt x="185577" y="1305895"/>
                  <a:pt x="174921" y="1428992"/>
                  <a:pt x="174921" y="1707777"/>
                </a:cubicBezTo>
                <a:cubicBezTo>
                  <a:pt x="174921" y="1909532"/>
                  <a:pt x="183886" y="2111188"/>
                  <a:pt x="188368" y="2312894"/>
                </a:cubicBezTo>
                <a:cubicBezTo>
                  <a:pt x="201815" y="2308412"/>
                  <a:pt x="217641" y="2308302"/>
                  <a:pt x="228709" y="2299447"/>
                </a:cubicBezTo>
                <a:cubicBezTo>
                  <a:pt x="241329" y="2289351"/>
                  <a:pt x="245507" y="2271726"/>
                  <a:pt x="255603" y="2259106"/>
                </a:cubicBezTo>
                <a:cubicBezTo>
                  <a:pt x="263523" y="2249206"/>
                  <a:pt x="273533" y="2241177"/>
                  <a:pt x="282498" y="2232212"/>
                </a:cubicBezTo>
                <a:cubicBezTo>
                  <a:pt x="291463" y="2205318"/>
                  <a:pt x="329438" y="2131485"/>
                  <a:pt x="309392" y="2151530"/>
                </a:cubicBezTo>
                <a:lnTo>
                  <a:pt x="269050" y="2191871"/>
                </a:lnTo>
                <a:cubicBezTo>
                  <a:pt x="235251" y="2293269"/>
                  <a:pt x="280844" y="2168283"/>
                  <a:pt x="228709" y="2272553"/>
                </a:cubicBezTo>
                <a:cubicBezTo>
                  <a:pt x="173036" y="2383899"/>
                  <a:pt x="265442" y="2237623"/>
                  <a:pt x="188368" y="2353235"/>
                </a:cubicBezTo>
                <a:cubicBezTo>
                  <a:pt x="170439" y="2348753"/>
                  <a:pt x="152350" y="2344865"/>
                  <a:pt x="134580" y="2339788"/>
                </a:cubicBezTo>
                <a:cubicBezTo>
                  <a:pt x="120951" y="2335894"/>
                  <a:pt x="102478" y="2337875"/>
                  <a:pt x="94239" y="2326341"/>
                </a:cubicBezTo>
                <a:cubicBezTo>
                  <a:pt x="77762" y="2303273"/>
                  <a:pt x="87391" y="2265704"/>
                  <a:pt x="67345" y="2245659"/>
                </a:cubicBezTo>
                <a:cubicBezTo>
                  <a:pt x="58380" y="2236694"/>
                  <a:pt x="51322" y="2225288"/>
                  <a:pt x="40450" y="2218765"/>
                </a:cubicBezTo>
                <a:cubicBezTo>
                  <a:pt x="-4143" y="2192009"/>
                  <a:pt x="109" y="2223253"/>
                  <a:pt x="109" y="219187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pic>
        <p:nvPicPr>
          <p:cNvPr id="6160" name="Picture 2" descr="http://img.rtvslo.si/upload/Slovenija/mrk_7_1.jpg">
            <a:extLst>
              <a:ext uri="{FF2B5EF4-FFF2-40B4-BE49-F238E27FC236}">
                <a16:creationId xmlns:a16="http://schemas.microsoft.com/office/drawing/2014/main" id="{057F8BD1-F7B1-485E-9FEA-6913976951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288085">
            <a:off x="5106988" y="2214563"/>
            <a:ext cx="928687" cy="69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1" name="Picture 4" descr="http://upload.wikimedia.org/wikipedia/commons/7/7b/Lunar_eclipse01.JPEG">
            <a:extLst>
              <a:ext uri="{FF2B5EF4-FFF2-40B4-BE49-F238E27FC236}">
                <a16:creationId xmlns:a16="http://schemas.microsoft.com/office/drawing/2014/main" id="{08619E63-1143-4D0D-A1C2-A6875FA461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179418">
            <a:off x="4449763" y="5568950"/>
            <a:ext cx="93345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2" name="Picture 6" descr="https://static.slo-tech.com/51998.jpg">
            <a:extLst>
              <a:ext uri="{FF2B5EF4-FFF2-40B4-BE49-F238E27FC236}">
                <a16:creationId xmlns:a16="http://schemas.microsoft.com/office/drawing/2014/main" id="{66D76292-B6CD-47D1-831A-2BF224BC6B2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188399">
            <a:off x="7219950" y="4608513"/>
            <a:ext cx="963613"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3" name="Picture 8" descr="http://images.24ur.com/media/images/600xX/Dec2011/60823961.jpg?d41d">
            <a:extLst>
              <a:ext uri="{FF2B5EF4-FFF2-40B4-BE49-F238E27FC236}">
                <a16:creationId xmlns:a16="http://schemas.microsoft.com/office/drawing/2014/main" id="{C2360E83-99BE-4D6F-A464-8C4DFDD3358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781475">
            <a:off x="227013" y="3913188"/>
            <a:ext cx="11652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FB0CB-EF5A-4384-8F66-B6FB877A66F5}"/>
              </a:ext>
            </a:extLst>
          </p:cNvPr>
          <p:cNvSpPr>
            <a:spLocks noGrp="1"/>
          </p:cNvSpPr>
          <p:nvPr>
            <p:ph type="title"/>
          </p:nvPr>
        </p:nvSpPr>
        <p:spPr>
          <a:xfrm>
            <a:off x="460375" y="-315913"/>
            <a:ext cx="8229600" cy="1600201"/>
          </a:xfrm>
        </p:spPr>
        <p:txBody>
          <a:bodyPr/>
          <a:lstStyle/>
          <a:p>
            <a:pPr fontAlgn="auto">
              <a:spcAft>
                <a:spcPts val="0"/>
              </a:spcAft>
              <a:defRPr/>
            </a:pPr>
            <a:r>
              <a:rPr lang="sl-SI" dirty="0"/>
              <a:t>POPOLNI LUNIN MRK</a:t>
            </a:r>
          </a:p>
        </p:txBody>
      </p:sp>
      <p:sp>
        <p:nvSpPr>
          <p:cNvPr id="7171" name="Content Placeholder 2">
            <a:extLst>
              <a:ext uri="{FF2B5EF4-FFF2-40B4-BE49-F238E27FC236}">
                <a16:creationId xmlns:a16="http://schemas.microsoft.com/office/drawing/2014/main" id="{BA919B92-4460-4E44-9117-42EF173FE6B7}"/>
              </a:ext>
            </a:extLst>
          </p:cNvPr>
          <p:cNvSpPr>
            <a:spLocks noGrp="1"/>
          </p:cNvSpPr>
          <p:nvPr>
            <p:ph idx="1"/>
          </p:nvPr>
        </p:nvSpPr>
        <p:spPr>
          <a:xfrm>
            <a:off x="460375" y="1412875"/>
            <a:ext cx="8229600" cy="4525963"/>
          </a:xfrm>
        </p:spPr>
        <p:txBody>
          <a:bodyPr/>
          <a:lstStyle/>
          <a:p>
            <a:pPr>
              <a:buFont typeface="Arial" panose="020B0604020202020204" pitchFamily="34" charset="0"/>
              <a:buBlip>
                <a:blip r:embed="rId2"/>
              </a:buBlip>
            </a:pPr>
            <a:r>
              <a:rPr lang="sl-SI" altLang="sl-SI"/>
              <a:t>Tak mrk nastopi kadar se cela površina Lune potopi v Zemljino senco. </a:t>
            </a:r>
          </a:p>
          <a:p>
            <a:pPr>
              <a:buFont typeface="Arial" panose="020B0604020202020204" pitchFamily="34" charset="0"/>
              <a:buBlip>
                <a:blip r:embed="rId2"/>
              </a:buBlip>
            </a:pPr>
            <a:r>
              <a:rPr lang="sl-SI" altLang="sl-SI"/>
              <a:t>Luna še je vedno malo osvetljena.</a:t>
            </a:r>
          </a:p>
          <a:p>
            <a:pPr>
              <a:buFont typeface="Arial" panose="020B0604020202020204" pitchFamily="34" charset="0"/>
              <a:buBlip>
                <a:blip r:embed="rId2"/>
              </a:buBlip>
            </a:pPr>
            <a:r>
              <a:rPr lang="sl-SI" altLang="sl-SI"/>
              <a:t>Ko zaide v Zemljino senco le redko popolnoma izgine.</a:t>
            </a:r>
          </a:p>
          <a:p>
            <a:pPr>
              <a:buFont typeface="Arial" panose="020B0604020202020204" pitchFamily="34" charset="0"/>
              <a:buBlip>
                <a:blip r:embed="rId2"/>
              </a:buBlip>
            </a:pPr>
            <a:r>
              <a:rPr lang="sl-SI" altLang="sl-SI"/>
              <a:t>Rdeča je zato, ker Zemljina atmosfera močno sipa modro svetlobo, tako dobimo bolj rdeče barve.</a:t>
            </a:r>
          </a:p>
          <a:p>
            <a:pPr>
              <a:buFont typeface="Arial" panose="020B0604020202020204" pitchFamily="34" charset="0"/>
              <a:buBlip>
                <a:blip r:embed="rId2"/>
              </a:buBlip>
            </a:pPr>
            <a:r>
              <a:rPr lang="sl-SI" altLang="sl-SI"/>
              <a:t>Iz istega razloga je Sonce ob vzhodu/zahodu rdeče barve. </a:t>
            </a:r>
          </a:p>
        </p:txBody>
      </p:sp>
      <p:sp>
        <p:nvSpPr>
          <p:cNvPr id="7172" name="AutoShape 2" descr="https://docs.google.com/viewer?attid=0.1&amp;pid=gmail&amp;thid=141dcb71f2c05741&amp;url=https%3A%2F%2Fmail.google.com%2Fmail%2F%3Fui%3D2%26ik%3Ddfa02ef417%26view%3Datt%26th%3D141dcb71f2c05741%26attid%3D0.1%26disp%3Dsafe%26realattid%3Df_hn25ra7l0%26zw&amp;docid=c07c4e98c95ef3ce526985a07e5e6c22%7C7938d88604fc7b8acf094cf798e04bae&amp;a=bi&amp;pagenumber=1&amp;w=800">
            <a:extLst>
              <a:ext uri="{FF2B5EF4-FFF2-40B4-BE49-F238E27FC236}">
                <a16:creationId xmlns:a16="http://schemas.microsoft.com/office/drawing/2014/main" id="{C5F9D173-C994-4AFF-81B6-C5B649A6022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fontAlgn="base">
              <a:spcBef>
                <a:spcPct val="0"/>
              </a:spcBef>
              <a:spcAft>
                <a:spcPct val="0"/>
              </a:spcAft>
              <a:defRPr>
                <a:solidFill>
                  <a:schemeClr val="tx1"/>
                </a:solidFill>
                <a:latin typeface="Palatino Linotype" panose="02040502050505030304" pitchFamily="18" charset="0"/>
              </a:defRPr>
            </a:lvl6pPr>
            <a:lvl7pPr marL="2971800" indent="-228600" fontAlgn="base">
              <a:spcBef>
                <a:spcPct val="0"/>
              </a:spcBef>
              <a:spcAft>
                <a:spcPct val="0"/>
              </a:spcAft>
              <a:defRPr>
                <a:solidFill>
                  <a:schemeClr val="tx1"/>
                </a:solidFill>
                <a:latin typeface="Palatino Linotype" panose="02040502050505030304" pitchFamily="18" charset="0"/>
              </a:defRPr>
            </a:lvl7pPr>
            <a:lvl8pPr marL="3429000" indent="-228600" fontAlgn="base">
              <a:spcBef>
                <a:spcPct val="0"/>
              </a:spcBef>
              <a:spcAft>
                <a:spcPct val="0"/>
              </a:spcAft>
              <a:defRPr>
                <a:solidFill>
                  <a:schemeClr val="tx1"/>
                </a:solidFill>
                <a:latin typeface="Palatino Linotype" panose="02040502050505030304" pitchFamily="18" charset="0"/>
              </a:defRPr>
            </a:lvl8pPr>
            <a:lvl9pPr marL="3886200" indent="-228600" fontAlgn="base">
              <a:spcBef>
                <a:spcPct val="0"/>
              </a:spcBef>
              <a:spcAft>
                <a:spcPct val="0"/>
              </a:spcAft>
              <a:defRPr>
                <a:solidFill>
                  <a:schemeClr val="tx1"/>
                </a:solidFill>
                <a:latin typeface="Palatino Linotype" panose="02040502050505030304" pitchFamily="18" charset="0"/>
              </a:defRPr>
            </a:lvl9pPr>
          </a:lstStyle>
          <a:p>
            <a:endParaRPr lang="sl-SI" altLang="sl-SI"/>
          </a:p>
        </p:txBody>
      </p:sp>
      <p:sp>
        <p:nvSpPr>
          <p:cNvPr id="7173" name="AutoShape 4" descr="https://docs.google.com/viewer?attid=0.1&amp;pid=gmail&amp;thid=141dcb71f2c05741&amp;url=https%3A%2F%2Fmail.google.com%2Fmail%2F%3Fui%3D2%26ik%3Ddfa02ef417%26view%3Datt%26th%3D141dcb71f2c05741%26attid%3D0.1%26disp%3Dsafe%26realattid%3Df_hn25ra7l0%26zw&amp;docid=c07c4e98c95ef3ce526985a07e5e6c22%7C7938d88604fc7b8acf094cf798e04bae&amp;a=bi&amp;pagenumber=1&amp;w=800">
            <a:extLst>
              <a:ext uri="{FF2B5EF4-FFF2-40B4-BE49-F238E27FC236}">
                <a16:creationId xmlns:a16="http://schemas.microsoft.com/office/drawing/2014/main" id="{A4AB80E1-05A9-43A4-A96F-94A848283030}"/>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fontAlgn="base">
              <a:spcBef>
                <a:spcPct val="0"/>
              </a:spcBef>
              <a:spcAft>
                <a:spcPct val="0"/>
              </a:spcAft>
              <a:defRPr>
                <a:solidFill>
                  <a:schemeClr val="tx1"/>
                </a:solidFill>
                <a:latin typeface="Palatino Linotype" panose="02040502050505030304" pitchFamily="18" charset="0"/>
              </a:defRPr>
            </a:lvl6pPr>
            <a:lvl7pPr marL="2971800" indent="-228600" fontAlgn="base">
              <a:spcBef>
                <a:spcPct val="0"/>
              </a:spcBef>
              <a:spcAft>
                <a:spcPct val="0"/>
              </a:spcAft>
              <a:defRPr>
                <a:solidFill>
                  <a:schemeClr val="tx1"/>
                </a:solidFill>
                <a:latin typeface="Palatino Linotype" panose="02040502050505030304" pitchFamily="18" charset="0"/>
              </a:defRPr>
            </a:lvl7pPr>
            <a:lvl8pPr marL="3429000" indent="-228600" fontAlgn="base">
              <a:spcBef>
                <a:spcPct val="0"/>
              </a:spcBef>
              <a:spcAft>
                <a:spcPct val="0"/>
              </a:spcAft>
              <a:defRPr>
                <a:solidFill>
                  <a:schemeClr val="tx1"/>
                </a:solidFill>
                <a:latin typeface="Palatino Linotype" panose="02040502050505030304" pitchFamily="18" charset="0"/>
              </a:defRPr>
            </a:lvl8pPr>
            <a:lvl9pPr marL="3886200" indent="-228600" fontAlgn="base">
              <a:spcBef>
                <a:spcPct val="0"/>
              </a:spcBef>
              <a:spcAft>
                <a:spcPct val="0"/>
              </a:spcAft>
              <a:defRPr>
                <a:solidFill>
                  <a:schemeClr val="tx1"/>
                </a:solidFill>
                <a:latin typeface="Palatino Linotype" panose="02040502050505030304" pitchFamily="18" charset="0"/>
              </a:defRPr>
            </a:lvl9pPr>
          </a:lstStyle>
          <a:p>
            <a:endParaRPr lang="sl-SI" altLang="sl-SI"/>
          </a:p>
        </p:txBody>
      </p:sp>
      <p:pic>
        <p:nvPicPr>
          <p:cNvPr id="7174" name="Picture 6" descr="https://static.slo-tech.com/51998.jpg">
            <a:extLst>
              <a:ext uri="{FF2B5EF4-FFF2-40B4-BE49-F238E27FC236}">
                <a16:creationId xmlns:a16="http://schemas.microsoft.com/office/drawing/2014/main" id="{6DDBB630-0873-433D-B0A2-C36F33071D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1588" y="4913313"/>
            <a:ext cx="2665412"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2931B-6E4D-409C-88C5-C0538D32342A}"/>
              </a:ext>
            </a:extLst>
          </p:cNvPr>
          <p:cNvSpPr>
            <a:spLocks noGrp="1"/>
          </p:cNvSpPr>
          <p:nvPr>
            <p:ph type="title"/>
          </p:nvPr>
        </p:nvSpPr>
        <p:spPr/>
        <p:txBody>
          <a:bodyPr/>
          <a:lstStyle/>
          <a:p>
            <a:pPr fontAlgn="auto">
              <a:spcAft>
                <a:spcPts val="0"/>
              </a:spcAft>
              <a:defRPr/>
            </a:pPr>
            <a:r>
              <a:rPr lang="sl-SI" dirty="0"/>
              <a:t>DELNI LUNIN MRK</a:t>
            </a:r>
          </a:p>
        </p:txBody>
      </p:sp>
      <p:sp>
        <p:nvSpPr>
          <p:cNvPr id="4" name="TextBox 3">
            <a:extLst>
              <a:ext uri="{FF2B5EF4-FFF2-40B4-BE49-F238E27FC236}">
                <a16:creationId xmlns:a16="http://schemas.microsoft.com/office/drawing/2014/main" id="{55EF9C11-9D8D-428B-99C6-21339DB693D6}"/>
              </a:ext>
            </a:extLst>
          </p:cNvPr>
          <p:cNvSpPr txBox="1"/>
          <p:nvPr/>
        </p:nvSpPr>
        <p:spPr>
          <a:xfrm rot="685384">
            <a:off x="3059113" y="2446338"/>
            <a:ext cx="5318125" cy="1754187"/>
          </a:xfrm>
          <a:prstGeom prst="rect">
            <a:avLst/>
          </a:prstGeom>
          <a:noFill/>
        </p:spPr>
        <p:txBody>
          <a:bodyPr wrap="none">
            <a:spAutoFit/>
          </a:bodyPr>
          <a:lstStyle/>
          <a:p>
            <a:pPr fontAlgn="auto">
              <a:spcBef>
                <a:spcPts val="0"/>
              </a:spcBef>
              <a:spcAft>
                <a:spcPts val="0"/>
              </a:spcAft>
              <a:defRPr/>
            </a:pPr>
            <a:r>
              <a:rPr lang="sl-SI" sz="3600" dirty="0">
                <a:effectLst>
                  <a:outerShdw blurRad="38100" dist="38100" dir="2700000" algn="tl">
                    <a:srgbClr val="000000">
                      <a:alpha val="43137"/>
                    </a:srgbClr>
                  </a:outerShdw>
                </a:effectLst>
                <a:latin typeface="Tempus Sans ITC" panose="04020404030D07020202" pitchFamily="82" charset="0"/>
                <a:cs typeface="+mn-cs"/>
              </a:rPr>
              <a:t>To je mrk, ki nastopi kadar</a:t>
            </a:r>
          </a:p>
          <a:p>
            <a:pPr fontAlgn="auto">
              <a:spcBef>
                <a:spcPts val="0"/>
              </a:spcBef>
              <a:spcAft>
                <a:spcPts val="0"/>
              </a:spcAft>
              <a:defRPr/>
            </a:pPr>
            <a:r>
              <a:rPr lang="sl-SI" sz="3600" dirty="0">
                <a:effectLst>
                  <a:outerShdw blurRad="38100" dist="38100" dir="2700000" algn="tl">
                    <a:srgbClr val="000000">
                      <a:alpha val="43137"/>
                    </a:srgbClr>
                  </a:outerShdw>
                </a:effectLst>
                <a:latin typeface="Tempus Sans ITC" panose="04020404030D07020202" pitchFamily="82" charset="0"/>
                <a:cs typeface="+mn-cs"/>
              </a:rPr>
              <a:t> gre le del Lunine površine</a:t>
            </a:r>
          </a:p>
          <a:p>
            <a:pPr fontAlgn="auto">
              <a:spcBef>
                <a:spcPts val="0"/>
              </a:spcBef>
              <a:spcAft>
                <a:spcPts val="0"/>
              </a:spcAft>
              <a:defRPr/>
            </a:pPr>
            <a:r>
              <a:rPr lang="sl-SI" sz="3600" dirty="0">
                <a:effectLst>
                  <a:outerShdw blurRad="38100" dist="38100" dir="2700000" algn="tl">
                    <a:srgbClr val="000000">
                      <a:alpha val="43137"/>
                    </a:srgbClr>
                  </a:outerShdw>
                </a:effectLst>
                <a:latin typeface="Tempus Sans ITC" panose="04020404030D07020202" pitchFamily="82" charset="0"/>
                <a:cs typeface="+mn-cs"/>
              </a:rPr>
              <a:t> skozi Zemljino senco</a:t>
            </a:r>
          </a:p>
        </p:txBody>
      </p:sp>
      <p:sp>
        <p:nvSpPr>
          <p:cNvPr id="5" name="Freeform 4">
            <a:extLst>
              <a:ext uri="{FF2B5EF4-FFF2-40B4-BE49-F238E27FC236}">
                <a16:creationId xmlns:a16="http://schemas.microsoft.com/office/drawing/2014/main" id="{4B4F4D38-6E2E-435B-9CDE-C3C41B419B18}"/>
              </a:ext>
            </a:extLst>
          </p:cNvPr>
          <p:cNvSpPr/>
          <p:nvPr/>
        </p:nvSpPr>
        <p:spPr>
          <a:xfrm>
            <a:off x="2578100" y="1697038"/>
            <a:ext cx="6280150" cy="3011487"/>
          </a:xfrm>
          <a:custGeom>
            <a:avLst/>
            <a:gdLst>
              <a:gd name="connsiteX0" fmla="*/ 1398864 w 5970864"/>
              <a:gd name="connsiteY0" fmla="*/ 161364 h 3012141"/>
              <a:gd name="connsiteX1" fmla="*/ 1291287 w 5970864"/>
              <a:gd name="connsiteY1" fmla="*/ 80682 h 3012141"/>
              <a:gd name="connsiteX2" fmla="*/ 1250946 w 5970864"/>
              <a:gd name="connsiteY2" fmla="*/ 67235 h 3012141"/>
              <a:gd name="connsiteX3" fmla="*/ 1143370 w 5970864"/>
              <a:gd name="connsiteY3" fmla="*/ 40341 h 3012141"/>
              <a:gd name="connsiteX4" fmla="*/ 995452 w 5970864"/>
              <a:gd name="connsiteY4" fmla="*/ 0 h 3012141"/>
              <a:gd name="connsiteX5" fmla="*/ 726511 w 5970864"/>
              <a:gd name="connsiteY5" fmla="*/ 13447 h 3012141"/>
              <a:gd name="connsiteX6" fmla="*/ 578593 w 5970864"/>
              <a:gd name="connsiteY6" fmla="*/ 53788 h 3012141"/>
              <a:gd name="connsiteX7" fmla="*/ 538252 w 5970864"/>
              <a:gd name="connsiteY7" fmla="*/ 67235 h 3012141"/>
              <a:gd name="connsiteX8" fmla="*/ 497911 w 5970864"/>
              <a:gd name="connsiteY8" fmla="*/ 80682 h 3012141"/>
              <a:gd name="connsiteX9" fmla="*/ 417228 w 5970864"/>
              <a:gd name="connsiteY9" fmla="*/ 121023 h 3012141"/>
              <a:gd name="connsiteX10" fmla="*/ 363440 w 5970864"/>
              <a:gd name="connsiteY10" fmla="*/ 174811 h 3012141"/>
              <a:gd name="connsiteX11" fmla="*/ 323099 w 5970864"/>
              <a:gd name="connsiteY11" fmla="*/ 188258 h 3012141"/>
              <a:gd name="connsiteX12" fmla="*/ 228970 w 5970864"/>
              <a:gd name="connsiteY12" fmla="*/ 295835 h 3012141"/>
              <a:gd name="connsiteX13" fmla="*/ 215523 w 5970864"/>
              <a:gd name="connsiteY13" fmla="*/ 336176 h 3012141"/>
              <a:gd name="connsiteX14" fmla="*/ 202075 w 5970864"/>
              <a:gd name="connsiteY14" fmla="*/ 416858 h 3012141"/>
              <a:gd name="connsiteX15" fmla="*/ 188628 w 5970864"/>
              <a:gd name="connsiteY15" fmla="*/ 484094 h 3012141"/>
              <a:gd name="connsiteX16" fmla="*/ 215523 w 5970864"/>
              <a:gd name="connsiteY16" fmla="*/ 699247 h 3012141"/>
              <a:gd name="connsiteX17" fmla="*/ 242417 w 5970864"/>
              <a:gd name="connsiteY17" fmla="*/ 739588 h 3012141"/>
              <a:gd name="connsiteX18" fmla="*/ 255864 w 5970864"/>
              <a:gd name="connsiteY18" fmla="*/ 779929 h 3012141"/>
              <a:gd name="connsiteX19" fmla="*/ 296205 w 5970864"/>
              <a:gd name="connsiteY19" fmla="*/ 793376 h 3012141"/>
              <a:gd name="connsiteX20" fmla="*/ 255864 w 5970864"/>
              <a:gd name="connsiteY20" fmla="*/ 820270 h 3012141"/>
              <a:gd name="connsiteX21" fmla="*/ 188628 w 5970864"/>
              <a:gd name="connsiteY21" fmla="*/ 887505 h 3012141"/>
              <a:gd name="connsiteX22" fmla="*/ 161734 w 5970864"/>
              <a:gd name="connsiteY22" fmla="*/ 914400 h 3012141"/>
              <a:gd name="connsiteX23" fmla="*/ 121393 w 5970864"/>
              <a:gd name="connsiteY23" fmla="*/ 941294 h 3012141"/>
              <a:gd name="connsiteX24" fmla="*/ 67605 w 5970864"/>
              <a:gd name="connsiteY24" fmla="*/ 1021976 h 3012141"/>
              <a:gd name="connsiteX25" fmla="*/ 54158 w 5970864"/>
              <a:gd name="connsiteY25" fmla="*/ 1075764 h 3012141"/>
              <a:gd name="connsiteX26" fmla="*/ 13817 w 5970864"/>
              <a:gd name="connsiteY26" fmla="*/ 1210235 h 3012141"/>
              <a:gd name="connsiteX27" fmla="*/ 13817 w 5970864"/>
              <a:gd name="connsiteY27" fmla="*/ 1479176 h 3012141"/>
              <a:gd name="connsiteX28" fmla="*/ 40711 w 5970864"/>
              <a:gd name="connsiteY28" fmla="*/ 1573305 h 3012141"/>
              <a:gd name="connsiteX29" fmla="*/ 81052 w 5970864"/>
              <a:gd name="connsiteY29" fmla="*/ 1586752 h 3012141"/>
              <a:gd name="connsiteX30" fmla="*/ 148287 w 5970864"/>
              <a:gd name="connsiteY30" fmla="*/ 1855694 h 3012141"/>
              <a:gd name="connsiteX31" fmla="*/ 175181 w 5970864"/>
              <a:gd name="connsiteY31" fmla="*/ 1936376 h 3012141"/>
              <a:gd name="connsiteX32" fmla="*/ 242417 w 5970864"/>
              <a:gd name="connsiteY32" fmla="*/ 2057400 h 3012141"/>
              <a:gd name="connsiteX33" fmla="*/ 269311 w 5970864"/>
              <a:gd name="connsiteY33" fmla="*/ 2097741 h 3012141"/>
              <a:gd name="connsiteX34" fmla="*/ 296205 w 5970864"/>
              <a:gd name="connsiteY34" fmla="*/ 2138082 h 3012141"/>
              <a:gd name="connsiteX35" fmla="*/ 336546 w 5970864"/>
              <a:gd name="connsiteY35" fmla="*/ 2164976 h 3012141"/>
              <a:gd name="connsiteX36" fmla="*/ 403781 w 5970864"/>
              <a:gd name="connsiteY36" fmla="*/ 2218764 h 3012141"/>
              <a:gd name="connsiteX37" fmla="*/ 484464 w 5970864"/>
              <a:gd name="connsiteY37" fmla="*/ 2272552 h 3012141"/>
              <a:gd name="connsiteX38" fmla="*/ 538252 w 5970864"/>
              <a:gd name="connsiteY38" fmla="*/ 2286000 h 3012141"/>
              <a:gd name="connsiteX39" fmla="*/ 632381 w 5970864"/>
              <a:gd name="connsiteY39" fmla="*/ 2312894 h 3012141"/>
              <a:gd name="connsiteX40" fmla="*/ 887875 w 5970864"/>
              <a:gd name="connsiteY40" fmla="*/ 2326341 h 3012141"/>
              <a:gd name="connsiteX41" fmla="*/ 941664 w 5970864"/>
              <a:gd name="connsiteY41" fmla="*/ 2393576 h 3012141"/>
              <a:gd name="connsiteX42" fmla="*/ 1049240 w 5970864"/>
              <a:gd name="connsiteY42" fmla="*/ 2487705 h 3012141"/>
              <a:gd name="connsiteX43" fmla="*/ 1129923 w 5970864"/>
              <a:gd name="connsiteY43" fmla="*/ 2514600 h 3012141"/>
              <a:gd name="connsiteX44" fmla="*/ 1170264 w 5970864"/>
              <a:gd name="connsiteY44" fmla="*/ 2541494 h 3012141"/>
              <a:gd name="connsiteX45" fmla="*/ 1291287 w 5970864"/>
              <a:gd name="connsiteY45" fmla="*/ 2581835 h 3012141"/>
              <a:gd name="connsiteX46" fmla="*/ 1358523 w 5970864"/>
              <a:gd name="connsiteY46" fmla="*/ 2608729 h 3012141"/>
              <a:gd name="connsiteX47" fmla="*/ 1519887 w 5970864"/>
              <a:gd name="connsiteY47" fmla="*/ 2635623 h 3012141"/>
              <a:gd name="connsiteX48" fmla="*/ 1681252 w 5970864"/>
              <a:gd name="connsiteY48" fmla="*/ 2675964 h 3012141"/>
              <a:gd name="connsiteX49" fmla="*/ 1788828 w 5970864"/>
              <a:gd name="connsiteY49" fmla="*/ 2702858 h 3012141"/>
              <a:gd name="connsiteX50" fmla="*/ 1950193 w 5970864"/>
              <a:gd name="connsiteY50" fmla="*/ 2689411 h 3012141"/>
              <a:gd name="connsiteX51" fmla="*/ 1990534 w 5970864"/>
              <a:gd name="connsiteY51" fmla="*/ 2675964 h 3012141"/>
              <a:gd name="connsiteX52" fmla="*/ 2246028 w 5970864"/>
              <a:gd name="connsiteY52" fmla="*/ 2662517 h 3012141"/>
              <a:gd name="connsiteX53" fmla="*/ 2286370 w 5970864"/>
              <a:gd name="connsiteY53" fmla="*/ 2675964 h 3012141"/>
              <a:gd name="connsiteX54" fmla="*/ 2353605 w 5970864"/>
              <a:gd name="connsiteY54" fmla="*/ 2729752 h 3012141"/>
              <a:gd name="connsiteX55" fmla="*/ 2420840 w 5970864"/>
              <a:gd name="connsiteY55" fmla="*/ 2783541 h 3012141"/>
              <a:gd name="connsiteX56" fmla="*/ 2461181 w 5970864"/>
              <a:gd name="connsiteY56" fmla="*/ 2796988 h 3012141"/>
              <a:gd name="connsiteX57" fmla="*/ 2514970 w 5970864"/>
              <a:gd name="connsiteY57" fmla="*/ 2823882 h 3012141"/>
              <a:gd name="connsiteX58" fmla="*/ 2595652 w 5970864"/>
              <a:gd name="connsiteY58" fmla="*/ 2850776 h 3012141"/>
              <a:gd name="connsiteX59" fmla="*/ 2757017 w 5970864"/>
              <a:gd name="connsiteY59" fmla="*/ 2904564 h 3012141"/>
              <a:gd name="connsiteX60" fmla="*/ 2797358 w 5970864"/>
              <a:gd name="connsiteY60" fmla="*/ 2918011 h 3012141"/>
              <a:gd name="connsiteX61" fmla="*/ 2958723 w 5970864"/>
              <a:gd name="connsiteY61" fmla="*/ 2944905 h 3012141"/>
              <a:gd name="connsiteX62" fmla="*/ 3066299 w 5970864"/>
              <a:gd name="connsiteY62" fmla="*/ 2931458 h 3012141"/>
              <a:gd name="connsiteX63" fmla="*/ 3146981 w 5970864"/>
              <a:gd name="connsiteY63" fmla="*/ 2904564 h 3012141"/>
              <a:gd name="connsiteX64" fmla="*/ 3200770 w 5970864"/>
              <a:gd name="connsiteY64" fmla="*/ 2891117 h 3012141"/>
              <a:gd name="connsiteX65" fmla="*/ 3241111 w 5970864"/>
              <a:gd name="connsiteY65" fmla="*/ 2877670 h 3012141"/>
              <a:gd name="connsiteX66" fmla="*/ 3335240 w 5970864"/>
              <a:gd name="connsiteY66" fmla="*/ 2864223 h 3012141"/>
              <a:gd name="connsiteX67" fmla="*/ 3415923 w 5970864"/>
              <a:gd name="connsiteY67" fmla="*/ 2837329 h 3012141"/>
              <a:gd name="connsiteX68" fmla="*/ 3496605 w 5970864"/>
              <a:gd name="connsiteY68" fmla="*/ 2877670 h 3012141"/>
              <a:gd name="connsiteX69" fmla="*/ 3577287 w 5970864"/>
              <a:gd name="connsiteY69" fmla="*/ 2904564 h 3012141"/>
              <a:gd name="connsiteX70" fmla="*/ 3617628 w 5970864"/>
              <a:gd name="connsiteY70" fmla="*/ 2931458 h 3012141"/>
              <a:gd name="connsiteX71" fmla="*/ 3684864 w 5970864"/>
              <a:gd name="connsiteY71" fmla="*/ 2944905 h 3012141"/>
              <a:gd name="connsiteX72" fmla="*/ 3765546 w 5970864"/>
              <a:gd name="connsiteY72" fmla="*/ 2971800 h 3012141"/>
              <a:gd name="connsiteX73" fmla="*/ 3900017 w 5970864"/>
              <a:gd name="connsiteY73" fmla="*/ 2985247 h 3012141"/>
              <a:gd name="connsiteX74" fmla="*/ 3980699 w 5970864"/>
              <a:gd name="connsiteY74" fmla="*/ 2998694 h 3012141"/>
              <a:gd name="connsiteX75" fmla="*/ 4074828 w 5970864"/>
              <a:gd name="connsiteY75" fmla="*/ 3012141 h 3012141"/>
              <a:gd name="connsiteX76" fmla="*/ 4289981 w 5970864"/>
              <a:gd name="connsiteY76" fmla="*/ 2971800 h 3012141"/>
              <a:gd name="connsiteX77" fmla="*/ 4330323 w 5970864"/>
              <a:gd name="connsiteY77" fmla="*/ 2958352 h 3012141"/>
              <a:gd name="connsiteX78" fmla="*/ 4370664 w 5970864"/>
              <a:gd name="connsiteY78" fmla="*/ 2931458 h 3012141"/>
              <a:gd name="connsiteX79" fmla="*/ 4491687 w 5970864"/>
              <a:gd name="connsiteY79" fmla="*/ 2891117 h 3012141"/>
              <a:gd name="connsiteX80" fmla="*/ 4532028 w 5970864"/>
              <a:gd name="connsiteY80" fmla="*/ 2877670 h 3012141"/>
              <a:gd name="connsiteX81" fmla="*/ 4585817 w 5970864"/>
              <a:gd name="connsiteY81" fmla="*/ 2810435 h 3012141"/>
              <a:gd name="connsiteX82" fmla="*/ 4599264 w 5970864"/>
              <a:gd name="connsiteY82" fmla="*/ 2770094 h 3012141"/>
              <a:gd name="connsiteX83" fmla="*/ 4639605 w 5970864"/>
              <a:gd name="connsiteY83" fmla="*/ 2756647 h 3012141"/>
              <a:gd name="connsiteX84" fmla="*/ 4706840 w 5970864"/>
              <a:gd name="connsiteY84" fmla="*/ 2770094 h 3012141"/>
              <a:gd name="connsiteX85" fmla="*/ 4814417 w 5970864"/>
              <a:gd name="connsiteY85" fmla="*/ 2810435 h 3012141"/>
              <a:gd name="connsiteX86" fmla="*/ 4975781 w 5970864"/>
              <a:gd name="connsiteY86" fmla="*/ 2837329 h 3012141"/>
              <a:gd name="connsiteX87" fmla="*/ 5258170 w 5970864"/>
              <a:gd name="connsiteY87" fmla="*/ 2823882 h 3012141"/>
              <a:gd name="connsiteX88" fmla="*/ 5338852 w 5970864"/>
              <a:gd name="connsiteY88" fmla="*/ 2796988 h 3012141"/>
              <a:gd name="connsiteX89" fmla="*/ 5406087 w 5970864"/>
              <a:gd name="connsiteY89" fmla="*/ 2783541 h 3012141"/>
              <a:gd name="connsiteX90" fmla="*/ 5486770 w 5970864"/>
              <a:gd name="connsiteY90" fmla="*/ 2756647 h 3012141"/>
              <a:gd name="connsiteX91" fmla="*/ 5540558 w 5970864"/>
              <a:gd name="connsiteY91" fmla="*/ 2743200 h 3012141"/>
              <a:gd name="connsiteX92" fmla="*/ 5594346 w 5970864"/>
              <a:gd name="connsiteY92" fmla="*/ 2716305 h 3012141"/>
              <a:gd name="connsiteX93" fmla="*/ 5715370 w 5970864"/>
              <a:gd name="connsiteY93" fmla="*/ 2649070 h 3012141"/>
              <a:gd name="connsiteX94" fmla="*/ 5755711 w 5970864"/>
              <a:gd name="connsiteY94" fmla="*/ 2622176 h 3012141"/>
              <a:gd name="connsiteX95" fmla="*/ 5796052 w 5970864"/>
              <a:gd name="connsiteY95" fmla="*/ 2541494 h 3012141"/>
              <a:gd name="connsiteX96" fmla="*/ 5822946 w 5970864"/>
              <a:gd name="connsiteY96" fmla="*/ 2501152 h 3012141"/>
              <a:gd name="connsiteX97" fmla="*/ 5836393 w 5970864"/>
              <a:gd name="connsiteY97" fmla="*/ 2460811 h 3012141"/>
              <a:gd name="connsiteX98" fmla="*/ 5863287 w 5970864"/>
              <a:gd name="connsiteY98" fmla="*/ 2420470 h 3012141"/>
              <a:gd name="connsiteX99" fmla="*/ 5890181 w 5970864"/>
              <a:gd name="connsiteY99" fmla="*/ 2366682 h 3012141"/>
              <a:gd name="connsiteX100" fmla="*/ 5903628 w 5970864"/>
              <a:gd name="connsiteY100" fmla="*/ 2299447 h 3012141"/>
              <a:gd name="connsiteX101" fmla="*/ 5930523 w 5970864"/>
              <a:gd name="connsiteY101" fmla="*/ 2218764 h 3012141"/>
              <a:gd name="connsiteX102" fmla="*/ 5957417 w 5970864"/>
              <a:gd name="connsiteY102" fmla="*/ 2084294 h 3012141"/>
              <a:gd name="connsiteX103" fmla="*/ 5917075 w 5970864"/>
              <a:gd name="connsiteY103" fmla="*/ 1963270 h 3012141"/>
              <a:gd name="connsiteX104" fmla="*/ 5903628 w 5970864"/>
              <a:gd name="connsiteY104" fmla="*/ 1922929 h 3012141"/>
              <a:gd name="connsiteX105" fmla="*/ 5876734 w 5970864"/>
              <a:gd name="connsiteY105" fmla="*/ 1882588 h 3012141"/>
              <a:gd name="connsiteX106" fmla="*/ 5903628 w 5970864"/>
              <a:gd name="connsiteY106" fmla="*/ 1748117 h 3012141"/>
              <a:gd name="connsiteX107" fmla="*/ 5917075 w 5970864"/>
              <a:gd name="connsiteY107" fmla="*/ 1680882 h 3012141"/>
              <a:gd name="connsiteX108" fmla="*/ 5930523 w 5970864"/>
              <a:gd name="connsiteY108" fmla="*/ 1640541 h 3012141"/>
              <a:gd name="connsiteX109" fmla="*/ 5957417 w 5970864"/>
              <a:gd name="connsiteY109" fmla="*/ 1519517 h 3012141"/>
              <a:gd name="connsiteX110" fmla="*/ 5970864 w 5970864"/>
              <a:gd name="connsiteY110" fmla="*/ 1479176 h 3012141"/>
              <a:gd name="connsiteX111" fmla="*/ 5957417 w 5970864"/>
              <a:gd name="connsiteY111" fmla="*/ 1331258 h 3012141"/>
              <a:gd name="connsiteX112" fmla="*/ 5930523 w 5970864"/>
              <a:gd name="connsiteY112" fmla="*/ 1250576 h 3012141"/>
              <a:gd name="connsiteX113" fmla="*/ 5863287 w 5970864"/>
              <a:gd name="connsiteY113" fmla="*/ 1129552 h 3012141"/>
              <a:gd name="connsiteX114" fmla="*/ 5836393 w 5970864"/>
              <a:gd name="connsiteY114" fmla="*/ 1089211 h 3012141"/>
              <a:gd name="connsiteX115" fmla="*/ 5796052 w 5970864"/>
              <a:gd name="connsiteY115" fmla="*/ 1062317 h 3012141"/>
              <a:gd name="connsiteX116" fmla="*/ 5648134 w 5970864"/>
              <a:gd name="connsiteY116" fmla="*/ 968188 h 3012141"/>
              <a:gd name="connsiteX117" fmla="*/ 5554005 w 5970864"/>
              <a:gd name="connsiteY117" fmla="*/ 941294 h 3012141"/>
              <a:gd name="connsiteX118" fmla="*/ 5500217 w 5970864"/>
              <a:gd name="connsiteY118" fmla="*/ 914400 h 3012141"/>
              <a:gd name="connsiteX119" fmla="*/ 5432981 w 5970864"/>
              <a:gd name="connsiteY119" fmla="*/ 900952 h 3012141"/>
              <a:gd name="connsiteX120" fmla="*/ 5352299 w 5970864"/>
              <a:gd name="connsiteY120" fmla="*/ 874058 h 3012141"/>
              <a:gd name="connsiteX121" fmla="*/ 5244723 w 5970864"/>
              <a:gd name="connsiteY121" fmla="*/ 847164 h 3012141"/>
              <a:gd name="connsiteX122" fmla="*/ 5190934 w 5970864"/>
              <a:gd name="connsiteY122" fmla="*/ 833717 h 3012141"/>
              <a:gd name="connsiteX123" fmla="*/ 4706840 w 5970864"/>
              <a:gd name="connsiteY123" fmla="*/ 847164 h 3012141"/>
              <a:gd name="connsiteX124" fmla="*/ 4626158 w 5970864"/>
              <a:gd name="connsiteY124" fmla="*/ 779929 h 3012141"/>
              <a:gd name="connsiteX125" fmla="*/ 4585817 w 5970864"/>
              <a:gd name="connsiteY125" fmla="*/ 753035 h 3012141"/>
              <a:gd name="connsiteX126" fmla="*/ 4532028 w 5970864"/>
              <a:gd name="connsiteY126" fmla="*/ 712694 h 3012141"/>
              <a:gd name="connsiteX127" fmla="*/ 4451346 w 5970864"/>
              <a:gd name="connsiteY127" fmla="*/ 645458 h 3012141"/>
              <a:gd name="connsiteX128" fmla="*/ 4357217 w 5970864"/>
              <a:gd name="connsiteY128" fmla="*/ 618564 h 3012141"/>
              <a:gd name="connsiteX129" fmla="*/ 4316875 w 5970864"/>
              <a:gd name="connsiteY129" fmla="*/ 591670 h 3012141"/>
              <a:gd name="connsiteX130" fmla="*/ 4236193 w 5970864"/>
              <a:gd name="connsiteY130" fmla="*/ 564776 h 3012141"/>
              <a:gd name="connsiteX131" fmla="*/ 4182405 w 5970864"/>
              <a:gd name="connsiteY131" fmla="*/ 537882 h 3012141"/>
              <a:gd name="connsiteX132" fmla="*/ 4074828 w 5970864"/>
              <a:gd name="connsiteY132" fmla="*/ 510988 h 3012141"/>
              <a:gd name="connsiteX133" fmla="*/ 3967252 w 5970864"/>
              <a:gd name="connsiteY133" fmla="*/ 457200 h 3012141"/>
              <a:gd name="connsiteX134" fmla="*/ 3832781 w 5970864"/>
              <a:gd name="connsiteY134" fmla="*/ 430305 h 3012141"/>
              <a:gd name="connsiteX135" fmla="*/ 3725205 w 5970864"/>
              <a:gd name="connsiteY135" fmla="*/ 403411 h 3012141"/>
              <a:gd name="connsiteX136" fmla="*/ 3496605 w 5970864"/>
              <a:gd name="connsiteY136" fmla="*/ 416858 h 3012141"/>
              <a:gd name="connsiteX137" fmla="*/ 3335240 w 5970864"/>
              <a:gd name="connsiteY137" fmla="*/ 443752 h 3012141"/>
              <a:gd name="connsiteX138" fmla="*/ 3214217 w 5970864"/>
              <a:gd name="connsiteY138" fmla="*/ 457200 h 3012141"/>
              <a:gd name="connsiteX139" fmla="*/ 3133534 w 5970864"/>
              <a:gd name="connsiteY139" fmla="*/ 403411 h 3012141"/>
              <a:gd name="connsiteX140" fmla="*/ 3039405 w 5970864"/>
              <a:gd name="connsiteY140" fmla="*/ 349623 h 3012141"/>
              <a:gd name="connsiteX141" fmla="*/ 2918381 w 5970864"/>
              <a:gd name="connsiteY141" fmla="*/ 282388 h 3012141"/>
              <a:gd name="connsiteX142" fmla="*/ 2851146 w 5970864"/>
              <a:gd name="connsiteY142" fmla="*/ 228600 h 3012141"/>
              <a:gd name="connsiteX143" fmla="*/ 2810805 w 5970864"/>
              <a:gd name="connsiteY143" fmla="*/ 201705 h 3012141"/>
              <a:gd name="connsiteX144" fmla="*/ 2770464 w 5970864"/>
              <a:gd name="connsiteY144" fmla="*/ 188258 h 3012141"/>
              <a:gd name="connsiteX145" fmla="*/ 2205687 w 5970864"/>
              <a:gd name="connsiteY145" fmla="*/ 147917 h 3012141"/>
              <a:gd name="connsiteX146" fmla="*/ 2044323 w 5970864"/>
              <a:gd name="connsiteY146" fmla="*/ 94129 h 3012141"/>
              <a:gd name="connsiteX147" fmla="*/ 2003981 w 5970864"/>
              <a:gd name="connsiteY147" fmla="*/ 80682 h 3012141"/>
              <a:gd name="connsiteX148" fmla="*/ 1963640 w 5970864"/>
              <a:gd name="connsiteY148" fmla="*/ 67235 h 3012141"/>
              <a:gd name="connsiteX149" fmla="*/ 1896405 w 5970864"/>
              <a:gd name="connsiteY149" fmla="*/ 53788 h 3012141"/>
              <a:gd name="connsiteX150" fmla="*/ 1587123 w 5970864"/>
              <a:gd name="connsiteY150" fmla="*/ 67235 h 3012141"/>
              <a:gd name="connsiteX151" fmla="*/ 1492993 w 5970864"/>
              <a:gd name="connsiteY151" fmla="*/ 94129 h 3012141"/>
              <a:gd name="connsiteX152" fmla="*/ 1479546 w 5970864"/>
              <a:gd name="connsiteY152" fmla="*/ 94129 h 3012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5970864" h="3012141">
                <a:moveTo>
                  <a:pt x="1398864" y="161364"/>
                </a:moveTo>
                <a:cubicBezTo>
                  <a:pt x="1382373" y="148172"/>
                  <a:pt x="1319829" y="94953"/>
                  <a:pt x="1291287" y="80682"/>
                </a:cubicBezTo>
                <a:cubicBezTo>
                  <a:pt x="1278609" y="74343"/>
                  <a:pt x="1264621" y="70965"/>
                  <a:pt x="1250946" y="67235"/>
                </a:cubicBezTo>
                <a:cubicBezTo>
                  <a:pt x="1215286" y="57510"/>
                  <a:pt x="1178436" y="52029"/>
                  <a:pt x="1143370" y="40341"/>
                </a:cubicBezTo>
                <a:cubicBezTo>
                  <a:pt x="1041004" y="6220"/>
                  <a:pt x="1090486" y="19007"/>
                  <a:pt x="995452" y="0"/>
                </a:cubicBezTo>
                <a:cubicBezTo>
                  <a:pt x="905805" y="4482"/>
                  <a:pt x="815984" y="6289"/>
                  <a:pt x="726511" y="13447"/>
                </a:cubicBezTo>
                <a:cubicBezTo>
                  <a:pt x="676492" y="17449"/>
                  <a:pt x="625124" y="38278"/>
                  <a:pt x="578593" y="53788"/>
                </a:cubicBezTo>
                <a:lnTo>
                  <a:pt x="538252" y="67235"/>
                </a:lnTo>
                <a:cubicBezTo>
                  <a:pt x="524805" y="71717"/>
                  <a:pt x="509705" y="72819"/>
                  <a:pt x="497911" y="80682"/>
                </a:cubicBezTo>
                <a:cubicBezTo>
                  <a:pt x="445776" y="115439"/>
                  <a:pt x="472902" y="102465"/>
                  <a:pt x="417228" y="121023"/>
                </a:cubicBezTo>
                <a:cubicBezTo>
                  <a:pt x="399299" y="138952"/>
                  <a:pt x="384073" y="160073"/>
                  <a:pt x="363440" y="174811"/>
                </a:cubicBezTo>
                <a:cubicBezTo>
                  <a:pt x="351906" y="183050"/>
                  <a:pt x="333122" y="178235"/>
                  <a:pt x="323099" y="188258"/>
                </a:cubicBezTo>
                <a:cubicBezTo>
                  <a:pt x="166219" y="345140"/>
                  <a:pt x="343269" y="219636"/>
                  <a:pt x="228970" y="295835"/>
                </a:cubicBezTo>
                <a:cubicBezTo>
                  <a:pt x="224488" y="309282"/>
                  <a:pt x="218598" y="322339"/>
                  <a:pt x="215523" y="336176"/>
                </a:cubicBezTo>
                <a:cubicBezTo>
                  <a:pt x="209608" y="362792"/>
                  <a:pt x="206952" y="390033"/>
                  <a:pt x="202075" y="416858"/>
                </a:cubicBezTo>
                <a:cubicBezTo>
                  <a:pt x="197986" y="439345"/>
                  <a:pt x="193110" y="461682"/>
                  <a:pt x="188628" y="484094"/>
                </a:cubicBezTo>
                <a:cubicBezTo>
                  <a:pt x="191196" y="517475"/>
                  <a:pt x="186495" y="641193"/>
                  <a:pt x="215523" y="699247"/>
                </a:cubicBezTo>
                <a:cubicBezTo>
                  <a:pt x="222751" y="713702"/>
                  <a:pt x="235189" y="725133"/>
                  <a:pt x="242417" y="739588"/>
                </a:cubicBezTo>
                <a:cubicBezTo>
                  <a:pt x="248756" y="752266"/>
                  <a:pt x="245841" y="769906"/>
                  <a:pt x="255864" y="779929"/>
                </a:cubicBezTo>
                <a:cubicBezTo>
                  <a:pt x="265887" y="789952"/>
                  <a:pt x="282758" y="788894"/>
                  <a:pt x="296205" y="793376"/>
                </a:cubicBezTo>
                <a:cubicBezTo>
                  <a:pt x="282758" y="802341"/>
                  <a:pt x="268027" y="809628"/>
                  <a:pt x="255864" y="820270"/>
                </a:cubicBezTo>
                <a:cubicBezTo>
                  <a:pt x="232011" y="841141"/>
                  <a:pt x="211040" y="865093"/>
                  <a:pt x="188628" y="887505"/>
                </a:cubicBezTo>
                <a:cubicBezTo>
                  <a:pt x="179663" y="896470"/>
                  <a:pt x="172283" y="907367"/>
                  <a:pt x="161734" y="914400"/>
                </a:cubicBezTo>
                <a:lnTo>
                  <a:pt x="121393" y="941294"/>
                </a:lnTo>
                <a:cubicBezTo>
                  <a:pt x="103464" y="968188"/>
                  <a:pt x="75444" y="990619"/>
                  <a:pt x="67605" y="1021976"/>
                </a:cubicBezTo>
                <a:cubicBezTo>
                  <a:pt x="63123" y="1039905"/>
                  <a:pt x="59468" y="1058062"/>
                  <a:pt x="54158" y="1075764"/>
                </a:cubicBezTo>
                <a:cubicBezTo>
                  <a:pt x="5051" y="1239456"/>
                  <a:pt x="44811" y="1086259"/>
                  <a:pt x="13817" y="1210235"/>
                </a:cubicBezTo>
                <a:cubicBezTo>
                  <a:pt x="-2120" y="1353666"/>
                  <a:pt x="-6937" y="1323523"/>
                  <a:pt x="13817" y="1479176"/>
                </a:cubicBezTo>
                <a:cubicBezTo>
                  <a:pt x="13871" y="1479579"/>
                  <a:pt x="34329" y="1566923"/>
                  <a:pt x="40711" y="1573305"/>
                </a:cubicBezTo>
                <a:cubicBezTo>
                  <a:pt x="50734" y="1583328"/>
                  <a:pt x="67605" y="1582270"/>
                  <a:pt x="81052" y="1586752"/>
                </a:cubicBezTo>
                <a:cubicBezTo>
                  <a:pt x="181223" y="1737010"/>
                  <a:pt x="110182" y="1601662"/>
                  <a:pt x="148287" y="1855694"/>
                </a:cubicBezTo>
                <a:cubicBezTo>
                  <a:pt x="152492" y="1883729"/>
                  <a:pt x="166216" y="1909482"/>
                  <a:pt x="175181" y="1936376"/>
                </a:cubicBezTo>
                <a:cubicBezTo>
                  <a:pt x="198849" y="2007381"/>
                  <a:pt x="180765" y="1964923"/>
                  <a:pt x="242417" y="2057400"/>
                </a:cubicBezTo>
                <a:lnTo>
                  <a:pt x="269311" y="2097741"/>
                </a:lnTo>
                <a:cubicBezTo>
                  <a:pt x="278276" y="2111188"/>
                  <a:pt x="282758" y="2129117"/>
                  <a:pt x="296205" y="2138082"/>
                </a:cubicBezTo>
                <a:lnTo>
                  <a:pt x="336546" y="2164976"/>
                </a:lnTo>
                <a:cubicBezTo>
                  <a:pt x="386238" y="2239514"/>
                  <a:pt x="335009" y="2180558"/>
                  <a:pt x="403781" y="2218764"/>
                </a:cubicBezTo>
                <a:cubicBezTo>
                  <a:pt x="432036" y="2234461"/>
                  <a:pt x="453106" y="2264712"/>
                  <a:pt x="484464" y="2272552"/>
                </a:cubicBezTo>
                <a:cubicBezTo>
                  <a:pt x="502393" y="2277035"/>
                  <a:pt x="520482" y="2280923"/>
                  <a:pt x="538252" y="2286000"/>
                </a:cubicBezTo>
                <a:cubicBezTo>
                  <a:pt x="567497" y="2294356"/>
                  <a:pt x="602169" y="2310267"/>
                  <a:pt x="632381" y="2312894"/>
                </a:cubicBezTo>
                <a:cubicBezTo>
                  <a:pt x="717343" y="2320282"/>
                  <a:pt x="802710" y="2321859"/>
                  <a:pt x="887875" y="2326341"/>
                </a:cubicBezTo>
                <a:cubicBezTo>
                  <a:pt x="914056" y="2404878"/>
                  <a:pt x="880839" y="2332751"/>
                  <a:pt x="941664" y="2393576"/>
                </a:cubicBezTo>
                <a:cubicBezTo>
                  <a:pt x="996573" y="2448485"/>
                  <a:pt x="934939" y="2449604"/>
                  <a:pt x="1049240" y="2487705"/>
                </a:cubicBezTo>
                <a:cubicBezTo>
                  <a:pt x="1076134" y="2496670"/>
                  <a:pt x="1106335" y="2498875"/>
                  <a:pt x="1129923" y="2514600"/>
                </a:cubicBezTo>
                <a:cubicBezTo>
                  <a:pt x="1143370" y="2523565"/>
                  <a:pt x="1155496" y="2534930"/>
                  <a:pt x="1170264" y="2541494"/>
                </a:cubicBezTo>
                <a:cubicBezTo>
                  <a:pt x="1230762" y="2568382"/>
                  <a:pt x="1240867" y="2561667"/>
                  <a:pt x="1291287" y="2581835"/>
                </a:cubicBezTo>
                <a:cubicBezTo>
                  <a:pt x="1313699" y="2590800"/>
                  <a:pt x="1335003" y="2603301"/>
                  <a:pt x="1358523" y="2608729"/>
                </a:cubicBezTo>
                <a:cubicBezTo>
                  <a:pt x="1551339" y="2653225"/>
                  <a:pt x="1396826" y="2598705"/>
                  <a:pt x="1519887" y="2635623"/>
                </a:cubicBezTo>
                <a:cubicBezTo>
                  <a:pt x="1730630" y="2698846"/>
                  <a:pt x="1472397" y="2631209"/>
                  <a:pt x="1681252" y="2675964"/>
                </a:cubicBezTo>
                <a:cubicBezTo>
                  <a:pt x="1717394" y="2683709"/>
                  <a:pt x="1788828" y="2702858"/>
                  <a:pt x="1788828" y="2702858"/>
                </a:cubicBezTo>
                <a:cubicBezTo>
                  <a:pt x="1842616" y="2698376"/>
                  <a:pt x="1896692" y="2696544"/>
                  <a:pt x="1950193" y="2689411"/>
                </a:cubicBezTo>
                <a:cubicBezTo>
                  <a:pt x="1964243" y="2687538"/>
                  <a:pt x="1976418" y="2677247"/>
                  <a:pt x="1990534" y="2675964"/>
                </a:cubicBezTo>
                <a:cubicBezTo>
                  <a:pt x="2075466" y="2668243"/>
                  <a:pt x="2160863" y="2666999"/>
                  <a:pt x="2246028" y="2662517"/>
                </a:cubicBezTo>
                <a:cubicBezTo>
                  <a:pt x="2259475" y="2666999"/>
                  <a:pt x="2275301" y="2667109"/>
                  <a:pt x="2286370" y="2675964"/>
                </a:cubicBezTo>
                <a:cubicBezTo>
                  <a:pt x="2373264" y="2745478"/>
                  <a:pt x="2252205" y="2695952"/>
                  <a:pt x="2353605" y="2729752"/>
                </a:cubicBezTo>
                <a:cubicBezTo>
                  <a:pt x="2378620" y="2754768"/>
                  <a:pt x="2386912" y="2766577"/>
                  <a:pt x="2420840" y="2783541"/>
                </a:cubicBezTo>
                <a:cubicBezTo>
                  <a:pt x="2433518" y="2789880"/>
                  <a:pt x="2448153" y="2791404"/>
                  <a:pt x="2461181" y="2796988"/>
                </a:cubicBezTo>
                <a:cubicBezTo>
                  <a:pt x="2479606" y="2804884"/>
                  <a:pt x="2496358" y="2816437"/>
                  <a:pt x="2514970" y="2823882"/>
                </a:cubicBezTo>
                <a:cubicBezTo>
                  <a:pt x="2541291" y="2834410"/>
                  <a:pt x="2570296" y="2838098"/>
                  <a:pt x="2595652" y="2850776"/>
                </a:cubicBezTo>
                <a:cubicBezTo>
                  <a:pt x="2716945" y="2911423"/>
                  <a:pt x="2566479" y="2841051"/>
                  <a:pt x="2757017" y="2904564"/>
                </a:cubicBezTo>
                <a:cubicBezTo>
                  <a:pt x="2770464" y="2909046"/>
                  <a:pt x="2783607" y="2914573"/>
                  <a:pt x="2797358" y="2918011"/>
                </a:cubicBezTo>
                <a:cubicBezTo>
                  <a:pt x="2849793" y="2931120"/>
                  <a:pt x="2905591" y="2937315"/>
                  <a:pt x="2958723" y="2944905"/>
                </a:cubicBezTo>
                <a:cubicBezTo>
                  <a:pt x="2994582" y="2940423"/>
                  <a:pt x="3030963" y="2939030"/>
                  <a:pt x="3066299" y="2931458"/>
                </a:cubicBezTo>
                <a:cubicBezTo>
                  <a:pt x="3094018" y="2925518"/>
                  <a:pt x="3119479" y="2911439"/>
                  <a:pt x="3146981" y="2904564"/>
                </a:cubicBezTo>
                <a:cubicBezTo>
                  <a:pt x="3164911" y="2900082"/>
                  <a:pt x="3183000" y="2896194"/>
                  <a:pt x="3200770" y="2891117"/>
                </a:cubicBezTo>
                <a:cubicBezTo>
                  <a:pt x="3214399" y="2887223"/>
                  <a:pt x="3227212" y="2880450"/>
                  <a:pt x="3241111" y="2877670"/>
                </a:cubicBezTo>
                <a:cubicBezTo>
                  <a:pt x="3272190" y="2871454"/>
                  <a:pt x="3303864" y="2868705"/>
                  <a:pt x="3335240" y="2864223"/>
                </a:cubicBezTo>
                <a:cubicBezTo>
                  <a:pt x="3362134" y="2855258"/>
                  <a:pt x="3389029" y="2828364"/>
                  <a:pt x="3415923" y="2837329"/>
                </a:cubicBezTo>
                <a:cubicBezTo>
                  <a:pt x="3563046" y="2886370"/>
                  <a:pt x="3340201" y="2808157"/>
                  <a:pt x="3496605" y="2877670"/>
                </a:cubicBezTo>
                <a:cubicBezTo>
                  <a:pt x="3522510" y="2889184"/>
                  <a:pt x="3553699" y="2888839"/>
                  <a:pt x="3577287" y="2904564"/>
                </a:cubicBezTo>
                <a:cubicBezTo>
                  <a:pt x="3590734" y="2913529"/>
                  <a:pt x="3602496" y="2925783"/>
                  <a:pt x="3617628" y="2931458"/>
                </a:cubicBezTo>
                <a:cubicBezTo>
                  <a:pt x="3639029" y="2939483"/>
                  <a:pt x="3662814" y="2938891"/>
                  <a:pt x="3684864" y="2944905"/>
                </a:cubicBezTo>
                <a:cubicBezTo>
                  <a:pt x="3712214" y="2952364"/>
                  <a:pt x="3737338" y="2968979"/>
                  <a:pt x="3765546" y="2971800"/>
                </a:cubicBezTo>
                <a:cubicBezTo>
                  <a:pt x="3810370" y="2976282"/>
                  <a:pt x="3855318" y="2979660"/>
                  <a:pt x="3900017" y="2985247"/>
                </a:cubicBezTo>
                <a:cubicBezTo>
                  <a:pt x="3927071" y="2988629"/>
                  <a:pt x="3953751" y="2994548"/>
                  <a:pt x="3980699" y="2998694"/>
                </a:cubicBezTo>
                <a:cubicBezTo>
                  <a:pt x="4012025" y="3003513"/>
                  <a:pt x="4043452" y="3007659"/>
                  <a:pt x="4074828" y="3012141"/>
                </a:cubicBezTo>
                <a:cubicBezTo>
                  <a:pt x="4159970" y="2997951"/>
                  <a:pt x="4215302" y="2993137"/>
                  <a:pt x="4289981" y="2971800"/>
                </a:cubicBezTo>
                <a:cubicBezTo>
                  <a:pt x="4303610" y="2967906"/>
                  <a:pt x="4317645" y="2964691"/>
                  <a:pt x="4330323" y="2958352"/>
                </a:cubicBezTo>
                <a:cubicBezTo>
                  <a:pt x="4344778" y="2951124"/>
                  <a:pt x="4355896" y="2938022"/>
                  <a:pt x="4370664" y="2931458"/>
                </a:cubicBezTo>
                <a:lnTo>
                  <a:pt x="4491687" y="2891117"/>
                </a:lnTo>
                <a:lnTo>
                  <a:pt x="4532028" y="2877670"/>
                </a:lnTo>
                <a:cubicBezTo>
                  <a:pt x="4557044" y="2852655"/>
                  <a:pt x="4568853" y="2844363"/>
                  <a:pt x="4585817" y="2810435"/>
                </a:cubicBezTo>
                <a:cubicBezTo>
                  <a:pt x="4592156" y="2797757"/>
                  <a:pt x="4589241" y="2780117"/>
                  <a:pt x="4599264" y="2770094"/>
                </a:cubicBezTo>
                <a:cubicBezTo>
                  <a:pt x="4609287" y="2760071"/>
                  <a:pt x="4626158" y="2761129"/>
                  <a:pt x="4639605" y="2756647"/>
                </a:cubicBezTo>
                <a:cubicBezTo>
                  <a:pt x="4662017" y="2761129"/>
                  <a:pt x="4684667" y="2764551"/>
                  <a:pt x="4706840" y="2770094"/>
                </a:cubicBezTo>
                <a:cubicBezTo>
                  <a:pt x="4744605" y="2779535"/>
                  <a:pt x="4777404" y="2798097"/>
                  <a:pt x="4814417" y="2810435"/>
                </a:cubicBezTo>
                <a:cubicBezTo>
                  <a:pt x="4867726" y="2828204"/>
                  <a:pt x="4919357" y="2830276"/>
                  <a:pt x="4975781" y="2837329"/>
                </a:cubicBezTo>
                <a:cubicBezTo>
                  <a:pt x="5069911" y="2832847"/>
                  <a:pt x="5164510" y="2834289"/>
                  <a:pt x="5258170" y="2823882"/>
                </a:cubicBezTo>
                <a:cubicBezTo>
                  <a:pt x="5286345" y="2820751"/>
                  <a:pt x="5311054" y="2802548"/>
                  <a:pt x="5338852" y="2796988"/>
                </a:cubicBezTo>
                <a:cubicBezTo>
                  <a:pt x="5361264" y="2792506"/>
                  <a:pt x="5384037" y="2789555"/>
                  <a:pt x="5406087" y="2783541"/>
                </a:cubicBezTo>
                <a:cubicBezTo>
                  <a:pt x="5433437" y="2776082"/>
                  <a:pt x="5459267" y="2763523"/>
                  <a:pt x="5486770" y="2756647"/>
                </a:cubicBezTo>
                <a:lnTo>
                  <a:pt x="5540558" y="2743200"/>
                </a:lnTo>
                <a:cubicBezTo>
                  <a:pt x="5558487" y="2734235"/>
                  <a:pt x="5577157" y="2726619"/>
                  <a:pt x="5594346" y="2716305"/>
                </a:cubicBezTo>
                <a:cubicBezTo>
                  <a:pt x="5709937" y="2646949"/>
                  <a:pt x="5634227" y="2676117"/>
                  <a:pt x="5715370" y="2649070"/>
                </a:cubicBezTo>
                <a:cubicBezTo>
                  <a:pt x="5728817" y="2640105"/>
                  <a:pt x="5744283" y="2633604"/>
                  <a:pt x="5755711" y="2622176"/>
                </a:cubicBezTo>
                <a:cubicBezTo>
                  <a:pt x="5794248" y="2583639"/>
                  <a:pt x="5774179" y="2585241"/>
                  <a:pt x="5796052" y="2541494"/>
                </a:cubicBezTo>
                <a:cubicBezTo>
                  <a:pt x="5803280" y="2527039"/>
                  <a:pt x="5815718" y="2515607"/>
                  <a:pt x="5822946" y="2501152"/>
                </a:cubicBezTo>
                <a:cubicBezTo>
                  <a:pt x="5829285" y="2488474"/>
                  <a:pt x="5830054" y="2473489"/>
                  <a:pt x="5836393" y="2460811"/>
                </a:cubicBezTo>
                <a:cubicBezTo>
                  <a:pt x="5843621" y="2446356"/>
                  <a:pt x="5855269" y="2434502"/>
                  <a:pt x="5863287" y="2420470"/>
                </a:cubicBezTo>
                <a:cubicBezTo>
                  <a:pt x="5873232" y="2403066"/>
                  <a:pt x="5881216" y="2384611"/>
                  <a:pt x="5890181" y="2366682"/>
                </a:cubicBezTo>
                <a:cubicBezTo>
                  <a:pt x="5894663" y="2344270"/>
                  <a:pt x="5897614" y="2321497"/>
                  <a:pt x="5903628" y="2299447"/>
                </a:cubicBezTo>
                <a:cubicBezTo>
                  <a:pt x="5911087" y="2272097"/>
                  <a:pt x="5924963" y="2246563"/>
                  <a:pt x="5930523" y="2218764"/>
                </a:cubicBezTo>
                <a:lnTo>
                  <a:pt x="5957417" y="2084294"/>
                </a:lnTo>
                <a:lnTo>
                  <a:pt x="5917075" y="1963270"/>
                </a:lnTo>
                <a:cubicBezTo>
                  <a:pt x="5912593" y="1949823"/>
                  <a:pt x="5911491" y="1934723"/>
                  <a:pt x="5903628" y="1922929"/>
                </a:cubicBezTo>
                <a:lnTo>
                  <a:pt x="5876734" y="1882588"/>
                </a:lnTo>
                <a:cubicBezTo>
                  <a:pt x="5903084" y="1724489"/>
                  <a:pt x="5876882" y="1868474"/>
                  <a:pt x="5903628" y="1748117"/>
                </a:cubicBezTo>
                <a:cubicBezTo>
                  <a:pt x="5908586" y="1725806"/>
                  <a:pt x="5911532" y="1703055"/>
                  <a:pt x="5917075" y="1680882"/>
                </a:cubicBezTo>
                <a:cubicBezTo>
                  <a:pt x="5920513" y="1667131"/>
                  <a:pt x="5926629" y="1654170"/>
                  <a:pt x="5930523" y="1640541"/>
                </a:cubicBezTo>
                <a:cubicBezTo>
                  <a:pt x="5958124" y="1543941"/>
                  <a:pt x="5929697" y="1630397"/>
                  <a:pt x="5957417" y="1519517"/>
                </a:cubicBezTo>
                <a:cubicBezTo>
                  <a:pt x="5960855" y="1505766"/>
                  <a:pt x="5966382" y="1492623"/>
                  <a:pt x="5970864" y="1479176"/>
                </a:cubicBezTo>
                <a:cubicBezTo>
                  <a:pt x="5966382" y="1429870"/>
                  <a:pt x="5966021" y="1380014"/>
                  <a:pt x="5957417" y="1331258"/>
                </a:cubicBezTo>
                <a:cubicBezTo>
                  <a:pt x="5952490" y="1303341"/>
                  <a:pt x="5939488" y="1277470"/>
                  <a:pt x="5930523" y="1250576"/>
                </a:cubicBezTo>
                <a:cubicBezTo>
                  <a:pt x="5906855" y="1179575"/>
                  <a:pt x="5924932" y="1222020"/>
                  <a:pt x="5863287" y="1129552"/>
                </a:cubicBezTo>
                <a:cubicBezTo>
                  <a:pt x="5854322" y="1116105"/>
                  <a:pt x="5849840" y="1098176"/>
                  <a:pt x="5836393" y="1089211"/>
                </a:cubicBezTo>
                <a:cubicBezTo>
                  <a:pt x="5822946" y="1080246"/>
                  <a:pt x="5808467" y="1072663"/>
                  <a:pt x="5796052" y="1062317"/>
                </a:cubicBezTo>
                <a:cubicBezTo>
                  <a:pt x="5733063" y="1009826"/>
                  <a:pt x="5760702" y="996330"/>
                  <a:pt x="5648134" y="968188"/>
                </a:cubicBezTo>
                <a:cubicBezTo>
                  <a:pt x="5620839" y="961364"/>
                  <a:pt x="5581013" y="952869"/>
                  <a:pt x="5554005" y="941294"/>
                </a:cubicBezTo>
                <a:cubicBezTo>
                  <a:pt x="5535580" y="933398"/>
                  <a:pt x="5519234" y="920739"/>
                  <a:pt x="5500217" y="914400"/>
                </a:cubicBezTo>
                <a:cubicBezTo>
                  <a:pt x="5478534" y="907172"/>
                  <a:pt x="5455032" y="906966"/>
                  <a:pt x="5432981" y="900952"/>
                </a:cubicBezTo>
                <a:cubicBezTo>
                  <a:pt x="5405631" y="893493"/>
                  <a:pt x="5379801" y="880934"/>
                  <a:pt x="5352299" y="874058"/>
                </a:cubicBezTo>
                <a:lnTo>
                  <a:pt x="5244723" y="847164"/>
                </a:lnTo>
                <a:lnTo>
                  <a:pt x="5190934" y="833717"/>
                </a:lnTo>
                <a:cubicBezTo>
                  <a:pt x="5029569" y="838199"/>
                  <a:pt x="4868214" y="851302"/>
                  <a:pt x="4706840" y="847164"/>
                </a:cubicBezTo>
                <a:cubicBezTo>
                  <a:pt x="4686172" y="846634"/>
                  <a:pt x="4636158" y="788263"/>
                  <a:pt x="4626158" y="779929"/>
                </a:cubicBezTo>
                <a:cubicBezTo>
                  <a:pt x="4613743" y="769583"/>
                  <a:pt x="4598968" y="762428"/>
                  <a:pt x="4585817" y="753035"/>
                </a:cubicBezTo>
                <a:cubicBezTo>
                  <a:pt x="4567580" y="740008"/>
                  <a:pt x="4549044" y="727280"/>
                  <a:pt x="4532028" y="712694"/>
                </a:cubicBezTo>
                <a:cubicBezTo>
                  <a:pt x="4499716" y="684998"/>
                  <a:pt x="4490975" y="662442"/>
                  <a:pt x="4451346" y="645458"/>
                </a:cubicBezTo>
                <a:cubicBezTo>
                  <a:pt x="4391022" y="619605"/>
                  <a:pt x="4409557" y="644734"/>
                  <a:pt x="4357217" y="618564"/>
                </a:cubicBezTo>
                <a:cubicBezTo>
                  <a:pt x="4342762" y="611336"/>
                  <a:pt x="4331644" y="598234"/>
                  <a:pt x="4316875" y="591670"/>
                </a:cubicBezTo>
                <a:cubicBezTo>
                  <a:pt x="4290970" y="580157"/>
                  <a:pt x="4261549" y="577454"/>
                  <a:pt x="4236193" y="564776"/>
                </a:cubicBezTo>
                <a:cubicBezTo>
                  <a:pt x="4218264" y="555811"/>
                  <a:pt x="4201422" y="544221"/>
                  <a:pt x="4182405" y="537882"/>
                </a:cubicBezTo>
                <a:cubicBezTo>
                  <a:pt x="4147339" y="526193"/>
                  <a:pt x="4074828" y="510988"/>
                  <a:pt x="4074828" y="510988"/>
                </a:cubicBezTo>
                <a:cubicBezTo>
                  <a:pt x="4038969" y="493059"/>
                  <a:pt x="4006565" y="465063"/>
                  <a:pt x="3967252" y="457200"/>
                </a:cubicBezTo>
                <a:cubicBezTo>
                  <a:pt x="3922428" y="448235"/>
                  <a:pt x="3876147" y="444760"/>
                  <a:pt x="3832781" y="430305"/>
                </a:cubicBezTo>
                <a:cubicBezTo>
                  <a:pt x="3770757" y="409630"/>
                  <a:pt x="3806339" y="419638"/>
                  <a:pt x="3725205" y="403411"/>
                </a:cubicBezTo>
                <a:cubicBezTo>
                  <a:pt x="3649005" y="407893"/>
                  <a:pt x="3572532" y="409004"/>
                  <a:pt x="3496605" y="416858"/>
                </a:cubicBezTo>
                <a:cubicBezTo>
                  <a:pt x="3442364" y="422469"/>
                  <a:pt x="3389437" y="437730"/>
                  <a:pt x="3335240" y="443752"/>
                </a:cubicBezTo>
                <a:lnTo>
                  <a:pt x="3214217" y="457200"/>
                </a:lnTo>
                <a:cubicBezTo>
                  <a:pt x="3143320" y="433567"/>
                  <a:pt x="3200687" y="459372"/>
                  <a:pt x="3133534" y="403411"/>
                </a:cubicBezTo>
                <a:cubicBezTo>
                  <a:pt x="3093663" y="370185"/>
                  <a:pt x="3086378" y="377807"/>
                  <a:pt x="3039405" y="349623"/>
                </a:cubicBezTo>
                <a:cubicBezTo>
                  <a:pt x="2923811" y="280266"/>
                  <a:pt x="2999525" y="309435"/>
                  <a:pt x="2918381" y="282388"/>
                </a:cubicBezTo>
                <a:cubicBezTo>
                  <a:pt x="2873044" y="214383"/>
                  <a:pt x="2916099" y="261077"/>
                  <a:pt x="2851146" y="228600"/>
                </a:cubicBezTo>
                <a:cubicBezTo>
                  <a:pt x="2836691" y="221372"/>
                  <a:pt x="2825260" y="208933"/>
                  <a:pt x="2810805" y="201705"/>
                </a:cubicBezTo>
                <a:cubicBezTo>
                  <a:pt x="2798127" y="195366"/>
                  <a:pt x="2784139" y="191988"/>
                  <a:pt x="2770464" y="188258"/>
                </a:cubicBezTo>
                <a:cubicBezTo>
                  <a:pt x="2538838" y="125088"/>
                  <a:pt x="2601393" y="159555"/>
                  <a:pt x="2205687" y="147917"/>
                </a:cubicBezTo>
                <a:lnTo>
                  <a:pt x="2044323" y="94129"/>
                </a:lnTo>
                <a:lnTo>
                  <a:pt x="2003981" y="80682"/>
                </a:lnTo>
                <a:cubicBezTo>
                  <a:pt x="1990534" y="76200"/>
                  <a:pt x="1977539" y="70015"/>
                  <a:pt x="1963640" y="67235"/>
                </a:cubicBezTo>
                <a:lnTo>
                  <a:pt x="1896405" y="53788"/>
                </a:lnTo>
                <a:cubicBezTo>
                  <a:pt x="1793311" y="58270"/>
                  <a:pt x="1690032" y="59612"/>
                  <a:pt x="1587123" y="67235"/>
                </a:cubicBezTo>
                <a:cubicBezTo>
                  <a:pt x="1551377" y="69883"/>
                  <a:pt x="1526482" y="85757"/>
                  <a:pt x="1492993" y="94129"/>
                </a:cubicBezTo>
                <a:cubicBezTo>
                  <a:pt x="1488644" y="95216"/>
                  <a:pt x="1484028" y="94129"/>
                  <a:pt x="1479546" y="9412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dirty="0">
              <a:solidFill>
                <a:srgbClr val="FF0000"/>
              </a:solidFill>
            </a:endParaRPr>
          </a:p>
        </p:txBody>
      </p:sp>
      <p:pic>
        <p:nvPicPr>
          <p:cNvPr id="8197" name="Picture 2" descr="http://img.rtvslo.si/upload/Slovenija/mrk_7_1.jpg">
            <a:extLst>
              <a:ext uri="{FF2B5EF4-FFF2-40B4-BE49-F238E27FC236}">
                <a16:creationId xmlns:a16="http://schemas.microsoft.com/office/drawing/2014/main" id="{908FEEB0-AD94-4954-B320-F6028E4916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32013">
            <a:off x="385763" y="4446588"/>
            <a:ext cx="2582862"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069E062F-8EC2-4142-9CEA-6DD4AC7CBC7D}"/>
              </a:ext>
            </a:extLst>
          </p:cNvPr>
          <p:cNvSpPr/>
          <p:nvPr/>
        </p:nvSpPr>
        <p:spPr>
          <a:xfrm>
            <a:off x="5008563" y="4557713"/>
            <a:ext cx="814387" cy="833437"/>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sl-SI"/>
          </a:p>
        </p:txBody>
      </p:sp>
      <p:sp>
        <p:nvSpPr>
          <p:cNvPr id="2" name="Title 1">
            <a:extLst>
              <a:ext uri="{FF2B5EF4-FFF2-40B4-BE49-F238E27FC236}">
                <a16:creationId xmlns:a16="http://schemas.microsoft.com/office/drawing/2014/main" id="{740D906C-399A-485E-A73A-687D0869793A}"/>
              </a:ext>
            </a:extLst>
          </p:cNvPr>
          <p:cNvSpPr>
            <a:spLocks noGrp="1"/>
          </p:cNvSpPr>
          <p:nvPr>
            <p:ph type="title"/>
          </p:nvPr>
        </p:nvSpPr>
        <p:spPr/>
        <p:txBody>
          <a:bodyPr/>
          <a:lstStyle/>
          <a:p>
            <a:pPr fontAlgn="auto">
              <a:spcAft>
                <a:spcPts val="0"/>
              </a:spcAft>
              <a:defRPr/>
            </a:pPr>
            <a:r>
              <a:rPr lang="sl-SI" dirty="0"/>
              <a:t>POPOLNI POLSENČI LUNIN MRK</a:t>
            </a:r>
          </a:p>
        </p:txBody>
      </p:sp>
      <p:sp>
        <p:nvSpPr>
          <p:cNvPr id="9220" name="Content Placeholder 2">
            <a:extLst>
              <a:ext uri="{FF2B5EF4-FFF2-40B4-BE49-F238E27FC236}">
                <a16:creationId xmlns:a16="http://schemas.microsoft.com/office/drawing/2014/main" id="{67AFE13C-5AC4-48D1-B13D-1E6C95335379}"/>
              </a:ext>
            </a:extLst>
          </p:cNvPr>
          <p:cNvSpPr>
            <a:spLocks noGrp="1"/>
          </p:cNvSpPr>
          <p:nvPr>
            <p:ph idx="1"/>
          </p:nvPr>
        </p:nvSpPr>
        <p:spPr/>
        <p:txBody>
          <a:bodyPr/>
          <a:lstStyle/>
          <a:p>
            <a:pPr>
              <a:buFont typeface="Arial" panose="020B0604020202020204" pitchFamily="34" charset="0"/>
              <a:buBlip>
                <a:blip r:embed="rId2"/>
              </a:buBlip>
            </a:pPr>
            <a:r>
              <a:rPr lang="sl-SI" altLang="sl-SI"/>
              <a:t>Nastane, ko gre Luna vsa skozi polsenčni del, vendar ne skozi notranjo senco.</a:t>
            </a:r>
          </a:p>
        </p:txBody>
      </p:sp>
      <p:pic>
        <p:nvPicPr>
          <p:cNvPr id="9221" name="Picture 8" descr="http://images.24ur.com/media/images/600xX/Dec2011/60823961.jpg?d41d">
            <a:extLst>
              <a:ext uri="{FF2B5EF4-FFF2-40B4-BE49-F238E27FC236}">
                <a16:creationId xmlns:a16="http://schemas.microsoft.com/office/drawing/2014/main" id="{793786DB-2B07-4B9C-A894-E67F558DD2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2781300"/>
            <a:ext cx="4032250" cy="272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reeform 4">
            <a:extLst>
              <a:ext uri="{FF2B5EF4-FFF2-40B4-BE49-F238E27FC236}">
                <a16:creationId xmlns:a16="http://schemas.microsoft.com/office/drawing/2014/main" id="{4EEA4716-A941-4268-B3A6-92D60AE3C789}"/>
              </a:ext>
            </a:extLst>
          </p:cNvPr>
          <p:cNvSpPr/>
          <p:nvPr/>
        </p:nvSpPr>
        <p:spPr>
          <a:xfrm>
            <a:off x="4760913" y="5499100"/>
            <a:ext cx="523875" cy="188913"/>
          </a:xfrm>
          <a:custGeom>
            <a:avLst/>
            <a:gdLst>
              <a:gd name="connsiteX0" fmla="*/ 0 w 524435"/>
              <a:gd name="connsiteY0" fmla="*/ 0 h 188871"/>
              <a:gd name="connsiteX1" fmla="*/ 80682 w 524435"/>
              <a:gd name="connsiteY1" fmla="*/ 107577 h 188871"/>
              <a:gd name="connsiteX2" fmla="*/ 107576 w 524435"/>
              <a:gd name="connsiteY2" fmla="*/ 147918 h 188871"/>
              <a:gd name="connsiteX3" fmla="*/ 147917 w 524435"/>
              <a:gd name="connsiteY3" fmla="*/ 161365 h 188871"/>
              <a:gd name="connsiteX4" fmla="*/ 174812 w 524435"/>
              <a:gd name="connsiteY4" fmla="*/ 188259 h 188871"/>
              <a:gd name="connsiteX5" fmla="*/ 255494 w 524435"/>
              <a:gd name="connsiteY5" fmla="*/ 174812 h 188871"/>
              <a:gd name="connsiteX6" fmla="*/ 376517 w 524435"/>
              <a:gd name="connsiteY6" fmla="*/ 147918 h 188871"/>
              <a:gd name="connsiteX7" fmla="*/ 524435 w 524435"/>
              <a:gd name="connsiteY7" fmla="*/ 147918 h 188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435" h="188871">
                <a:moveTo>
                  <a:pt x="0" y="0"/>
                </a:moveTo>
                <a:cubicBezTo>
                  <a:pt x="84771" y="141285"/>
                  <a:pt x="-3349" y="6739"/>
                  <a:pt x="80682" y="107577"/>
                </a:cubicBezTo>
                <a:cubicBezTo>
                  <a:pt x="91028" y="119993"/>
                  <a:pt x="94956" y="137822"/>
                  <a:pt x="107576" y="147918"/>
                </a:cubicBezTo>
                <a:cubicBezTo>
                  <a:pt x="118644" y="156773"/>
                  <a:pt x="134470" y="156883"/>
                  <a:pt x="147917" y="161365"/>
                </a:cubicBezTo>
                <a:cubicBezTo>
                  <a:pt x="156882" y="170330"/>
                  <a:pt x="162232" y="186686"/>
                  <a:pt x="174812" y="188259"/>
                </a:cubicBezTo>
                <a:cubicBezTo>
                  <a:pt x="201866" y="191641"/>
                  <a:pt x="228758" y="180159"/>
                  <a:pt x="255494" y="174812"/>
                </a:cubicBezTo>
                <a:cubicBezTo>
                  <a:pt x="290057" y="167899"/>
                  <a:pt x="342357" y="150053"/>
                  <a:pt x="376517" y="147918"/>
                </a:cubicBezTo>
                <a:cubicBezTo>
                  <a:pt x="425727" y="144842"/>
                  <a:pt x="475129" y="147918"/>
                  <a:pt x="524435" y="14791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6" name="Freeform 5">
            <a:extLst>
              <a:ext uri="{FF2B5EF4-FFF2-40B4-BE49-F238E27FC236}">
                <a16:creationId xmlns:a16="http://schemas.microsoft.com/office/drawing/2014/main" id="{3252F7FF-C2EF-4A9D-AC4D-2298390FBD99}"/>
              </a:ext>
            </a:extLst>
          </p:cNvPr>
          <p:cNvSpPr/>
          <p:nvPr/>
        </p:nvSpPr>
        <p:spPr>
          <a:xfrm>
            <a:off x="4854575" y="5391150"/>
            <a:ext cx="442913" cy="242888"/>
          </a:xfrm>
          <a:custGeom>
            <a:avLst/>
            <a:gdLst>
              <a:gd name="connsiteX0" fmla="*/ 443753 w 443753"/>
              <a:gd name="connsiteY0" fmla="*/ 243455 h 243455"/>
              <a:gd name="connsiteX1" fmla="*/ 376518 w 443753"/>
              <a:gd name="connsiteY1" fmla="*/ 230008 h 243455"/>
              <a:gd name="connsiteX2" fmla="*/ 349624 w 443753"/>
              <a:gd name="connsiteY2" fmla="*/ 203113 h 243455"/>
              <a:gd name="connsiteX3" fmla="*/ 309283 w 443753"/>
              <a:gd name="connsiteY3" fmla="*/ 176219 h 243455"/>
              <a:gd name="connsiteX4" fmla="*/ 282388 w 443753"/>
              <a:gd name="connsiteY4" fmla="*/ 149325 h 243455"/>
              <a:gd name="connsiteX5" fmla="*/ 228600 w 443753"/>
              <a:gd name="connsiteY5" fmla="*/ 135878 h 243455"/>
              <a:gd name="connsiteX6" fmla="*/ 67236 w 443753"/>
              <a:gd name="connsiteY6" fmla="*/ 122431 h 243455"/>
              <a:gd name="connsiteX7" fmla="*/ 13447 w 443753"/>
              <a:gd name="connsiteY7" fmla="*/ 1408 h 243455"/>
              <a:gd name="connsiteX8" fmla="*/ 0 w 443753"/>
              <a:gd name="connsiteY8" fmla="*/ 1408 h 243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3753" h="243455">
                <a:moveTo>
                  <a:pt x="443753" y="243455"/>
                </a:moveTo>
                <a:cubicBezTo>
                  <a:pt x="421341" y="238973"/>
                  <a:pt x="397525" y="239011"/>
                  <a:pt x="376518" y="230008"/>
                </a:cubicBezTo>
                <a:cubicBezTo>
                  <a:pt x="364865" y="225014"/>
                  <a:pt x="359524" y="211033"/>
                  <a:pt x="349624" y="203113"/>
                </a:cubicBezTo>
                <a:cubicBezTo>
                  <a:pt x="337004" y="193017"/>
                  <a:pt x="321903" y="186315"/>
                  <a:pt x="309283" y="176219"/>
                </a:cubicBezTo>
                <a:cubicBezTo>
                  <a:pt x="299383" y="168299"/>
                  <a:pt x="293728" y="154995"/>
                  <a:pt x="282388" y="149325"/>
                </a:cubicBezTo>
                <a:cubicBezTo>
                  <a:pt x="265858" y="141060"/>
                  <a:pt x="246938" y="138170"/>
                  <a:pt x="228600" y="135878"/>
                </a:cubicBezTo>
                <a:cubicBezTo>
                  <a:pt x="175042" y="129183"/>
                  <a:pt x="121024" y="126913"/>
                  <a:pt x="67236" y="122431"/>
                </a:cubicBezTo>
                <a:cubicBezTo>
                  <a:pt x="53921" y="82488"/>
                  <a:pt x="45411" y="33372"/>
                  <a:pt x="13447" y="1408"/>
                </a:cubicBezTo>
                <a:cubicBezTo>
                  <a:pt x="10278" y="-1761"/>
                  <a:pt x="4482" y="1408"/>
                  <a:pt x="0" y="140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7" name="Freeform 6">
            <a:extLst>
              <a:ext uri="{FF2B5EF4-FFF2-40B4-BE49-F238E27FC236}">
                <a16:creationId xmlns:a16="http://schemas.microsoft.com/office/drawing/2014/main" id="{8F5EE663-4F37-4A2F-8249-8363B4860EF3}"/>
              </a:ext>
            </a:extLst>
          </p:cNvPr>
          <p:cNvSpPr/>
          <p:nvPr/>
        </p:nvSpPr>
        <p:spPr>
          <a:xfrm>
            <a:off x="5284788" y="5365750"/>
            <a:ext cx="39687" cy="268288"/>
          </a:xfrm>
          <a:custGeom>
            <a:avLst/>
            <a:gdLst>
              <a:gd name="connsiteX0" fmla="*/ 0 w 40341"/>
              <a:gd name="connsiteY0" fmla="*/ 268942 h 268942"/>
              <a:gd name="connsiteX1" fmla="*/ 13447 w 40341"/>
              <a:gd name="connsiteY1" fmla="*/ 188259 h 268942"/>
              <a:gd name="connsiteX2" fmla="*/ 26894 w 40341"/>
              <a:gd name="connsiteY2" fmla="*/ 40342 h 268942"/>
              <a:gd name="connsiteX3" fmla="*/ 40341 w 40341"/>
              <a:gd name="connsiteY3" fmla="*/ 0 h 268942"/>
            </a:gdLst>
            <a:ahLst/>
            <a:cxnLst>
              <a:cxn ang="0">
                <a:pos x="connsiteX0" y="connsiteY0"/>
              </a:cxn>
              <a:cxn ang="0">
                <a:pos x="connsiteX1" y="connsiteY1"/>
              </a:cxn>
              <a:cxn ang="0">
                <a:pos x="connsiteX2" y="connsiteY2"/>
              </a:cxn>
              <a:cxn ang="0">
                <a:pos x="connsiteX3" y="connsiteY3"/>
              </a:cxn>
            </a:cxnLst>
            <a:rect l="l" t="t" r="r" b="b"/>
            <a:pathLst>
              <a:path w="40341" h="268942">
                <a:moveTo>
                  <a:pt x="0" y="268942"/>
                </a:moveTo>
                <a:cubicBezTo>
                  <a:pt x="4482" y="242048"/>
                  <a:pt x="10261" y="215338"/>
                  <a:pt x="13447" y="188259"/>
                </a:cubicBezTo>
                <a:cubicBezTo>
                  <a:pt x="19232" y="139089"/>
                  <a:pt x="19892" y="89353"/>
                  <a:pt x="26894" y="40342"/>
                </a:cubicBezTo>
                <a:cubicBezTo>
                  <a:pt x="28899" y="26310"/>
                  <a:pt x="40341" y="0"/>
                  <a:pt x="40341"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1" name="Freeform 10">
            <a:extLst>
              <a:ext uri="{FF2B5EF4-FFF2-40B4-BE49-F238E27FC236}">
                <a16:creationId xmlns:a16="http://schemas.microsoft.com/office/drawing/2014/main" id="{F8D03073-A9C5-4311-A5B6-61EEA917B784}"/>
              </a:ext>
            </a:extLst>
          </p:cNvPr>
          <p:cNvSpPr/>
          <p:nvPr/>
        </p:nvSpPr>
        <p:spPr>
          <a:xfrm>
            <a:off x="5229225" y="5594350"/>
            <a:ext cx="68263" cy="511175"/>
          </a:xfrm>
          <a:custGeom>
            <a:avLst/>
            <a:gdLst>
              <a:gd name="connsiteX0" fmla="*/ 55425 w 68872"/>
              <a:gd name="connsiteY0" fmla="*/ 0 h 510989"/>
              <a:gd name="connsiteX1" fmla="*/ 41978 w 68872"/>
              <a:gd name="connsiteY1" fmla="*/ 147918 h 510989"/>
              <a:gd name="connsiteX2" fmla="*/ 28531 w 68872"/>
              <a:gd name="connsiteY2" fmla="*/ 188259 h 510989"/>
              <a:gd name="connsiteX3" fmla="*/ 15084 w 68872"/>
              <a:gd name="connsiteY3" fmla="*/ 282389 h 510989"/>
              <a:gd name="connsiteX4" fmla="*/ 1637 w 68872"/>
              <a:gd name="connsiteY4" fmla="*/ 322730 h 510989"/>
              <a:gd name="connsiteX5" fmla="*/ 1637 w 68872"/>
              <a:gd name="connsiteY5" fmla="*/ 510989 h 510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872" h="510989">
                <a:moveTo>
                  <a:pt x="55425" y="0"/>
                </a:moveTo>
                <a:cubicBezTo>
                  <a:pt x="74432" y="95034"/>
                  <a:pt x="76100" y="45553"/>
                  <a:pt x="41978" y="147918"/>
                </a:cubicBezTo>
                <a:lnTo>
                  <a:pt x="28531" y="188259"/>
                </a:lnTo>
                <a:cubicBezTo>
                  <a:pt x="24049" y="219636"/>
                  <a:pt x="21300" y="251309"/>
                  <a:pt x="15084" y="282389"/>
                </a:cubicBezTo>
                <a:cubicBezTo>
                  <a:pt x="12304" y="296288"/>
                  <a:pt x="2469" y="308580"/>
                  <a:pt x="1637" y="322730"/>
                </a:cubicBezTo>
                <a:cubicBezTo>
                  <a:pt x="-2048" y="385375"/>
                  <a:pt x="1637" y="448236"/>
                  <a:pt x="1637" y="51098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4" name="Freeform 13">
            <a:extLst>
              <a:ext uri="{FF2B5EF4-FFF2-40B4-BE49-F238E27FC236}">
                <a16:creationId xmlns:a16="http://schemas.microsoft.com/office/drawing/2014/main" id="{219C5F0A-885E-4455-9012-CF8FA88CBC32}"/>
              </a:ext>
            </a:extLst>
          </p:cNvPr>
          <p:cNvSpPr/>
          <p:nvPr/>
        </p:nvSpPr>
        <p:spPr>
          <a:xfrm>
            <a:off x="4884738" y="6118225"/>
            <a:ext cx="525462" cy="538163"/>
          </a:xfrm>
          <a:custGeom>
            <a:avLst/>
            <a:gdLst>
              <a:gd name="connsiteX0" fmla="*/ 0 w 524435"/>
              <a:gd name="connsiteY0" fmla="*/ 537882 h 537882"/>
              <a:gd name="connsiteX1" fmla="*/ 53788 w 524435"/>
              <a:gd name="connsiteY1" fmla="*/ 470647 h 537882"/>
              <a:gd name="connsiteX2" fmla="*/ 94129 w 524435"/>
              <a:gd name="connsiteY2" fmla="*/ 430306 h 537882"/>
              <a:gd name="connsiteX3" fmla="*/ 121023 w 524435"/>
              <a:gd name="connsiteY3" fmla="*/ 349623 h 537882"/>
              <a:gd name="connsiteX4" fmla="*/ 147917 w 524435"/>
              <a:gd name="connsiteY4" fmla="*/ 309282 h 537882"/>
              <a:gd name="connsiteX5" fmla="*/ 215152 w 524435"/>
              <a:gd name="connsiteY5" fmla="*/ 188259 h 537882"/>
              <a:gd name="connsiteX6" fmla="*/ 255494 w 524435"/>
              <a:gd name="connsiteY6" fmla="*/ 161364 h 537882"/>
              <a:gd name="connsiteX7" fmla="*/ 309282 w 524435"/>
              <a:gd name="connsiteY7" fmla="*/ 80682 h 537882"/>
              <a:gd name="connsiteX8" fmla="*/ 336176 w 524435"/>
              <a:gd name="connsiteY8" fmla="*/ 0 h 537882"/>
              <a:gd name="connsiteX9" fmla="*/ 363070 w 524435"/>
              <a:gd name="connsiteY9" fmla="*/ 147917 h 537882"/>
              <a:gd name="connsiteX10" fmla="*/ 389964 w 524435"/>
              <a:gd name="connsiteY10" fmla="*/ 242047 h 537882"/>
              <a:gd name="connsiteX11" fmla="*/ 416858 w 524435"/>
              <a:gd name="connsiteY11" fmla="*/ 282388 h 537882"/>
              <a:gd name="connsiteX12" fmla="*/ 457200 w 524435"/>
              <a:gd name="connsiteY12" fmla="*/ 349623 h 537882"/>
              <a:gd name="connsiteX13" fmla="*/ 497541 w 524435"/>
              <a:gd name="connsiteY13" fmla="*/ 430306 h 537882"/>
              <a:gd name="connsiteX14" fmla="*/ 524435 w 524435"/>
              <a:gd name="connsiteY14" fmla="*/ 484094 h 53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24435" h="537882">
                <a:moveTo>
                  <a:pt x="0" y="537882"/>
                </a:moveTo>
                <a:cubicBezTo>
                  <a:pt x="17929" y="515470"/>
                  <a:pt x="34888" y="492247"/>
                  <a:pt x="53788" y="470647"/>
                </a:cubicBezTo>
                <a:cubicBezTo>
                  <a:pt x="66311" y="456335"/>
                  <a:pt x="84894" y="446930"/>
                  <a:pt x="94129" y="430306"/>
                </a:cubicBezTo>
                <a:cubicBezTo>
                  <a:pt x="107896" y="405524"/>
                  <a:pt x="105298" y="373211"/>
                  <a:pt x="121023" y="349623"/>
                </a:cubicBezTo>
                <a:cubicBezTo>
                  <a:pt x="129988" y="336176"/>
                  <a:pt x="140689" y="323737"/>
                  <a:pt x="147917" y="309282"/>
                </a:cubicBezTo>
                <a:cubicBezTo>
                  <a:pt x="172439" y="260237"/>
                  <a:pt x="151554" y="230658"/>
                  <a:pt x="215152" y="188259"/>
                </a:cubicBezTo>
                <a:lnTo>
                  <a:pt x="255494" y="161364"/>
                </a:lnTo>
                <a:cubicBezTo>
                  <a:pt x="273423" y="134470"/>
                  <a:pt x="299061" y="111346"/>
                  <a:pt x="309282" y="80682"/>
                </a:cubicBezTo>
                <a:lnTo>
                  <a:pt x="336176" y="0"/>
                </a:lnTo>
                <a:cubicBezTo>
                  <a:pt x="358428" y="178018"/>
                  <a:pt x="335431" y="51180"/>
                  <a:pt x="363070" y="147917"/>
                </a:cubicBezTo>
                <a:cubicBezTo>
                  <a:pt x="368815" y="168024"/>
                  <a:pt x="379216" y="220552"/>
                  <a:pt x="389964" y="242047"/>
                </a:cubicBezTo>
                <a:cubicBezTo>
                  <a:pt x="397192" y="256502"/>
                  <a:pt x="409630" y="267933"/>
                  <a:pt x="416858" y="282388"/>
                </a:cubicBezTo>
                <a:cubicBezTo>
                  <a:pt x="451770" y="352211"/>
                  <a:pt x="404669" y="297094"/>
                  <a:pt x="457200" y="349623"/>
                </a:cubicBezTo>
                <a:cubicBezTo>
                  <a:pt x="490999" y="451020"/>
                  <a:pt x="445406" y="326036"/>
                  <a:pt x="497541" y="430306"/>
                </a:cubicBezTo>
                <a:cubicBezTo>
                  <a:pt x="528443" y="492111"/>
                  <a:pt x="494055" y="453714"/>
                  <a:pt x="524435" y="48409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5" name="Freeform 14">
            <a:extLst>
              <a:ext uri="{FF2B5EF4-FFF2-40B4-BE49-F238E27FC236}">
                <a16:creationId xmlns:a16="http://schemas.microsoft.com/office/drawing/2014/main" id="{B699581F-0B3D-4EBD-AF48-089EB40FC133}"/>
              </a:ext>
            </a:extLst>
          </p:cNvPr>
          <p:cNvSpPr/>
          <p:nvPr/>
        </p:nvSpPr>
        <p:spPr>
          <a:xfrm>
            <a:off x="5711825" y="4652963"/>
            <a:ext cx="123825" cy="96837"/>
          </a:xfrm>
          <a:custGeom>
            <a:avLst/>
            <a:gdLst>
              <a:gd name="connsiteX0" fmla="*/ 96899 w 123794"/>
              <a:gd name="connsiteY0" fmla="*/ 0 h 96423"/>
              <a:gd name="connsiteX1" fmla="*/ 29664 w 123794"/>
              <a:gd name="connsiteY1" fmla="*/ 53789 h 96423"/>
              <a:gd name="connsiteX2" fmla="*/ 2770 w 123794"/>
              <a:gd name="connsiteY2" fmla="*/ 94130 h 96423"/>
              <a:gd name="connsiteX3" fmla="*/ 43111 w 123794"/>
              <a:gd name="connsiteY3" fmla="*/ 67236 h 96423"/>
              <a:gd name="connsiteX4" fmla="*/ 123794 w 123794"/>
              <a:gd name="connsiteY4" fmla="*/ 67236 h 96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794" h="96423">
                <a:moveTo>
                  <a:pt x="96899" y="0"/>
                </a:moveTo>
                <a:cubicBezTo>
                  <a:pt x="74487" y="17930"/>
                  <a:pt x="49959" y="33494"/>
                  <a:pt x="29664" y="53789"/>
                </a:cubicBezTo>
                <a:cubicBezTo>
                  <a:pt x="18236" y="65217"/>
                  <a:pt x="-8658" y="82702"/>
                  <a:pt x="2770" y="94130"/>
                </a:cubicBezTo>
                <a:cubicBezTo>
                  <a:pt x="14198" y="105558"/>
                  <a:pt x="27335" y="70742"/>
                  <a:pt x="43111" y="67236"/>
                </a:cubicBezTo>
                <a:cubicBezTo>
                  <a:pt x="69365" y="61402"/>
                  <a:pt x="96900" y="67236"/>
                  <a:pt x="123794" y="6723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6" name="Freeform 15">
            <a:extLst>
              <a:ext uri="{FF2B5EF4-FFF2-40B4-BE49-F238E27FC236}">
                <a16:creationId xmlns:a16="http://schemas.microsoft.com/office/drawing/2014/main" id="{6FDC289E-D1BE-4808-9CA9-3DB805D4FDF4}"/>
              </a:ext>
            </a:extLst>
          </p:cNvPr>
          <p:cNvSpPr/>
          <p:nvPr/>
        </p:nvSpPr>
        <p:spPr>
          <a:xfrm>
            <a:off x="5727700" y="4557713"/>
            <a:ext cx="26988" cy="203200"/>
          </a:xfrm>
          <a:custGeom>
            <a:avLst/>
            <a:gdLst>
              <a:gd name="connsiteX0" fmla="*/ 0 w 26894"/>
              <a:gd name="connsiteY0" fmla="*/ 201815 h 201815"/>
              <a:gd name="connsiteX1" fmla="*/ 26894 w 26894"/>
              <a:gd name="connsiteY1" fmla="*/ 40450 h 201815"/>
              <a:gd name="connsiteX2" fmla="*/ 0 w 26894"/>
              <a:gd name="connsiteY2" fmla="*/ 109 h 201815"/>
            </a:gdLst>
            <a:ahLst/>
            <a:cxnLst>
              <a:cxn ang="0">
                <a:pos x="connsiteX0" y="connsiteY0"/>
              </a:cxn>
              <a:cxn ang="0">
                <a:pos x="connsiteX1" y="connsiteY1"/>
              </a:cxn>
              <a:cxn ang="0">
                <a:pos x="connsiteX2" y="connsiteY2"/>
              </a:cxn>
            </a:cxnLst>
            <a:rect l="l" t="t" r="r" b="b"/>
            <a:pathLst>
              <a:path w="26894" h="201815">
                <a:moveTo>
                  <a:pt x="0" y="201815"/>
                </a:moveTo>
                <a:cubicBezTo>
                  <a:pt x="7636" y="163637"/>
                  <a:pt x="26894" y="73810"/>
                  <a:pt x="26894" y="40450"/>
                </a:cubicBezTo>
                <a:cubicBezTo>
                  <a:pt x="26894" y="-4143"/>
                  <a:pt x="22921" y="109"/>
                  <a:pt x="0" y="10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7" name="Freeform 16">
            <a:extLst>
              <a:ext uri="{FF2B5EF4-FFF2-40B4-BE49-F238E27FC236}">
                <a16:creationId xmlns:a16="http://schemas.microsoft.com/office/drawing/2014/main" id="{82FF94CC-70DB-4812-94FA-1D6DD7766A10}"/>
              </a:ext>
            </a:extLst>
          </p:cNvPr>
          <p:cNvSpPr/>
          <p:nvPr/>
        </p:nvSpPr>
        <p:spPr>
          <a:xfrm>
            <a:off x="5068888" y="4651375"/>
            <a:ext cx="296862" cy="258763"/>
          </a:xfrm>
          <a:custGeom>
            <a:avLst/>
            <a:gdLst>
              <a:gd name="connsiteX0" fmla="*/ 295835 w 295835"/>
              <a:gd name="connsiteY0" fmla="*/ 109763 h 257681"/>
              <a:gd name="connsiteX1" fmla="*/ 107577 w 295835"/>
              <a:gd name="connsiteY1" fmla="*/ 15634 h 257681"/>
              <a:gd name="connsiteX2" fmla="*/ 26894 w 295835"/>
              <a:gd name="connsiteY2" fmla="*/ 42528 h 257681"/>
              <a:gd name="connsiteX3" fmla="*/ 0 w 295835"/>
              <a:gd name="connsiteY3" fmla="*/ 123210 h 257681"/>
              <a:gd name="connsiteX4" fmla="*/ 13447 w 295835"/>
              <a:gd name="connsiteY4" fmla="*/ 230786 h 257681"/>
              <a:gd name="connsiteX5" fmla="*/ 53788 w 295835"/>
              <a:gd name="connsiteY5" fmla="*/ 244234 h 257681"/>
              <a:gd name="connsiteX6" fmla="*/ 107577 w 295835"/>
              <a:gd name="connsiteY6" fmla="*/ 257681 h 257681"/>
              <a:gd name="connsiteX7" fmla="*/ 201706 w 295835"/>
              <a:gd name="connsiteY7" fmla="*/ 244234 h 257681"/>
              <a:gd name="connsiteX8" fmla="*/ 282388 w 295835"/>
              <a:gd name="connsiteY8" fmla="*/ 190445 h 257681"/>
              <a:gd name="connsiteX9" fmla="*/ 295835 w 295835"/>
              <a:gd name="connsiteY9" fmla="*/ 150104 h 257681"/>
              <a:gd name="connsiteX10" fmla="*/ 255494 w 295835"/>
              <a:gd name="connsiteY10" fmla="*/ 69422 h 257681"/>
              <a:gd name="connsiteX11" fmla="*/ 255494 w 295835"/>
              <a:gd name="connsiteY11" fmla="*/ 55975 h 257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5835" h="257681">
                <a:moveTo>
                  <a:pt x="295835" y="109763"/>
                </a:moveTo>
                <a:cubicBezTo>
                  <a:pt x="207088" y="-32234"/>
                  <a:pt x="270628" y="-2484"/>
                  <a:pt x="107577" y="15634"/>
                </a:cubicBezTo>
                <a:cubicBezTo>
                  <a:pt x="80683" y="24599"/>
                  <a:pt x="35859" y="15634"/>
                  <a:pt x="26894" y="42528"/>
                </a:cubicBezTo>
                <a:lnTo>
                  <a:pt x="0" y="123210"/>
                </a:lnTo>
                <a:cubicBezTo>
                  <a:pt x="4482" y="159069"/>
                  <a:pt x="-1230" y="197763"/>
                  <a:pt x="13447" y="230786"/>
                </a:cubicBezTo>
                <a:cubicBezTo>
                  <a:pt x="19204" y="243739"/>
                  <a:pt x="40159" y="240340"/>
                  <a:pt x="53788" y="244234"/>
                </a:cubicBezTo>
                <a:cubicBezTo>
                  <a:pt x="71558" y="249311"/>
                  <a:pt x="89647" y="253199"/>
                  <a:pt x="107577" y="257681"/>
                </a:cubicBezTo>
                <a:cubicBezTo>
                  <a:pt x="138953" y="253199"/>
                  <a:pt x="172124" y="255612"/>
                  <a:pt x="201706" y="244234"/>
                </a:cubicBezTo>
                <a:cubicBezTo>
                  <a:pt x="231874" y="232631"/>
                  <a:pt x="282388" y="190445"/>
                  <a:pt x="282388" y="190445"/>
                </a:cubicBezTo>
                <a:cubicBezTo>
                  <a:pt x="286870" y="176998"/>
                  <a:pt x="295835" y="164278"/>
                  <a:pt x="295835" y="150104"/>
                </a:cubicBezTo>
                <a:cubicBezTo>
                  <a:pt x="295835" y="116305"/>
                  <a:pt x="269092" y="96617"/>
                  <a:pt x="255494" y="69422"/>
                </a:cubicBezTo>
                <a:cubicBezTo>
                  <a:pt x="253489" y="65413"/>
                  <a:pt x="255494" y="60457"/>
                  <a:pt x="255494" y="5597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8" name="Freeform 17">
            <a:extLst>
              <a:ext uri="{FF2B5EF4-FFF2-40B4-BE49-F238E27FC236}">
                <a16:creationId xmlns:a16="http://schemas.microsoft.com/office/drawing/2014/main" id="{CFF85287-82C0-4BCA-8C33-232F9701A9A8}"/>
              </a:ext>
            </a:extLst>
          </p:cNvPr>
          <p:cNvSpPr/>
          <p:nvPr/>
        </p:nvSpPr>
        <p:spPr>
          <a:xfrm>
            <a:off x="5335588" y="4841875"/>
            <a:ext cx="80962" cy="160338"/>
          </a:xfrm>
          <a:custGeom>
            <a:avLst/>
            <a:gdLst>
              <a:gd name="connsiteX0" fmla="*/ 0 w 80854"/>
              <a:gd name="connsiteY0" fmla="*/ 0 h 161365"/>
              <a:gd name="connsiteX1" fmla="*/ 67236 w 80854"/>
              <a:gd name="connsiteY1" fmla="*/ 53789 h 161365"/>
              <a:gd name="connsiteX2" fmla="*/ 80683 w 80854"/>
              <a:gd name="connsiteY2" fmla="*/ 161365 h 161365"/>
            </a:gdLst>
            <a:ahLst/>
            <a:cxnLst>
              <a:cxn ang="0">
                <a:pos x="connsiteX0" y="connsiteY0"/>
              </a:cxn>
              <a:cxn ang="0">
                <a:pos x="connsiteX1" y="connsiteY1"/>
              </a:cxn>
              <a:cxn ang="0">
                <a:pos x="connsiteX2" y="connsiteY2"/>
              </a:cxn>
            </a:cxnLst>
            <a:rect l="l" t="t" r="r" b="b"/>
            <a:pathLst>
              <a:path w="80854" h="161365">
                <a:moveTo>
                  <a:pt x="0" y="0"/>
                </a:moveTo>
                <a:cubicBezTo>
                  <a:pt x="22412" y="17930"/>
                  <a:pt x="54400" y="28118"/>
                  <a:pt x="67236" y="53789"/>
                </a:cubicBezTo>
                <a:cubicBezTo>
                  <a:pt x="83397" y="86112"/>
                  <a:pt x="80683" y="161365"/>
                  <a:pt x="80683" y="16136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9" name="Freeform 18">
            <a:extLst>
              <a:ext uri="{FF2B5EF4-FFF2-40B4-BE49-F238E27FC236}">
                <a16:creationId xmlns:a16="http://schemas.microsoft.com/office/drawing/2014/main" id="{59C84860-FF80-4500-8312-1E897FEEFE63}"/>
              </a:ext>
            </a:extLst>
          </p:cNvPr>
          <p:cNvSpPr/>
          <p:nvPr/>
        </p:nvSpPr>
        <p:spPr>
          <a:xfrm>
            <a:off x="5375275" y="4892675"/>
            <a:ext cx="309563" cy="255588"/>
          </a:xfrm>
          <a:custGeom>
            <a:avLst/>
            <a:gdLst>
              <a:gd name="connsiteX0" fmla="*/ 269583 w 309924"/>
              <a:gd name="connsiteY0" fmla="*/ 26894 h 255494"/>
              <a:gd name="connsiteX1" fmla="*/ 202348 w 309924"/>
              <a:gd name="connsiteY1" fmla="*/ 13447 h 255494"/>
              <a:gd name="connsiteX2" fmla="*/ 162006 w 309924"/>
              <a:gd name="connsiteY2" fmla="*/ 0 h 255494"/>
              <a:gd name="connsiteX3" fmla="*/ 54430 w 309924"/>
              <a:gd name="connsiteY3" fmla="*/ 26894 h 255494"/>
              <a:gd name="connsiteX4" fmla="*/ 642 w 309924"/>
              <a:gd name="connsiteY4" fmla="*/ 107576 h 255494"/>
              <a:gd name="connsiteX5" fmla="*/ 27536 w 309924"/>
              <a:gd name="connsiteY5" fmla="*/ 215153 h 255494"/>
              <a:gd name="connsiteX6" fmla="*/ 108218 w 309924"/>
              <a:gd name="connsiteY6" fmla="*/ 255494 h 255494"/>
              <a:gd name="connsiteX7" fmla="*/ 188900 w 309924"/>
              <a:gd name="connsiteY7" fmla="*/ 228600 h 255494"/>
              <a:gd name="connsiteX8" fmla="*/ 256136 w 309924"/>
              <a:gd name="connsiteY8" fmla="*/ 174811 h 255494"/>
              <a:gd name="connsiteX9" fmla="*/ 283030 w 309924"/>
              <a:gd name="connsiteY9" fmla="*/ 134470 h 255494"/>
              <a:gd name="connsiteX10" fmla="*/ 309924 w 309924"/>
              <a:gd name="connsiteY10" fmla="*/ 53788 h 255494"/>
              <a:gd name="connsiteX11" fmla="*/ 202348 w 309924"/>
              <a:gd name="connsiteY11" fmla="*/ 13447 h 255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9924" h="255494">
                <a:moveTo>
                  <a:pt x="269583" y="26894"/>
                </a:moveTo>
                <a:cubicBezTo>
                  <a:pt x="247171" y="22412"/>
                  <a:pt x="224521" y="18990"/>
                  <a:pt x="202348" y="13447"/>
                </a:cubicBezTo>
                <a:cubicBezTo>
                  <a:pt x="188597" y="10009"/>
                  <a:pt x="176181" y="0"/>
                  <a:pt x="162006" y="0"/>
                </a:cubicBezTo>
                <a:cubicBezTo>
                  <a:pt x="129552" y="0"/>
                  <a:pt x="86263" y="16283"/>
                  <a:pt x="54430" y="26894"/>
                </a:cubicBezTo>
                <a:cubicBezTo>
                  <a:pt x="36501" y="53788"/>
                  <a:pt x="-5697" y="75881"/>
                  <a:pt x="642" y="107576"/>
                </a:cubicBezTo>
                <a:cubicBezTo>
                  <a:pt x="1312" y="110924"/>
                  <a:pt x="16510" y="201370"/>
                  <a:pt x="27536" y="215153"/>
                </a:cubicBezTo>
                <a:cubicBezTo>
                  <a:pt x="46494" y="238851"/>
                  <a:pt x="81643" y="246636"/>
                  <a:pt x="108218" y="255494"/>
                </a:cubicBezTo>
                <a:cubicBezTo>
                  <a:pt x="135112" y="246529"/>
                  <a:pt x="168854" y="248646"/>
                  <a:pt x="188900" y="228600"/>
                </a:cubicBezTo>
                <a:cubicBezTo>
                  <a:pt x="227223" y="190277"/>
                  <a:pt x="205246" y="208738"/>
                  <a:pt x="256136" y="174811"/>
                </a:cubicBezTo>
                <a:cubicBezTo>
                  <a:pt x="265101" y="161364"/>
                  <a:pt x="276466" y="149238"/>
                  <a:pt x="283030" y="134470"/>
                </a:cubicBezTo>
                <a:cubicBezTo>
                  <a:pt x="294544" y="108565"/>
                  <a:pt x="309924" y="53788"/>
                  <a:pt x="309924" y="53788"/>
                </a:cubicBezTo>
                <a:cubicBezTo>
                  <a:pt x="268112" y="-8930"/>
                  <a:pt x="299191" y="13447"/>
                  <a:pt x="202348" y="1344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20" name="Freeform 19">
            <a:extLst>
              <a:ext uri="{FF2B5EF4-FFF2-40B4-BE49-F238E27FC236}">
                <a16:creationId xmlns:a16="http://schemas.microsoft.com/office/drawing/2014/main" id="{F49419AB-41AF-454E-BE78-3C1FD7E32AB7}"/>
              </a:ext>
            </a:extLst>
          </p:cNvPr>
          <p:cNvSpPr/>
          <p:nvPr/>
        </p:nvSpPr>
        <p:spPr>
          <a:xfrm>
            <a:off x="5641975" y="5067300"/>
            <a:ext cx="106363" cy="161925"/>
          </a:xfrm>
          <a:custGeom>
            <a:avLst/>
            <a:gdLst>
              <a:gd name="connsiteX0" fmla="*/ 0 w 107576"/>
              <a:gd name="connsiteY0" fmla="*/ 0 h 161365"/>
              <a:gd name="connsiteX1" fmla="*/ 67235 w 107576"/>
              <a:gd name="connsiteY1" fmla="*/ 13448 h 161365"/>
              <a:gd name="connsiteX2" fmla="*/ 80682 w 107576"/>
              <a:gd name="connsiteY2" fmla="*/ 53789 h 161365"/>
              <a:gd name="connsiteX3" fmla="*/ 107576 w 107576"/>
              <a:gd name="connsiteY3" fmla="*/ 94130 h 161365"/>
              <a:gd name="connsiteX4" fmla="*/ 94129 w 107576"/>
              <a:gd name="connsiteY4" fmla="*/ 161365 h 1613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576" h="161365">
                <a:moveTo>
                  <a:pt x="0" y="0"/>
                </a:moveTo>
                <a:cubicBezTo>
                  <a:pt x="22412" y="4483"/>
                  <a:pt x="48218" y="770"/>
                  <a:pt x="67235" y="13448"/>
                </a:cubicBezTo>
                <a:cubicBezTo>
                  <a:pt x="79029" y="21311"/>
                  <a:pt x="74343" y="41111"/>
                  <a:pt x="80682" y="53789"/>
                </a:cubicBezTo>
                <a:cubicBezTo>
                  <a:pt x="87910" y="68244"/>
                  <a:pt x="98611" y="80683"/>
                  <a:pt x="107576" y="94130"/>
                </a:cubicBezTo>
                <a:lnTo>
                  <a:pt x="94129" y="16136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21" name="Freeform 20">
            <a:extLst>
              <a:ext uri="{FF2B5EF4-FFF2-40B4-BE49-F238E27FC236}">
                <a16:creationId xmlns:a16="http://schemas.microsoft.com/office/drawing/2014/main" id="{8F023643-3ECA-40A5-A111-2C5B123702A5}"/>
              </a:ext>
            </a:extLst>
          </p:cNvPr>
          <p:cNvSpPr/>
          <p:nvPr/>
        </p:nvSpPr>
        <p:spPr>
          <a:xfrm>
            <a:off x="5140325" y="5083175"/>
            <a:ext cx="228600" cy="255588"/>
          </a:xfrm>
          <a:custGeom>
            <a:avLst/>
            <a:gdLst>
              <a:gd name="connsiteX0" fmla="*/ 228789 w 228789"/>
              <a:gd name="connsiteY0" fmla="*/ 255494 h 255494"/>
              <a:gd name="connsiteX1" fmla="*/ 188447 w 228789"/>
              <a:gd name="connsiteY1" fmla="*/ 107577 h 255494"/>
              <a:gd name="connsiteX2" fmla="*/ 107765 w 228789"/>
              <a:gd name="connsiteY2" fmla="*/ 121024 h 255494"/>
              <a:gd name="connsiteX3" fmla="*/ 40530 w 228789"/>
              <a:gd name="connsiteY3" fmla="*/ 107577 h 255494"/>
              <a:gd name="connsiteX4" fmla="*/ 13636 w 228789"/>
              <a:gd name="connsiteY4" fmla="*/ 67235 h 255494"/>
              <a:gd name="connsiteX5" fmla="*/ 189 w 228789"/>
              <a:gd name="connsiteY5" fmla="*/ 0 h 255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789" h="255494">
                <a:moveTo>
                  <a:pt x="228789" y="255494"/>
                </a:moveTo>
                <a:cubicBezTo>
                  <a:pt x="224716" y="235129"/>
                  <a:pt x="204047" y="117327"/>
                  <a:pt x="188447" y="107577"/>
                </a:cubicBezTo>
                <a:cubicBezTo>
                  <a:pt x="165326" y="93127"/>
                  <a:pt x="134659" y="116542"/>
                  <a:pt x="107765" y="121024"/>
                </a:cubicBezTo>
                <a:cubicBezTo>
                  <a:pt x="85353" y="116542"/>
                  <a:pt x="60374" y="118917"/>
                  <a:pt x="40530" y="107577"/>
                </a:cubicBezTo>
                <a:cubicBezTo>
                  <a:pt x="26498" y="99559"/>
                  <a:pt x="20864" y="81690"/>
                  <a:pt x="13636" y="67235"/>
                </a:cubicBezTo>
                <a:cubicBezTo>
                  <a:pt x="-2646" y="34671"/>
                  <a:pt x="189" y="30771"/>
                  <a:pt x="189"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23" name="Oval 22">
            <a:extLst>
              <a:ext uri="{FF2B5EF4-FFF2-40B4-BE49-F238E27FC236}">
                <a16:creationId xmlns:a16="http://schemas.microsoft.com/office/drawing/2014/main" id="{A41FE6A0-DB82-4505-B76F-42B89F7F91AD}"/>
              </a:ext>
            </a:extLst>
          </p:cNvPr>
          <p:cNvSpPr/>
          <p:nvPr/>
        </p:nvSpPr>
        <p:spPr>
          <a:xfrm>
            <a:off x="5219700" y="4767263"/>
            <a:ext cx="65088"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sl-SI"/>
          </a:p>
        </p:txBody>
      </p:sp>
      <p:sp>
        <p:nvSpPr>
          <p:cNvPr id="27" name="Oval 26">
            <a:extLst>
              <a:ext uri="{FF2B5EF4-FFF2-40B4-BE49-F238E27FC236}">
                <a16:creationId xmlns:a16="http://schemas.microsoft.com/office/drawing/2014/main" id="{4A3488D5-EB62-462D-A7B2-790B541F099B}"/>
              </a:ext>
            </a:extLst>
          </p:cNvPr>
          <p:cNvSpPr/>
          <p:nvPr/>
        </p:nvSpPr>
        <p:spPr>
          <a:xfrm>
            <a:off x="5530850" y="4975225"/>
            <a:ext cx="53975" cy="4445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sl-SI"/>
          </a:p>
        </p:txBody>
      </p:sp>
    </p:spTree>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img.rtvslo.si/upload/Slovenija/mrk_7_1.jpg">
            <a:extLst>
              <a:ext uri="{FF2B5EF4-FFF2-40B4-BE49-F238E27FC236}">
                <a16:creationId xmlns:a16="http://schemas.microsoft.com/office/drawing/2014/main" id="{376E76D7-3A3C-4CA8-9365-8EE43E91FC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317137">
            <a:off x="5284788" y="3522663"/>
            <a:ext cx="2003425" cy="150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98DDD4D4-453B-46C6-929B-8B3179374A77}"/>
              </a:ext>
            </a:extLst>
          </p:cNvPr>
          <p:cNvSpPr>
            <a:spLocks noGrp="1"/>
          </p:cNvSpPr>
          <p:nvPr>
            <p:ph type="title"/>
          </p:nvPr>
        </p:nvSpPr>
        <p:spPr>
          <a:xfrm>
            <a:off x="461963" y="-171450"/>
            <a:ext cx="8229600" cy="1600200"/>
          </a:xfrm>
        </p:spPr>
        <p:txBody>
          <a:bodyPr/>
          <a:lstStyle/>
          <a:p>
            <a:pPr fontAlgn="auto">
              <a:spcAft>
                <a:spcPts val="0"/>
              </a:spcAft>
              <a:defRPr/>
            </a:pPr>
            <a:r>
              <a:rPr lang="sl-SI" dirty="0"/>
              <a:t>NEKOČ IN DANES:</a:t>
            </a:r>
          </a:p>
        </p:txBody>
      </p:sp>
      <p:sp>
        <p:nvSpPr>
          <p:cNvPr id="10244" name="Content Placeholder 2">
            <a:extLst>
              <a:ext uri="{FF2B5EF4-FFF2-40B4-BE49-F238E27FC236}">
                <a16:creationId xmlns:a16="http://schemas.microsoft.com/office/drawing/2014/main" id="{A918D5A8-41CA-49B0-92AB-9D81C047451D}"/>
              </a:ext>
            </a:extLst>
          </p:cNvPr>
          <p:cNvSpPr>
            <a:spLocks noGrp="1"/>
          </p:cNvSpPr>
          <p:nvPr>
            <p:ph idx="1"/>
          </p:nvPr>
        </p:nvSpPr>
        <p:spPr>
          <a:xfrm>
            <a:off x="461963" y="1484313"/>
            <a:ext cx="8229600" cy="4525962"/>
          </a:xfrm>
        </p:spPr>
        <p:txBody>
          <a:bodyPr/>
          <a:lstStyle/>
          <a:p>
            <a:pPr>
              <a:buFont typeface="Arial" panose="020B0604020202020204" pitchFamily="34" charset="0"/>
              <a:buBlip>
                <a:blip r:embed="rId3"/>
              </a:buBlip>
            </a:pPr>
            <a:r>
              <a:rPr lang="sl-SI" altLang="sl-SI"/>
              <a:t>V preteklosti so se ljudje bali mrkov  še posebej sončevih, oboje pa so povezovali s slabimi božjimi znamenji. </a:t>
            </a:r>
          </a:p>
          <a:p>
            <a:pPr>
              <a:buFont typeface="Arial" panose="020B0604020202020204" pitchFamily="34" charset="0"/>
              <a:buBlip>
                <a:blip r:embed="rId3"/>
              </a:buBlip>
            </a:pPr>
            <a:r>
              <a:rPr lang="sl-SI" altLang="sl-SI"/>
              <a:t>Danes jih zelo dobro poznamo. Nekateri zaradi njih potujejo v daljne kraje.</a:t>
            </a:r>
          </a:p>
        </p:txBody>
      </p:sp>
      <p:pic>
        <p:nvPicPr>
          <p:cNvPr id="10245" name="Picture 8" descr="http://images.24ur.com/media/images/600xX/Dec2011/60823961.jpg?d41d">
            <a:extLst>
              <a:ext uri="{FF2B5EF4-FFF2-40B4-BE49-F238E27FC236}">
                <a16:creationId xmlns:a16="http://schemas.microsoft.com/office/drawing/2014/main" id="{4D6CA280-E1B5-4C63-81EE-3865761FB5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874209">
            <a:off x="209550" y="3987800"/>
            <a:ext cx="3384550" cy="228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4" descr="http://upload.wikimedia.org/wikipedia/commons/7/7b/Lunar_eclipse01.JPEG">
            <a:extLst>
              <a:ext uri="{FF2B5EF4-FFF2-40B4-BE49-F238E27FC236}">
                <a16:creationId xmlns:a16="http://schemas.microsoft.com/office/drawing/2014/main" id="{F788A5D3-D917-4D43-A07C-09CBD58F5D5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450894">
            <a:off x="6286500" y="4616450"/>
            <a:ext cx="289560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7" descr="https://static.slo-tech.com/51998.jpg">
            <a:extLst>
              <a:ext uri="{FF2B5EF4-FFF2-40B4-BE49-F238E27FC236}">
                <a16:creationId xmlns:a16="http://schemas.microsoft.com/office/drawing/2014/main" id="{1338E2A0-1871-47B1-A090-A4DB8E2FC99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74758">
            <a:off x="2887663" y="4683125"/>
            <a:ext cx="2665412" cy="178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reeform 8">
            <a:extLst>
              <a:ext uri="{FF2B5EF4-FFF2-40B4-BE49-F238E27FC236}">
                <a16:creationId xmlns:a16="http://schemas.microsoft.com/office/drawing/2014/main" id="{9D130D79-6586-4752-849F-4186B458B138}"/>
              </a:ext>
            </a:extLst>
          </p:cNvPr>
          <p:cNvSpPr/>
          <p:nvPr/>
        </p:nvSpPr>
        <p:spPr>
          <a:xfrm>
            <a:off x="4075113" y="4692650"/>
            <a:ext cx="322262" cy="269875"/>
          </a:xfrm>
          <a:custGeom>
            <a:avLst/>
            <a:gdLst>
              <a:gd name="connsiteX0" fmla="*/ 322729 w 322729"/>
              <a:gd name="connsiteY0" fmla="*/ 0 h 268941"/>
              <a:gd name="connsiteX1" fmla="*/ 161365 w 322729"/>
              <a:gd name="connsiteY1" fmla="*/ 26894 h 268941"/>
              <a:gd name="connsiteX2" fmla="*/ 94129 w 322729"/>
              <a:gd name="connsiteY2" fmla="*/ 67235 h 268941"/>
              <a:gd name="connsiteX3" fmla="*/ 53788 w 322729"/>
              <a:gd name="connsiteY3" fmla="*/ 107576 h 268941"/>
              <a:gd name="connsiteX4" fmla="*/ 26894 w 322729"/>
              <a:gd name="connsiteY4" fmla="*/ 201705 h 268941"/>
              <a:gd name="connsiteX5" fmla="*/ 0 w 322729"/>
              <a:gd name="connsiteY5" fmla="*/ 268941 h 268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2729" h="268941">
                <a:moveTo>
                  <a:pt x="322729" y="0"/>
                </a:moveTo>
                <a:cubicBezTo>
                  <a:pt x="310772" y="1329"/>
                  <a:pt x="197205" y="5390"/>
                  <a:pt x="161365" y="26894"/>
                </a:cubicBezTo>
                <a:cubicBezTo>
                  <a:pt x="69072" y="82269"/>
                  <a:pt x="208407" y="29142"/>
                  <a:pt x="94129" y="67235"/>
                </a:cubicBezTo>
                <a:cubicBezTo>
                  <a:pt x="80682" y="80682"/>
                  <a:pt x="64337" y="91753"/>
                  <a:pt x="53788" y="107576"/>
                </a:cubicBezTo>
                <a:cubicBezTo>
                  <a:pt x="45728" y="119666"/>
                  <a:pt x="29135" y="193860"/>
                  <a:pt x="26894" y="201705"/>
                </a:cubicBezTo>
                <a:cubicBezTo>
                  <a:pt x="15816" y="240479"/>
                  <a:pt x="15870" y="237201"/>
                  <a:pt x="0" y="26894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0" name="Freeform 9">
            <a:extLst>
              <a:ext uri="{FF2B5EF4-FFF2-40B4-BE49-F238E27FC236}">
                <a16:creationId xmlns:a16="http://schemas.microsoft.com/office/drawing/2014/main" id="{E1841C46-F42F-4E0F-9DC9-801D3BA6201D}"/>
              </a:ext>
            </a:extLst>
          </p:cNvPr>
          <p:cNvSpPr/>
          <p:nvPr/>
        </p:nvSpPr>
        <p:spPr>
          <a:xfrm>
            <a:off x="3886200" y="4665663"/>
            <a:ext cx="457200" cy="269875"/>
          </a:xfrm>
          <a:custGeom>
            <a:avLst/>
            <a:gdLst>
              <a:gd name="connsiteX0" fmla="*/ 457389 w 457389"/>
              <a:gd name="connsiteY0" fmla="*/ 0 h 268942"/>
              <a:gd name="connsiteX1" fmla="*/ 242236 w 457389"/>
              <a:gd name="connsiteY1" fmla="*/ 13447 h 268942"/>
              <a:gd name="connsiteX2" fmla="*/ 121213 w 457389"/>
              <a:gd name="connsiteY2" fmla="*/ 67236 h 268942"/>
              <a:gd name="connsiteX3" fmla="*/ 94318 w 457389"/>
              <a:gd name="connsiteY3" fmla="*/ 94130 h 268942"/>
              <a:gd name="connsiteX4" fmla="*/ 53977 w 457389"/>
              <a:gd name="connsiteY4" fmla="*/ 121024 h 268942"/>
              <a:gd name="connsiteX5" fmla="*/ 40530 w 457389"/>
              <a:gd name="connsiteY5" fmla="*/ 161365 h 268942"/>
              <a:gd name="connsiteX6" fmla="*/ 13636 w 457389"/>
              <a:gd name="connsiteY6" fmla="*/ 201706 h 268942"/>
              <a:gd name="connsiteX7" fmla="*/ 189 w 457389"/>
              <a:gd name="connsiteY7" fmla="*/ 268942 h 268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389" h="268942">
                <a:moveTo>
                  <a:pt x="457389" y="0"/>
                </a:moveTo>
                <a:cubicBezTo>
                  <a:pt x="385671" y="4482"/>
                  <a:pt x="313435" y="3738"/>
                  <a:pt x="242236" y="13447"/>
                </a:cubicBezTo>
                <a:cubicBezTo>
                  <a:pt x="197250" y="19582"/>
                  <a:pt x="156051" y="39366"/>
                  <a:pt x="121213" y="67236"/>
                </a:cubicBezTo>
                <a:cubicBezTo>
                  <a:pt x="111313" y="75156"/>
                  <a:pt x="104218" y="86210"/>
                  <a:pt x="94318" y="94130"/>
                </a:cubicBezTo>
                <a:cubicBezTo>
                  <a:pt x="81698" y="104226"/>
                  <a:pt x="67424" y="112059"/>
                  <a:pt x="53977" y="121024"/>
                </a:cubicBezTo>
                <a:cubicBezTo>
                  <a:pt x="49495" y="134471"/>
                  <a:pt x="46869" y="148687"/>
                  <a:pt x="40530" y="161365"/>
                </a:cubicBezTo>
                <a:cubicBezTo>
                  <a:pt x="33302" y="175820"/>
                  <a:pt x="20864" y="187251"/>
                  <a:pt x="13636" y="201706"/>
                </a:cubicBezTo>
                <a:cubicBezTo>
                  <a:pt x="-2646" y="234270"/>
                  <a:pt x="189" y="238171"/>
                  <a:pt x="189" y="26894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1" name="Freeform 10">
            <a:extLst>
              <a:ext uri="{FF2B5EF4-FFF2-40B4-BE49-F238E27FC236}">
                <a16:creationId xmlns:a16="http://schemas.microsoft.com/office/drawing/2014/main" id="{8863AD88-172D-4E67-8081-34E54BDACBB9}"/>
              </a:ext>
            </a:extLst>
          </p:cNvPr>
          <p:cNvSpPr/>
          <p:nvPr/>
        </p:nvSpPr>
        <p:spPr>
          <a:xfrm>
            <a:off x="4316413" y="4303713"/>
            <a:ext cx="14287" cy="376237"/>
          </a:xfrm>
          <a:custGeom>
            <a:avLst/>
            <a:gdLst>
              <a:gd name="connsiteX0" fmla="*/ 13447 w 14299"/>
              <a:gd name="connsiteY0" fmla="*/ 376517 h 376517"/>
              <a:gd name="connsiteX1" fmla="*/ 0 w 14299"/>
              <a:gd name="connsiteY1" fmla="*/ 282388 h 376517"/>
              <a:gd name="connsiteX2" fmla="*/ 13447 w 14299"/>
              <a:gd name="connsiteY2" fmla="*/ 121023 h 376517"/>
              <a:gd name="connsiteX3" fmla="*/ 13447 w 14299"/>
              <a:gd name="connsiteY3" fmla="*/ 0 h 376517"/>
            </a:gdLst>
            <a:ahLst/>
            <a:cxnLst>
              <a:cxn ang="0">
                <a:pos x="connsiteX0" y="connsiteY0"/>
              </a:cxn>
              <a:cxn ang="0">
                <a:pos x="connsiteX1" y="connsiteY1"/>
              </a:cxn>
              <a:cxn ang="0">
                <a:pos x="connsiteX2" y="connsiteY2"/>
              </a:cxn>
              <a:cxn ang="0">
                <a:pos x="connsiteX3" y="connsiteY3"/>
              </a:cxn>
            </a:cxnLst>
            <a:rect l="l" t="t" r="r" b="b"/>
            <a:pathLst>
              <a:path w="14299" h="376517">
                <a:moveTo>
                  <a:pt x="13447" y="376517"/>
                </a:moveTo>
                <a:cubicBezTo>
                  <a:pt x="8965" y="345141"/>
                  <a:pt x="0" y="314083"/>
                  <a:pt x="0" y="282388"/>
                </a:cubicBezTo>
                <a:cubicBezTo>
                  <a:pt x="0" y="228413"/>
                  <a:pt x="10880" y="174937"/>
                  <a:pt x="13447" y="121023"/>
                </a:cubicBezTo>
                <a:cubicBezTo>
                  <a:pt x="15366" y="80728"/>
                  <a:pt x="13447" y="40341"/>
                  <a:pt x="13447"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2" name="Freeform 11">
            <a:extLst>
              <a:ext uri="{FF2B5EF4-FFF2-40B4-BE49-F238E27FC236}">
                <a16:creationId xmlns:a16="http://schemas.microsoft.com/office/drawing/2014/main" id="{808915A6-C938-4631-97D2-7BC48AFA750D}"/>
              </a:ext>
            </a:extLst>
          </p:cNvPr>
          <p:cNvSpPr/>
          <p:nvPr/>
        </p:nvSpPr>
        <p:spPr>
          <a:xfrm>
            <a:off x="4330700" y="4075113"/>
            <a:ext cx="246063" cy="228600"/>
          </a:xfrm>
          <a:custGeom>
            <a:avLst/>
            <a:gdLst>
              <a:gd name="connsiteX0" fmla="*/ 0 w 246586"/>
              <a:gd name="connsiteY0" fmla="*/ 228600 h 228600"/>
              <a:gd name="connsiteX1" fmla="*/ 121023 w 246586"/>
              <a:gd name="connsiteY1" fmla="*/ 201706 h 228600"/>
              <a:gd name="connsiteX2" fmla="*/ 147918 w 246586"/>
              <a:gd name="connsiteY2" fmla="*/ 174812 h 228600"/>
              <a:gd name="connsiteX3" fmla="*/ 188259 w 246586"/>
              <a:gd name="connsiteY3" fmla="*/ 161365 h 228600"/>
              <a:gd name="connsiteX4" fmla="*/ 228600 w 246586"/>
              <a:gd name="connsiteY4" fmla="*/ 40341 h 228600"/>
              <a:gd name="connsiteX5" fmla="*/ 242047 w 246586"/>
              <a:gd name="connsiteY5" fmla="*/ 0 h 228600"/>
              <a:gd name="connsiteX6" fmla="*/ 228600 w 246586"/>
              <a:gd name="connsiteY6"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6586" h="228600">
                <a:moveTo>
                  <a:pt x="0" y="228600"/>
                </a:moveTo>
                <a:cubicBezTo>
                  <a:pt x="7074" y="227185"/>
                  <a:pt x="108363" y="208036"/>
                  <a:pt x="121023" y="201706"/>
                </a:cubicBezTo>
                <a:cubicBezTo>
                  <a:pt x="132363" y="196036"/>
                  <a:pt x="137046" y="181335"/>
                  <a:pt x="147918" y="174812"/>
                </a:cubicBezTo>
                <a:cubicBezTo>
                  <a:pt x="160072" y="167519"/>
                  <a:pt x="174812" y="165847"/>
                  <a:pt x="188259" y="161365"/>
                </a:cubicBezTo>
                <a:lnTo>
                  <a:pt x="228600" y="40341"/>
                </a:lnTo>
                <a:cubicBezTo>
                  <a:pt x="233082" y="26894"/>
                  <a:pt x="256221" y="0"/>
                  <a:pt x="242047" y="0"/>
                </a:cubicBezTo>
                <a:lnTo>
                  <a:pt x="22860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3" name="Freeform 12">
            <a:extLst>
              <a:ext uri="{FF2B5EF4-FFF2-40B4-BE49-F238E27FC236}">
                <a16:creationId xmlns:a16="http://schemas.microsoft.com/office/drawing/2014/main" id="{D07AE609-9A39-4001-AD42-BFE74EB5730A}"/>
              </a:ext>
            </a:extLst>
          </p:cNvPr>
          <p:cNvSpPr/>
          <p:nvPr/>
        </p:nvSpPr>
        <p:spPr>
          <a:xfrm>
            <a:off x="4181475" y="4330700"/>
            <a:ext cx="134938" cy="228600"/>
          </a:xfrm>
          <a:custGeom>
            <a:avLst/>
            <a:gdLst>
              <a:gd name="connsiteX0" fmla="*/ 134660 w 134660"/>
              <a:gd name="connsiteY0" fmla="*/ 0 h 228600"/>
              <a:gd name="connsiteX1" fmla="*/ 67425 w 134660"/>
              <a:gd name="connsiteY1" fmla="*/ 53788 h 228600"/>
              <a:gd name="connsiteX2" fmla="*/ 40530 w 134660"/>
              <a:gd name="connsiteY2" fmla="*/ 80682 h 228600"/>
              <a:gd name="connsiteX3" fmla="*/ 13636 w 134660"/>
              <a:gd name="connsiteY3" fmla="*/ 161365 h 228600"/>
              <a:gd name="connsiteX4" fmla="*/ 189 w 134660"/>
              <a:gd name="connsiteY4" fmla="*/ 228600 h 22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660" h="228600">
                <a:moveTo>
                  <a:pt x="134660" y="0"/>
                </a:moveTo>
                <a:cubicBezTo>
                  <a:pt x="112248" y="17929"/>
                  <a:pt x="89216" y="35110"/>
                  <a:pt x="67425" y="53788"/>
                </a:cubicBezTo>
                <a:cubicBezTo>
                  <a:pt x="57799" y="62039"/>
                  <a:pt x="46200" y="69342"/>
                  <a:pt x="40530" y="80682"/>
                </a:cubicBezTo>
                <a:cubicBezTo>
                  <a:pt x="27852" y="106038"/>
                  <a:pt x="22601" y="134471"/>
                  <a:pt x="13636" y="161365"/>
                </a:cubicBezTo>
                <a:cubicBezTo>
                  <a:pt x="-2646" y="210211"/>
                  <a:pt x="189" y="187531"/>
                  <a:pt x="189" y="2286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4" name="Oval 13">
            <a:extLst>
              <a:ext uri="{FF2B5EF4-FFF2-40B4-BE49-F238E27FC236}">
                <a16:creationId xmlns:a16="http://schemas.microsoft.com/office/drawing/2014/main" id="{D7FC1F00-A54F-45BE-A69B-6FF1EC3CB8D7}"/>
              </a:ext>
            </a:extLst>
          </p:cNvPr>
          <p:cNvSpPr/>
          <p:nvPr/>
        </p:nvSpPr>
        <p:spPr>
          <a:xfrm rot="21298289">
            <a:off x="4116388" y="3944938"/>
            <a:ext cx="357187" cy="369887"/>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sl-SI"/>
          </a:p>
        </p:txBody>
      </p:sp>
      <p:sp>
        <p:nvSpPr>
          <p:cNvPr id="15" name="Oval 14">
            <a:extLst>
              <a:ext uri="{FF2B5EF4-FFF2-40B4-BE49-F238E27FC236}">
                <a16:creationId xmlns:a16="http://schemas.microsoft.com/office/drawing/2014/main" id="{E1B635E1-5E44-4913-9381-EC0AF44EDC31}"/>
              </a:ext>
            </a:extLst>
          </p:cNvPr>
          <p:cNvSpPr/>
          <p:nvPr/>
        </p:nvSpPr>
        <p:spPr>
          <a:xfrm>
            <a:off x="4197350" y="4084638"/>
            <a:ext cx="46038" cy="460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sl-SI"/>
          </a:p>
        </p:txBody>
      </p:sp>
      <p:sp>
        <p:nvSpPr>
          <p:cNvPr id="16" name="Oval 15">
            <a:extLst>
              <a:ext uri="{FF2B5EF4-FFF2-40B4-BE49-F238E27FC236}">
                <a16:creationId xmlns:a16="http://schemas.microsoft.com/office/drawing/2014/main" id="{C4255BD2-26E5-4A85-B5F3-CEA2D8749CE6}"/>
              </a:ext>
            </a:extLst>
          </p:cNvPr>
          <p:cNvSpPr/>
          <p:nvPr/>
        </p:nvSpPr>
        <p:spPr>
          <a:xfrm>
            <a:off x="4373563" y="4103688"/>
            <a:ext cx="46037" cy="460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sl-SI"/>
          </a:p>
        </p:txBody>
      </p:sp>
      <p:sp>
        <p:nvSpPr>
          <p:cNvPr id="18" name="Freeform 17">
            <a:extLst>
              <a:ext uri="{FF2B5EF4-FFF2-40B4-BE49-F238E27FC236}">
                <a16:creationId xmlns:a16="http://schemas.microsoft.com/office/drawing/2014/main" id="{B60799FC-1631-4373-9BB8-F5C0F3DE3938}"/>
              </a:ext>
            </a:extLst>
          </p:cNvPr>
          <p:cNvSpPr/>
          <p:nvPr/>
        </p:nvSpPr>
        <p:spPr>
          <a:xfrm>
            <a:off x="4243388" y="4189413"/>
            <a:ext cx="79375" cy="49212"/>
          </a:xfrm>
          <a:custGeom>
            <a:avLst/>
            <a:gdLst>
              <a:gd name="connsiteX0" fmla="*/ 147990 w 147990"/>
              <a:gd name="connsiteY0" fmla="*/ 0 h 134471"/>
              <a:gd name="connsiteX1" fmla="*/ 134543 w 147990"/>
              <a:gd name="connsiteY1" fmla="*/ 80683 h 134471"/>
              <a:gd name="connsiteX2" fmla="*/ 121095 w 147990"/>
              <a:gd name="connsiteY2" fmla="*/ 121024 h 134471"/>
              <a:gd name="connsiteX3" fmla="*/ 80754 w 147990"/>
              <a:gd name="connsiteY3" fmla="*/ 134471 h 134471"/>
              <a:gd name="connsiteX4" fmla="*/ 26966 w 147990"/>
              <a:gd name="connsiteY4" fmla="*/ 121024 h 134471"/>
              <a:gd name="connsiteX5" fmla="*/ 72 w 147990"/>
              <a:gd name="connsiteY5" fmla="*/ 13447 h 134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990" h="134471">
                <a:moveTo>
                  <a:pt x="147990" y="0"/>
                </a:moveTo>
                <a:cubicBezTo>
                  <a:pt x="143508" y="26894"/>
                  <a:pt x="140458" y="54067"/>
                  <a:pt x="134543" y="80683"/>
                </a:cubicBezTo>
                <a:cubicBezTo>
                  <a:pt x="131468" y="94520"/>
                  <a:pt x="131118" y="111001"/>
                  <a:pt x="121095" y="121024"/>
                </a:cubicBezTo>
                <a:cubicBezTo>
                  <a:pt x="111072" y="131047"/>
                  <a:pt x="94201" y="129989"/>
                  <a:pt x="80754" y="134471"/>
                </a:cubicBezTo>
                <a:cubicBezTo>
                  <a:pt x="62825" y="129989"/>
                  <a:pt x="38993" y="135056"/>
                  <a:pt x="26966" y="121024"/>
                </a:cubicBezTo>
                <a:cubicBezTo>
                  <a:pt x="-2763" y="86340"/>
                  <a:pt x="72" y="51455"/>
                  <a:pt x="72" y="1344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9" name="Freeform 18">
            <a:extLst>
              <a:ext uri="{FF2B5EF4-FFF2-40B4-BE49-F238E27FC236}">
                <a16:creationId xmlns:a16="http://schemas.microsoft.com/office/drawing/2014/main" id="{E568759C-8262-454D-8A5B-104722650945}"/>
              </a:ext>
            </a:extLst>
          </p:cNvPr>
          <p:cNvSpPr/>
          <p:nvPr/>
        </p:nvSpPr>
        <p:spPr>
          <a:xfrm>
            <a:off x="4451350" y="3925888"/>
            <a:ext cx="0" cy="0"/>
          </a:xfrm>
          <a:custGeom>
            <a:avLst/>
            <a:gdLst>
              <a:gd name="connsiteX0" fmla="*/ 0 w 0"/>
              <a:gd name="connsiteY0" fmla="*/ 0 h 0"/>
              <a:gd name="connsiteX1" fmla="*/ 0 w 0"/>
              <a:gd name="connsiteY1" fmla="*/ 0 h 0"/>
            </a:gdLst>
            <a:ahLst/>
            <a:cxnLst>
              <a:cxn ang="0">
                <a:pos x="connsiteX0" y="connsiteY0"/>
              </a:cxn>
              <a:cxn ang="0">
                <a:pos x="connsiteX1" y="connsiteY1"/>
              </a:cxn>
            </a:cxnLst>
            <a:rect l="l" t="t" r="r" b="b"/>
            <a:pathLst>
              <a:path>
                <a:moveTo>
                  <a:pt x="0" y="0"/>
                </a:move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20" name="Freeform 19">
            <a:extLst>
              <a:ext uri="{FF2B5EF4-FFF2-40B4-BE49-F238E27FC236}">
                <a16:creationId xmlns:a16="http://schemas.microsoft.com/office/drawing/2014/main" id="{C6259876-A797-4F7D-BEC2-D7DBA17FD145}"/>
              </a:ext>
            </a:extLst>
          </p:cNvPr>
          <p:cNvSpPr/>
          <p:nvPr/>
        </p:nvSpPr>
        <p:spPr>
          <a:xfrm>
            <a:off x="4397375" y="3925888"/>
            <a:ext cx="107950" cy="53975"/>
          </a:xfrm>
          <a:custGeom>
            <a:avLst/>
            <a:gdLst>
              <a:gd name="connsiteX0" fmla="*/ 0 w 107577"/>
              <a:gd name="connsiteY0" fmla="*/ 54167 h 54167"/>
              <a:gd name="connsiteX1" fmla="*/ 107577 w 107577"/>
              <a:gd name="connsiteY1" fmla="*/ 379 h 54167"/>
            </a:gdLst>
            <a:ahLst/>
            <a:cxnLst>
              <a:cxn ang="0">
                <a:pos x="connsiteX0" y="connsiteY0"/>
              </a:cxn>
              <a:cxn ang="0">
                <a:pos x="connsiteX1" y="connsiteY1"/>
              </a:cxn>
            </a:cxnLst>
            <a:rect l="l" t="t" r="r" b="b"/>
            <a:pathLst>
              <a:path w="107577" h="54167">
                <a:moveTo>
                  <a:pt x="0" y="54167"/>
                </a:moveTo>
                <a:cubicBezTo>
                  <a:pt x="77736" y="-8021"/>
                  <a:pt x="38535" y="379"/>
                  <a:pt x="107577" y="37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21" name="Freeform 20">
            <a:extLst>
              <a:ext uri="{FF2B5EF4-FFF2-40B4-BE49-F238E27FC236}">
                <a16:creationId xmlns:a16="http://schemas.microsoft.com/office/drawing/2014/main" id="{56E0F94C-76B0-4E49-A0F8-55FA3F11F192}"/>
              </a:ext>
            </a:extLst>
          </p:cNvPr>
          <p:cNvSpPr/>
          <p:nvPr/>
        </p:nvSpPr>
        <p:spPr>
          <a:xfrm>
            <a:off x="4356100" y="3886200"/>
            <a:ext cx="41275" cy="80963"/>
          </a:xfrm>
          <a:custGeom>
            <a:avLst/>
            <a:gdLst>
              <a:gd name="connsiteX0" fmla="*/ 40341 w 40341"/>
              <a:gd name="connsiteY0" fmla="*/ 80922 h 80922"/>
              <a:gd name="connsiteX1" fmla="*/ 0 w 40341"/>
              <a:gd name="connsiteY1" fmla="*/ 240 h 80922"/>
            </a:gdLst>
            <a:ahLst/>
            <a:cxnLst>
              <a:cxn ang="0">
                <a:pos x="connsiteX0" y="connsiteY0"/>
              </a:cxn>
              <a:cxn ang="0">
                <a:pos x="connsiteX1" y="connsiteY1"/>
              </a:cxn>
            </a:cxnLst>
            <a:rect l="l" t="t" r="r" b="b"/>
            <a:pathLst>
              <a:path w="40341" h="80922">
                <a:moveTo>
                  <a:pt x="40341" y="80922"/>
                </a:moveTo>
                <a:cubicBezTo>
                  <a:pt x="25420" y="-8603"/>
                  <a:pt x="54159" y="240"/>
                  <a:pt x="0" y="24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Tree>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43306-0635-41C0-9C45-02C70D0F3394}"/>
              </a:ext>
            </a:extLst>
          </p:cNvPr>
          <p:cNvSpPr>
            <a:spLocks noGrp="1"/>
          </p:cNvSpPr>
          <p:nvPr>
            <p:ph type="title"/>
          </p:nvPr>
        </p:nvSpPr>
        <p:spPr>
          <a:xfrm>
            <a:off x="395288" y="115888"/>
            <a:ext cx="8229600" cy="1600200"/>
          </a:xfrm>
        </p:spPr>
        <p:txBody>
          <a:bodyPr/>
          <a:lstStyle/>
          <a:p>
            <a:pPr fontAlgn="auto">
              <a:spcAft>
                <a:spcPts val="0"/>
              </a:spcAft>
              <a:defRPr/>
            </a:pPr>
            <a:r>
              <a:rPr lang="sl-SI" dirty="0"/>
              <a:t>SONČEV MRK:</a:t>
            </a:r>
            <a:br>
              <a:rPr lang="sl-SI" dirty="0"/>
            </a:br>
            <a:r>
              <a:rPr lang="sl-SI" sz="3600" dirty="0"/>
              <a:t>KAKO NASTANE?</a:t>
            </a:r>
          </a:p>
        </p:txBody>
      </p:sp>
      <p:sp>
        <p:nvSpPr>
          <p:cNvPr id="11267" name="Content Placeholder 2">
            <a:extLst>
              <a:ext uri="{FF2B5EF4-FFF2-40B4-BE49-F238E27FC236}">
                <a16:creationId xmlns:a16="http://schemas.microsoft.com/office/drawing/2014/main" id="{429A4499-6B86-475E-A30F-911E9B6CCC6C}"/>
              </a:ext>
            </a:extLst>
          </p:cNvPr>
          <p:cNvSpPr>
            <a:spLocks noGrp="1"/>
          </p:cNvSpPr>
          <p:nvPr>
            <p:ph idx="1"/>
          </p:nvPr>
        </p:nvSpPr>
        <p:spPr/>
        <p:txBody>
          <a:bodyPr/>
          <a:lstStyle/>
          <a:p>
            <a:pPr>
              <a:buFont typeface="Arial" panose="020B0604020202020204" pitchFamily="34" charset="0"/>
              <a:buBlip>
                <a:blip r:embed="rId2"/>
              </a:buBlip>
            </a:pPr>
            <a:r>
              <a:rPr lang="sl-SI" altLang="sl-SI"/>
              <a:t>Sonce, Luna Zemlja se navidezno poravnajo na premico, Luna je med Zemljo in Soncem.</a:t>
            </a:r>
          </a:p>
          <a:p>
            <a:pPr>
              <a:buFont typeface="Arial" panose="020B0604020202020204" pitchFamily="34" charset="0"/>
              <a:buBlip>
                <a:blip r:embed="rId2"/>
              </a:buBlip>
            </a:pPr>
            <a:r>
              <a:rPr lang="sl-SI" altLang="sl-SI"/>
              <a:t>Gledano z Zemlje je Luna pred Soncem in tako zastira svetlobo s Sonca.</a:t>
            </a:r>
          </a:p>
          <a:p>
            <a:pPr>
              <a:buFont typeface="Arial" panose="020B0604020202020204" pitchFamily="34" charset="0"/>
              <a:buBlip>
                <a:blip r:embed="rId2"/>
              </a:buBlip>
            </a:pPr>
            <a:r>
              <a:rPr lang="it-IT" altLang="sl-SI"/>
              <a:t>Pojavi se lahko le ob mlaju ali prazni luni.</a:t>
            </a:r>
            <a:endParaRPr lang="sl-SI" altLang="sl-SI"/>
          </a:p>
        </p:txBody>
      </p:sp>
      <p:pic>
        <p:nvPicPr>
          <p:cNvPr id="11268" name="Picture 4">
            <a:extLst>
              <a:ext uri="{FF2B5EF4-FFF2-40B4-BE49-F238E27FC236}">
                <a16:creationId xmlns:a16="http://schemas.microsoft.com/office/drawing/2014/main" id="{2C96620C-DD95-4015-8F18-C5BD12F4276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4046538"/>
            <a:ext cx="8747125" cy="233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0</TotalTime>
  <Words>603</Words>
  <Application>Microsoft Office PowerPoint</Application>
  <PresentationFormat>On-screen Show (4:3)</PresentationFormat>
  <Paragraphs>57</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Arial Rounded MT Bold</vt:lpstr>
      <vt:lpstr>Calibri</vt:lpstr>
      <vt:lpstr>Century Gothic</vt:lpstr>
      <vt:lpstr>Courier New</vt:lpstr>
      <vt:lpstr>Palatino Linotype</vt:lpstr>
      <vt:lpstr>Tempus Sans ITC</vt:lpstr>
      <vt:lpstr>Executive</vt:lpstr>
      <vt:lpstr>LUNIN IN  SONČEV MRK</vt:lpstr>
      <vt:lpstr>LUNIN MRK</vt:lpstr>
      <vt:lpstr>PowerPoint Presentation</vt:lpstr>
      <vt:lpstr>LUNINI MRKI SO:</vt:lpstr>
      <vt:lpstr>POPOLNI LUNIN MRK</vt:lpstr>
      <vt:lpstr>DELNI LUNIN MRK</vt:lpstr>
      <vt:lpstr>POPOLNI POLSENČI LUNIN MRK</vt:lpstr>
      <vt:lpstr>NEKOČ IN DANES:</vt:lpstr>
      <vt:lpstr>SONČEV MRK: KAKO NASTANE?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2019-05-30T09:25:55Z</dcterms:created>
  <dcterms:modified xsi:type="dcterms:W3CDTF">2019-05-30T09:25:56Z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