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0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">
            <a:extLst>
              <a:ext uri="{FF2B5EF4-FFF2-40B4-BE49-F238E27FC236}">
                <a16:creationId xmlns:a16="http://schemas.microsoft.com/office/drawing/2014/main" id="{39F3E2D8-DC35-4CAC-85B4-AB159EDDB0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BBBFB026-6BC3-46BB-A2CD-54B94993B0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05">
            <a:extLst>
              <a:ext uri="{FF2B5EF4-FFF2-40B4-BE49-F238E27FC236}">
                <a16:creationId xmlns:a16="http://schemas.microsoft.com/office/drawing/2014/main" id="{4E324886-15D2-4494-91A5-D7D01F402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7" name="Shape 206">
            <a:extLst>
              <a:ext uri="{FF2B5EF4-FFF2-40B4-BE49-F238E27FC236}">
                <a16:creationId xmlns:a16="http://schemas.microsoft.com/office/drawing/2014/main" id="{8A95128A-036F-495F-A9C5-2610D0116A9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18">
            <a:extLst>
              <a:ext uri="{FF2B5EF4-FFF2-40B4-BE49-F238E27FC236}">
                <a16:creationId xmlns:a16="http://schemas.microsoft.com/office/drawing/2014/main" id="{43E32E11-7136-4758-983D-90AFFD88A0E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1" name="Shape 219">
            <a:extLst>
              <a:ext uri="{FF2B5EF4-FFF2-40B4-BE49-F238E27FC236}">
                <a16:creationId xmlns:a16="http://schemas.microsoft.com/office/drawing/2014/main" id="{18080978-C67F-4449-A1EB-4E6B9D5CF5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24">
            <a:extLst>
              <a:ext uri="{FF2B5EF4-FFF2-40B4-BE49-F238E27FC236}">
                <a16:creationId xmlns:a16="http://schemas.microsoft.com/office/drawing/2014/main" id="{A928DBB9-F40F-40A9-9362-12EFA0A721C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5" name="Shape 225">
            <a:extLst>
              <a:ext uri="{FF2B5EF4-FFF2-40B4-BE49-F238E27FC236}">
                <a16:creationId xmlns:a16="http://schemas.microsoft.com/office/drawing/2014/main" id="{A2374E73-B5BE-448A-93FA-664AF85D45E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32">
            <a:extLst>
              <a:ext uri="{FF2B5EF4-FFF2-40B4-BE49-F238E27FC236}">
                <a16:creationId xmlns:a16="http://schemas.microsoft.com/office/drawing/2014/main" id="{BAF975D5-6F8E-465A-91A1-68C6FB668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699" name="Shape 233">
            <a:extLst>
              <a:ext uri="{FF2B5EF4-FFF2-40B4-BE49-F238E27FC236}">
                <a16:creationId xmlns:a16="http://schemas.microsoft.com/office/drawing/2014/main" id="{B8970F52-27B8-4572-A8AB-2C27E2216D1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240">
            <a:extLst>
              <a:ext uri="{FF2B5EF4-FFF2-40B4-BE49-F238E27FC236}">
                <a16:creationId xmlns:a16="http://schemas.microsoft.com/office/drawing/2014/main" id="{A89C32B7-2704-427F-8C0F-BFB1C210A94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3" name="Shape 241">
            <a:extLst>
              <a:ext uri="{FF2B5EF4-FFF2-40B4-BE49-F238E27FC236}">
                <a16:creationId xmlns:a16="http://schemas.microsoft.com/office/drawing/2014/main" id="{5ED122A6-A63C-4FAC-B7C1-5D2663124B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246">
            <a:extLst>
              <a:ext uri="{FF2B5EF4-FFF2-40B4-BE49-F238E27FC236}">
                <a16:creationId xmlns:a16="http://schemas.microsoft.com/office/drawing/2014/main" id="{E50968A8-AC74-42E0-846D-2A71F21C0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7" name="Shape 247">
            <a:extLst>
              <a:ext uri="{FF2B5EF4-FFF2-40B4-BE49-F238E27FC236}">
                <a16:creationId xmlns:a16="http://schemas.microsoft.com/office/drawing/2014/main" id="{F764133E-018F-484F-9927-B806BF72412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2">
            <a:extLst>
              <a:ext uri="{FF2B5EF4-FFF2-40B4-BE49-F238E27FC236}">
                <a16:creationId xmlns:a16="http://schemas.microsoft.com/office/drawing/2014/main" id="{905D9250-8F32-42C6-85EC-10C74586156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3">
            <a:extLst>
              <a:ext uri="{FF2B5EF4-FFF2-40B4-BE49-F238E27FC236}">
                <a16:creationId xmlns:a16="http://schemas.microsoft.com/office/drawing/2014/main" id="{056778A7-E8A0-4FDC-ACF0-FF0537BA268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4">
            <a:extLst>
              <a:ext uri="{FF2B5EF4-FFF2-40B4-BE49-F238E27FC236}">
                <a16:creationId xmlns:a16="http://schemas.microsoft.com/office/drawing/2014/main" id="{A7C0F94C-2AC7-4946-8375-9E252DF44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Shape 15">
            <a:extLst>
              <a:ext uri="{FF2B5EF4-FFF2-40B4-BE49-F238E27FC236}">
                <a16:creationId xmlns:a16="http://schemas.microsoft.com/office/drawing/2014/main" id="{EC449C84-ED67-4577-A035-0592839D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18">
            <a:extLst>
              <a:ext uri="{FF2B5EF4-FFF2-40B4-BE49-F238E27FC236}">
                <a16:creationId xmlns:a16="http://schemas.microsoft.com/office/drawing/2014/main" id="{E8C8FC44-4C91-45AF-A6A3-D243D0F5DA4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19">
            <a:extLst>
              <a:ext uri="{FF2B5EF4-FFF2-40B4-BE49-F238E27FC236}">
                <a16:creationId xmlns:a16="http://schemas.microsoft.com/office/drawing/2014/main" id="{7DF0C7BE-2E71-44DF-9FD3-80C69DA78CA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20">
            <a:extLst>
              <a:ext uri="{FF2B5EF4-FFF2-40B4-BE49-F238E27FC236}">
                <a16:creationId xmlns:a16="http://schemas.microsoft.com/office/drawing/2014/main" id="{1BC31DE0-9FC8-4B04-A2DD-8E4E25E64C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85CA18-7CEE-46AD-87E7-3A71555A15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971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ska slika z napisom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03">
            <a:extLst>
              <a:ext uri="{FF2B5EF4-FFF2-40B4-BE49-F238E27FC236}">
                <a16:creationId xmlns:a16="http://schemas.microsoft.com/office/drawing/2014/main" id="{C8FDE59B-5959-4262-A2CD-F9553AFCC76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04">
            <a:extLst>
              <a:ext uri="{FF2B5EF4-FFF2-40B4-BE49-F238E27FC236}">
                <a16:creationId xmlns:a16="http://schemas.microsoft.com/office/drawing/2014/main" id="{2A072AF5-CCF2-4DC0-B38F-9C18DBCA35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05">
            <a:extLst>
              <a:ext uri="{FF2B5EF4-FFF2-40B4-BE49-F238E27FC236}">
                <a16:creationId xmlns:a16="http://schemas.microsoft.com/office/drawing/2014/main" id="{EDBA1429-8FC9-498F-BEDE-1E859A6E6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67238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" name="Shape 106">
            <a:extLst>
              <a:ext uri="{FF2B5EF4-FFF2-40B4-BE49-F238E27FC236}">
                <a16:creationId xmlns:a16="http://schemas.microsoft.com/office/drawing/2014/main" id="{9436D546-CE5C-47A7-B94D-DF4A9516A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8" cy="4530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8" cy="3589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2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>
              <a:sym typeface="Trebuchet MS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318" y="5169582"/>
            <a:ext cx="9613861" cy="6229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6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4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2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10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10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10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10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10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9" name="Shape 110">
            <a:extLst>
              <a:ext uri="{FF2B5EF4-FFF2-40B4-BE49-F238E27FC236}">
                <a16:creationId xmlns:a16="http://schemas.microsoft.com/office/drawing/2014/main" id="{454921EF-C602-48C3-9FEF-61A8367E151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111">
            <a:extLst>
              <a:ext uri="{FF2B5EF4-FFF2-40B4-BE49-F238E27FC236}">
                <a16:creationId xmlns:a16="http://schemas.microsoft.com/office/drawing/2014/main" id="{43991208-7BB2-4039-A36B-E9F05BEBE8E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Shape 112">
            <a:extLst>
              <a:ext uri="{FF2B5EF4-FFF2-40B4-BE49-F238E27FC236}">
                <a16:creationId xmlns:a16="http://schemas.microsoft.com/office/drawing/2014/main" id="{3A66A156-FB70-4BAD-B732-88E7B4BB6F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fld id="{78FCF3EE-2384-45C2-8CBB-39A386D9B2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64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n napi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4">
            <a:extLst>
              <a:ext uri="{FF2B5EF4-FFF2-40B4-BE49-F238E27FC236}">
                <a16:creationId xmlns:a16="http://schemas.microsoft.com/office/drawing/2014/main" id="{DA18B0ED-262D-4782-8C3E-EFC8947B75C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15">
            <a:extLst>
              <a:ext uri="{FF2B5EF4-FFF2-40B4-BE49-F238E27FC236}">
                <a16:creationId xmlns:a16="http://schemas.microsoft.com/office/drawing/2014/main" id="{1ABD156F-93B9-4BAB-9218-DC237948F9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16">
            <a:extLst>
              <a:ext uri="{FF2B5EF4-FFF2-40B4-BE49-F238E27FC236}">
                <a16:creationId xmlns:a16="http://schemas.microsoft.com/office/drawing/2014/main" id="{C0C35AA6-1AA3-427C-8455-9B27F6BC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67238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Shape 117">
            <a:extLst>
              <a:ext uri="{FF2B5EF4-FFF2-40B4-BE49-F238E27FC236}">
                <a16:creationId xmlns:a16="http://schemas.microsoft.com/office/drawing/2014/main" id="{E6811B49-26C7-4A5E-91ED-4BDBC651E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322" y="4711614"/>
            <a:ext cx="9613858" cy="1090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spcBef>
                <a:spcPts val="0"/>
              </a:spcBef>
              <a:buFont typeface="Trebuchet MS"/>
              <a:buNone/>
              <a:defRPr sz="16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4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2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10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10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10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10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10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8" name="Shape 120">
            <a:extLst>
              <a:ext uri="{FF2B5EF4-FFF2-40B4-BE49-F238E27FC236}">
                <a16:creationId xmlns:a16="http://schemas.microsoft.com/office/drawing/2014/main" id="{140298DA-84FD-4ACF-A671-A50AD94B6FC9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121">
            <a:extLst>
              <a:ext uri="{FF2B5EF4-FFF2-40B4-BE49-F238E27FC236}">
                <a16:creationId xmlns:a16="http://schemas.microsoft.com/office/drawing/2014/main" id="{81BB9718-0F08-4DB4-BF00-2475E3702621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122">
            <a:extLst>
              <a:ext uri="{FF2B5EF4-FFF2-40B4-BE49-F238E27FC236}">
                <a16:creationId xmlns:a16="http://schemas.microsoft.com/office/drawing/2014/main" id="{2A0CCEAF-A28B-4C93-8C97-FD90E6C5C7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fld id="{C1B2E099-B67E-44F9-837A-4D2D13C4D7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395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t z napisom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24">
            <a:extLst>
              <a:ext uri="{FF2B5EF4-FFF2-40B4-BE49-F238E27FC236}">
                <a16:creationId xmlns:a16="http://schemas.microsoft.com/office/drawing/2014/main" id="{E7CE7D1D-E458-47DA-BED1-B03D66D710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25">
            <a:extLst>
              <a:ext uri="{FF2B5EF4-FFF2-40B4-BE49-F238E27FC236}">
                <a16:creationId xmlns:a16="http://schemas.microsoft.com/office/drawing/2014/main" id="{2F0AE9A0-F487-4C22-971E-4E07B6C2B1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26">
            <a:extLst>
              <a:ext uri="{FF2B5EF4-FFF2-40B4-BE49-F238E27FC236}">
                <a16:creationId xmlns:a16="http://schemas.microsoft.com/office/drawing/2014/main" id="{0DE93912-D641-4210-9EDC-614AB37E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67238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" name="Shape 127">
            <a:extLst>
              <a:ext uri="{FF2B5EF4-FFF2-40B4-BE49-F238E27FC236}">
                <a16:creationId xmlns:a16="http://schemas.microsoft.com/office/drawing/2014/main" id="{4D4627D0-D529-4CF5-BAA2-4225ED95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9" name="Shape 134">
            <a:extLst>
              <a:ext uri="{FF2B5EF4-FFF2-40B4-BE49-F238E27FC236}">
                <a16:creationId xmlns:a16="http://schemas.microsoft.com/office/drawing/2014/main" id="{AC8039BA-2295-4A9D-A00C-60738B52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747713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 sz="72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“</a:t>
            </a:r>
          </a:p>
        </p:txBody>
      </p:sp>
      <p:sp>
        <p:nvSpPr>
          <p:cNvPr id="10" name="Shape 135">
            <a:extLst>
              <a:ext uri="{FF2B5EF4-FFF2-40B4-BE49-F238E27FC236}">
                <a16:creationId xmlns:a16="http://schemas.microsoft.com/office/drawing/2014/main" id="{381E7BB8-7908-4FFB-A2DA-4B13BB8C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303371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 sz="72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”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127855" y="609597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402287" y="3653378"/>
            <a:ext cx="8156579" cy="5489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4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2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10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10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10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10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10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680322" y="4711614"/>
            <a:ext cx="9613858" cy="1090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spcBef>
                <a:spcPts val="0"/>
              </a:spcBef>
              <a:buFont typeface="Trebuchet MS"/>
              <a:buNone/>
              <a:defRPr sz="16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4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2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10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10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10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10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10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11" name="Shape 131">
            <a:extLst>
              <a:ext uri="{FF2B5EF4-FFF2-40B4-BE49-F238E27FC236}">
                <a16:creationId xmlns:a16="http://schemas.microsoft.com/office/drawing/2014/main" id="{31443ADD-2C77-42C2-98A4-EF1E085CA46A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Shape 132">
            <a:extLst>
              <a:ext uri="{FF2B5EF4-FFF2-40B4-BE49-F238E27FC236}">
                <a16:creationId xmlns:a16="http://schemas.microsoft.com/office/drawing/2014/main" id="{1F4EF5AE-01F0-44F0-8F25-29193B3B1982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Shape 133">
            <a:extLst>
              <a:ext uri="{FF2B5EF4-FFF2-40B4-BE49-F238E27FC236}">
                <a16:creationId xmlns:a16="http://schemas.microsoft.com/office/drawing/2014/main" id="{FAB93D67-11D9-4D89-8B8F-24642409CD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fld id="{A548AE2D-EA2F-4F86-9F93-B3AF75E641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796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ica z imenom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37">
            <a:extLst>
              <a:ext uri="{FF2B5EF4-FFF2-40B4-BE49-F238E27FC236}">
                <a16:creationId xmlns:a16="http://schemas.microsoft.com/office/drawing/2014/main" id="{7BF0E45C-5C49-45A1-BC5E-DE97696193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38">
            <a:extLst>
              <a:ext uri="{FF2B5EF4-FFF2-40B4-BE49-F238E27FC236}">
                <a16:creationId xmlns:a16="http://schemas.microsoft.com/office/drawing/2014/main" id="{13DC1229-C703-4B48-8170-5C9196CE9B1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39">
            <a:extLst>
              <a:ext uri="{FF2B5EF4-FFF2-40B4-BE49-F238E27FC236}">
                <a16:creationId xmlns:a16="http://schemas.microsoft.com/office/drawing/2014/main" id="{3E66F4F8-FA27-4231-AA72-F015D29C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67238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Shape 140">
            <a:extLst>
              <a:ext uri="{FF2B5EF4-FFF2-40B4-BE49-F238E27FC236}">
                <a16:creationId xmlns:a16="http://schemas.microsoft.com/office/drawing/2014/main" id="{FED7B31C-EBD0-4DEE-80DC-7C4779B8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80318" y="4711614"/>
            <a:ext cx="9613861" cy="58853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320" y="5300148"/>
            <a:ext cx="9613861" cy="5022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6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4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2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10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10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10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10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10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8" name="Shape 143">
            <a:extLst>
              <a:ext uri="{FF2B5EF4-FFF2-40B4-BE49-F238E27FC236}">
                <a16:creationId xmlns:a16="http://schemas.microsoft.com/office/drawing/2014/main" id="{D35E05F3-3BB2-4144-A29A-B1A03398B97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144">
            <a:extLst>
              <a:ext uri="{FF2B5EF4-FFF2-40B4-BE49-F238E27FC236}">
                <a16:creationId xmlns:a16="http://schemas.microsoft.com/office/drawing/2014/main" id="{075AB15C-4C37-4C78-97A4-2716272D253D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145">
            <a:extLst>
              <a:ext uri="{FF2B5EF4-FFF2-40B4-BE49-F238E27FC236}">
                <a16:creationId xmlns:a16="http://schemas.microsoft.com/office/drawing/2014/main" id="{FD3B6339-5291-4ECE-931C-4A7E632835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fld id="{543B87EA-4211-49A3-95FC-6C9E463AD1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39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olpec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47">
            <a:extLst>
              <a:ext uri="{FF2B5EF4-FFF2-40B4-BE49-F238E27FC236}">
                <a16:creationId xmlns:a16="http://schemas.microsoft.com/office/drawing/2014/main" id="{A13A59B8-D4B6-48F3-BA45-AB0E98CAB6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148">
            <a:extLst>
              <a:ext uri="{FF2B5EF4-FFF2-40B4-BE49-F238E27FC236}">
                <a16:creationId xmlns:a16="http://schemas.microsoft.com/office/drawing/2014/main" id="{F264BB4D-512A-4E3B-B7EF-A099F627AF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149">
            <a:extLst>
              <a:ext uri="{FF2B5EF4-FFF2-40B4-BE49-F238E27FC236}">
                <a16:creationId xmlns:a16="http://schemas.microsoft.com/office/drawing/2014/main" id="{64858D4D-DF12-4A3F-A1F7-BB40B397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2" name="Shape 150">
            <a:extLst>
              <a:ext uri="{FF2B5EF4-FFF2-40B4-BE49-F238E27FC236}">
                <a16:creationId xmlns:a16="http://schemas.microsoft.com/office/drawing/2014/main" id="{543CE7BD-2B03-44F4-A2A2-4BD17B58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69222" y="753227"/>
            <a:ext cx="9624959" cy="108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60945" y="2336873"/>
            <a:ext cx="3070033" cy="5762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4"/>
          </p:nvPr>
        </p:nvSpPr>
        <p:spPr>
          <a:xfrm>
            <a:off x="3945469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4" cy="5762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4" cy="29135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13" name="Shape 158">
            <a:extLst>
              <a:ext uri="{FF2B5EF4-FFF2-40B4-BE49-F238E27FC236}">
                <a16:creationId xmlns:a16="http://schemas.microsoft.com/office/drawing/2014/main" id="{324FD8F0-C5CD-42F0-A4BA-BA21CAC4C9B3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Shape 159">
            <a:extLst>
              <a:ext uri="{FF2B5EF4-FFF2-40B4-BE49-F238E27FC236}">
                <a16:creationId xmlns:a16="http://schemas.microsoft.com/office/drawing/2014/main" id="{5B4F3AC6-8E71-4BA6-BFDB-587B07148AA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Shape 160">
            <a:extLst>
              <a:ext uri="{FF2B5EF4-FFF2-40B4-BE49-F238E27FC236}">
                <a16:creationId xmlns:a16="http://schemas.microsoft.com/office/drawing/2014/main" id="{4BA4C752-83C9-47E7-8F77-7DCF88D522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696E5C-40C7-4A56-A570-7C502BB6D0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655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lpec s tremi slikami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62">
            <a:extLst>
              <a:ext uri="{FF2B5EF4-FFF2-40B4-BE49-F238E27FC236}">
                <a16:creationId xmlns:a16="http://schemas.microsoft.com/office/drawing/2014/main" id="{F0127F5B-8A0E-4E53-878E-7BC6416ABB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hape 163">
            <a:extLst>
              <a:ext uri="{FF2B5EF4-FFF2-40B4-BE49-F238E27FC236}">
                <a16:creationId xmlns:a16="http://schemas.microsoft.com/office/drawing/2014/main" id="{03D5610D-5B94-4EF8-A5FB-F86FC4541F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164">
            <a:extLst>
              <a:ext uri="{FF2B5EF4-FFF2-40B4-BE49-F238E27FC236}">
                <a16:creationId xmlns:a16="http://schemas.microsoft.com/office/drawing/2014/main" id="{BA0485A6-76D9-40A7-B310-DAC658CC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5" name="Shape 165">
            <a:extLst>
              <a:ext uri="{FF2B5EF4-FFF2-40B4-BE49-F238E27FC236}">
                <a16:creationId xmlns:a16="http://schemas.microsoft.com/office/drawing/2014/main" id="{B05E21E2-0534-4113-ABF8-4E0839B83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59" cy="108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4" cy="5762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4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>
              <a:sym typeface="Trebuchet MS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680318" y="4873764"/>
            <a:ext cx="3049704" cy="10624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5"/>
          </p:nvPr>
        </p:nvSpPr>
        <p:spPr>
          <a:xfrm>
            <a:off x="3945469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>
              <a:sym typeface="Trebuchet MS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6" cy="10624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>
              <a:sym typeface="Trebuchet MS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16" name="Shape 176">
            <a:extLst>
              <a:ext uri="{FF2B5EF4-FFF2-40B4-BE49-F238E27FC236}">
                <a16:creationId xmlns:a16="http://schemas.microsoft.com/office/drawing/2014/main" id="{8CC7DCD5-E561-41F7-BA87-98FFB2BE55B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Shape 177">
            <a:extLst>
              <a:ext uri="{FF2B5EF4-FFF2-40B4-BE49-F238E27FC236}">
                <a16:creationId xmlns:a16="http://schemas.microsoft.com/office/drawing/2014/main" id="{9A240AEC-03E9-46A4-950C-F678E56CB513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" name="Shape 178">
            <a:extLst>
              <a:ext uri="{FF2B5EF4-FFF2-40B4-BE49-F238E27FC236}">
                <a16:creationId xmlns:a16="http://schemas.microsoft.com/office/drawing/2014/main" id="{15A29F66-BF28-489F-91AE-BA6828EDE7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8F97DC-17F4-4228-A117-DFBD98F191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387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n navpično besedilo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80">
            <a:extLst>
              <a:ext uri="{FF2B5EF4-FFF2-40B4-BE49-F238E27FC236}">
                <a16:creationId xmlns:a16="http://schemas.microsoft.com/office/drawing/2014/main" id="{E1587145-9EB5-4C47-A2A7-1D0A31611A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81">
            <a:extLst>
              <a:ext uri="{FF2B5EF4-FFF2-40B4-BE49-F238E27FC236}">
                <a16:creationId xmlns:a16="http://schemas.microsoft.com/office/drawing/2014/main" id="{8682803D-5A93-41F2-B4F1-C04776E8A9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82">
            <a:extLst>
              <a:ext uri="{FF2B5EF4-FFF2-40B4-BE49-F238E27FC236}">
                <a16:creationId xmlns:a16="http://schemas.microsoft.com/office/drawing/2014/main" id="{EC41844E-D973-4AED-AE71-E69A3C76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Shape 183">
            <a:extLst>
              <a:ext uri="{FF2B5EF4-FFF2-40B4-BE49-F238E27FC236}">
                <a16:creationId xmlns:a16="http://schemas.microsoft.com/office/drawing/2014/main" id="{F7768DB0-15ED-4F98-A4F8-8D2A1953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186">
            <a:extLst>
              <a:ext uri="{FF2B5EF4-FFF2-40B4-BE49-F238E27FC236}">
                <a16:creationId xmlns:a16="http://schemas.microsoft.com/office/drawing/2014/main" id="{E282D29D-81E5-4135-B02A-8D287F7BFE93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187">
            <a:extLst>
              <a:ext uri="{FF2B5EF4-FFF2-40B4-BE49-F238E27FC236}">
                <a16:creationId xmlns:a16="http://schemas.microsoft.com/office/drawing/2014/main" id="{524511F7-3322-40E4-9A4E-1143DBBAFFD7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188">
            <a:extLst>
              <a:ext uri="{FF2B5EF4-FFF2-40B4-BE49-F238E27FC236}">
                <a16:creationId xmlns:a16="http://schemas.microsoft.com/office/drawing/2014/main" id="{AB11BF92-27CC-42A2-9E07-97BF19F64C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D14BF7-A828-4ADC-AB1C-80D590642C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5866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Navpični naslov in besedi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0">
            <a:extLst>
              <a:ext uri="{FF2B5EF4-FFF2-40B4-BE49-F238E27FC236}">
                <a16:creationId xmlns:a16="http://schemas.microsoft.com/office/drawing/2014/main" id="{0E780D73-69C4-4C4E-9B97-7BAEA8EA0D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16094" y="1869281"/>
            <a:ext cx="5106988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" name="Shape 191">
            <a:extLst>
              <a:ext uri="{FF2B5EF4-FFF2-40B4-BE49-F238E27FC236}">
                <a16:creationId xmlns:a16="http://schemas.microsoft.com/office/drawing/2014/main" id="{E7158D5A-18F8-46E2-8E2B-A76DD15898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 rot="5400000">
            <a:off x="8489251" y="2249575"/>
            <a:ext cx="4353759" cy="1073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 rot="5400000">
            <a:off x="2452029" y="-1162110"/>
            <a:ext cx="5326588" cy="88700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194">
            <a:extLst>
              <a:ext uri="{FF2B5EF4-FFF2-40B4-BE49-F238E27FC236}">
                <a16:creationId xmlns:a16="http://schemas.microsoft.com/office/drawing/2014/main" id="{0DA0ED6B-F911-4A32-AD3D-65F03EF4770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195">
            <a:extLst>
              <a:ext uri="{FF2B5EF4-FFF2-40B4-BE49-F238E27FC236}">
                <a16:creationId xmlns:a16="http://schemas.microsoft.com/office/drawing/2014/main" id="{052C9AE6-0FF8-49A7-BB84-D41EDB4BF82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196">
            <a:extLst>
              <a:ext uri="{FF2B5EF4-FFF2-40B4-BE49-F238E27FC236}">
                <a16:creationId xmlns:a16="http://schemas.microsoft.com/office/drawing/2014/main" id="{0034CBC3-6CC1-4D01-ABC3-04F1D73D2C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/>
            </a:lvl1pPr>
          </a:lstStyle>
          <a:p>
            <a:fld id="{6C7D254C-EA67-41B6-8357-832A82D6B4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164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">
            <a:extLst>
              <a:ext uri="{FF2B5EF4-FFF2-40B4-BE49-F238E27FC236}">
                <a16:creationId xmlns:a16="http://schemas.microsoft.com/office/drawing/2014/main" id="{DD088480-78C7-4B61-87F0-FFCD522826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23">
            <a:extLst>
              <a:ext uri="{FF2B5EF4-FFF2-40B4-BE49-F238E27FC236}">
                <a16:creationId xmlns:a16="http://schemas.microsoft.com/office/drawing/2014/main" id="{B1811502-B30A-420D-82EC-2722471970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4">
            <a:extLst>
              <a:ext uri="{FF2B5EF4-FFF2-40B4-BE49-F238E27FC236}">
                <a16:creationId xmlns:a16="http://schemas.microsoft.com/office/drawing/2014/main" id="{532E5369-DF51-452C-88A1-AEDCA0738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8967788" cy="1658938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Shape 25">
            <a:extLst>
              <a:ext uri="{FF2B5EF4-FFF2-40B4-BE49-F238E27FC236}">
                <a16:creationId xmlns:a16="http://schemas.microsoft.com/office/drawing/2014/main" id="{9A01D3C0-B09D-4DED-B741-72BD49E90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0322" y="2733708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5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28">
            <a:extLst>
              <a:ext uri="{FF2B5EF4-FFF2-40B4-BE49-F238E27FC236}">
                <a16:creationId xmlns:a16="http://schemas.microsoft.com/office/drawing/2014/main" id="{E5E9785E-4540-4064-A3D3-45C1218AA1DB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29">
            <a:extLst>
              <a:ext uri="{FF2B5EF4-FFF2-40B4-BE49-F238E27FC236}">
                <a16:creationId xmlns:a16="http://schemas.microsoft.com/office/drawing/2014/main" id="{ACBD23E4-4F19-4BE3-A007-B7AA3274D65C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30">
            <a:extLst>
              <a:ext uri="{FF2B5EF4-FFF2-40B4-BE49-F238E27FC236}">
                <a16:creationId xmlns:a16="http://schemas.microsoft.com/office/drawing/2014/main" id="{B12BAA0A-8BA9-4169-B122-11815FFBB5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fld id="{E95A6FCC-62EC-4B46-803B-6ACC126DFF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361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lava odsek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2">
            <a:extLst>
              <a:ext uri="{FF2B5EF4-FFF2-40B4-BE49-F238E27FC236}">
                <a16:creationId xmlns:a16="http://schemas.microsoft.com/office/drawing/2014/main" id="{0B210052-A6D3-4131-8BBA-168DAFB711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33">
            <a:extLst>
              <a:ext uri="{FF2B5EF4-FFF2-40B4-BE49-F238E27FC236}">
                <a16:creationId xmlns:a16="http://schemas.microsoft.com/office/drawing/2014/main" id="{B98E94A4-C49E-4C15-BEA4-3672BBCD0D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34">
            <a:extLst>
              <a:ext uri="{FF2B5EF4-FFF2-40B4-BE49-F238E27FC236}">
                <a16:creationId xmlns:a16="http://schemas.microsoft.com/office/drawing/2014/main" id="{CFD01B45-5E21-49CE-82D1-A91C86B3B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5738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Shape 35">
            <a:extLst>
              <a:ext uri="{FF2B5EF4-FFF2-40B4-BE49-F238E27FC236}">
                <a16:creationId xmlns:a16="http://schemas.microsoft.com/office/drawing/2014/main" id="{5E089F04-A916-4961-8A9C-95027A05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80322" y="2869894"/>
            <a:ext cx="9613859" cy="10907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r"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59" cy="17040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8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Shape 38">
            <a:extLst>
              <a:ext uri="{FF2B5EF4-FFF2-40B4-BE49-F238E27FC236}">
                <a16:creationId xmlns:a16="http://schemas.microsoft.com/office/drawing/2014/main" id="{D4DCEC72-7B3E-45F8-A61E-F697CE0CD010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39">
            <a:extLst>
              <a:ext uri="{FF2B5EF4-FFF2-40B4-BE49-F238E27FC236}">
                <a16:creationId xmlns:a16="http://schemas.microsoft.com/office/drawing/2014/main" id="{6C5EF6C4-1CEE-4FDE-AB91-BFBA86522CA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40">
            <a:extLst>
              <a:ext uri="{FF2B5EF4-FFF2-40B4-BE49-F238E27FC236}">
                <a16:creationId xmlns:a16="http://schemas.microsoft.com/office/drawing/2014/main" id="{FC42152A-6FF4-4C6B-B999-2BFC3BCBF1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fld id="{4A206011-8F0E-4CDC-8C45-4B288EE2D2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262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42">
            <a:extLst>
              <a:ext uri="{FF2B5EF4-FFF2-40B4-BE49-F238E27FC236}">
                <a16:creationId xmlns:a16="http://schemas.microsoft.com/office/drawing/2014/main" id="{68519879-EB8E-4077-B9E3-4CCA90457D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43">
            <a:extLst>
              <a:ext uri="{FF2B5EF4-FFF2-40B4-BE49-F238E27FC236}">
                <a16:creationId xmlns:a16="http://schemas.microsoft.com/office/drawing/2014/main" id="{8EAB33F2-56E6-4B95-BCBA-A1C0DFAB0D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44">
            <a:extLst>
              <a:ext uri="{FF2B5EF4-FFF2-40B4-BE49-F238E27FC236}">
                <a16:creationId xmlns:a16="http://schemas.microsoft.com/office/drawing/2014/main" id="{2ECCD90A-672D-4546-907A-1D5E9C12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" name="Shape 45">
            <a:extLst>
              <a:ext uri="{FF2B5EF4-FFF2-40B4-BE49-F238E27FC236}">
                <a16:creationId xmlns:a16="http://schemas.microsoft.com/office/drawing/2014/main" id="{29CC65F9-B22C-47A1-8A56-3942B80A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7" cy="35993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Shape 49">
            <a:extLst>
              <a:ext uri="{FF2B5EF4-FFF2-40B4-BE49-F238E27FC236}">
                <a16:creationId xmlns:a16="http://schemas.microsoft.com/office/drawing/2014/main" id="{8F07A3EA-7AEC-4BBA-9DB2-22E6489EF8F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50">
            <a:extLst>
              <a:ext uri="{FF2B5EF4-FFF2-40B4-BE49-F238E27FC236}">
                <a16:creationId xmlns:a16="http://schemas.microsoft.com/office/drawing/2014/main" id="{7307A96F-5610-4E1B-BBA8-4E247584187F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Shape 51">
            <a:extLst>
              <a:ext uri="{FF2B5EF4-FFF2-40B4-BE49-F238E27FC236}">
                <a16:creationId xmlns:a16="http://schemas.microsoft.com/office/drawing/2014/main" id="{FDF72214-1269-4461-AA89-ACF8C59148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65EC7A-EBCC-47F3-8D29-FA503390EC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229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rimerjav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53">
            <a:extLst>
              <a:ext uri="{FF2B5EF4-FFF2-40B4-BE49-F238E27FC236}">
                <a16:creationId xmlns:a16="http://schemas.microsoft.com/office/drawing/2014/main" id="{14A976F2-415F-483E-A71D-C661014161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54">
            <a:extLst>
              <a:ext uri="{FF2B5EF4-FFF2-40B4-BE49-F238E27FC236}">
                <a16:creationId xmlns:a16="http://schemas.microsoft.com/office/drawing/2014/main" id="{BB90C418-6374-43B2-B6A0-784DE439BB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55">
            <a:extLst>
              <a:ext uri="{FF2B5EF4-FFF2-40B4-BE49-F238E27FC236}">
                <a16:creationId xmlns:a16="http://schemas.microsoft.com/office/drawing/2014/main" id="{FB9A64EC-B06C-4755-AFD1-2DBC970D0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0" name="Shape 56">
            <a:extLst>
              <a:ext uri="{FF2B5EF4-FFF2-40B4-BE49-F238E27FC236}">
                <a16:creationId xmlns:a16="http://schemas.microsoft.com/office/drawing/2014/main" id="{4646D9BA-001F-4102-AFEB-5AEE7D4EF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0318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Trebuchet MS"/>
              <a:buNone/>
              <a:defRPr sz="2400" b="1"/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5820153" y="2336873"/>
            <a:ext cx="4474027" cy="6920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Trebuchet MS"/>
              <a:buNone/>
              <a:defRPr sz="2400" b="1"/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62">
            <a:extLst>
              <a:ext uri="{FF2B5EF4-FFF2-40B4-BE49-F238E27FC236}">
                <a16:creationId xmlns:a16="http://schemas.microsoft.com/office/drawing/2014/main" id="{DF98EC1D-1F43-4161-A882-91530B50B9B9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Shape 63">
            <a:extLst>
              <a:ext uri="{FF2B5EF4-FFF2-40B4-BE49-F238E27FC236}">
                <a16:creationId xmlns:a16="http://schemas.microsoft.com/office/drawing/2014/main" id="{97A74B66-3F1E-449F-B08F-9FFC25A30B83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Shape 64">
            <a:extLst>
              <a:ext uri="{FF2B5EF4-FFF2-40B4-BE49-F238E27FC236}">
                <a16:creationId xmlns:a16="http://schemas.microsoft.com/office/drawing/2014/main" id="{D7505D2C-4C46-45B5-8FDD-079395CA0B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5FE186-85F6-414C-A5D6-A82D9C06A2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03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66">
            <a:extLst>
              <a:ext uri="{FF2B5EF4-FFF2-40B4-BE49-F238E27FC236}">
                <a16:creationId xmlns:a16="http://schemas.microsoft.com/office/drawing/2014/main" id="{3BA7845A-4FA4-41EF-BEBE-D397A75972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67">
            <a:extLst>
              <a:ext uri="{FF2B5EF4-FFF2-40B4-BE49-F238E27FC236}">
                <a16:creationId xmlns:a16="http://schemas.microsoft.com/office/drawing/2014/main" id="{AD555695-23C5-47A1-B4E4-C3A514CDA0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68">
            <a:extLst>
              <a:ext uri="{FF2B5EF4-FFF2-40B4-BE49-F238E27FC236}">
                <a16:creationId xmlns:a16="http://schemas.microsoft.com/office/drawing/2014/main" id="{961E98D6-B24D-4D60-830F-E7D687341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6" name="Shape 69">
            <a:extLst>
              <a:ext uri="{FF2B5EF4-FFF2-40B4-BE49-F238E27FC236}">
                <a16:creationId xmlns:a16="http://schemas.microsoft.com/office/drawing/2014/main" id="{B409C9B1-6597-4154-BB95-0CF454B0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1">
            <a:extLst>
              <a:ext uri="{FF2B5EF4-FFF2-40B4-BE49-F238E27FC236}">
                <a16:creationId xmlns:a16="http://schemas.microsoft.com/office/drawing/2014/main" id="{F9274882-C591-4428-8C35-E07FFFA6E124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72">
            <a:extLst>
              <a:ext uri="{FF2B5EF4-FFF2-40B4-BE49-F238E27FC236}">
                <a16:creationId xmlns:a16="http://schemas.microsoft.com/office/drawing/2014/main" id="{4EB0AF7F-576D-4BB7-A634-0BBA909DA54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73">
            <a:extLst>
              <a:ext uri="{FF2B5EF4-FFF2-40B4-BE49-F238E27FC236}">
                <a16:creationId xmlns:a16="http://schemas.microsoft.com/office/drawing/2014/main" id="{773EBED1-D280-4C5A-BCE4-B5D078D5C8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5BE427-BD27-4409-9F0B-C6404E3853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402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75">
            <a:extLst>
              <a:ext uri="{FF2B5EF4-FFF2-40B4-BE49-F238E27FC236}">
                <a16:creationId xmlns:a16="http://schemas.microsoft.com/office/drawing/2014/main" id="{9F496A8B-62EA-438B-A434-E1EB8C877B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76">
            <a:extLst>
              <a:ext uri="{FF2B5EF4-FFF2-40B4-BE49-F238E27FC236}">
                <a16:creationId xmlns:a16="http://schemas.microsoft.com/office/drawing/2014/main" id="{A5685ABB-06BD-44F8-B360-5FE58594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" name="Shape 77">
            <a:extLst>
              <a:ext uri="{FF2B5EF4-FFF2-40B4-BE49-F238E27FC236}">
                <a16:creationId xmlns:a16="http://schemas.microsoft.com/office/drawing/2014/main" id="{803BC6CE-4746-4BAD-B12F-CCB387D33B5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78">
            <a:extLst>
              <a:ext uri="{FF2B5EF4-FFF2-40B4-BE49-F238E27FC236}">
                <a16:creationId xmlns:a16="http://schemas.microsoft.com/office/drawing/2014/main" id="{D1B515C8-8C2F-4A7B-911F-5C7500AB09C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785B0A59-506D-44D4-BB1B-62FEACED5F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5C8B8F-67E3-47F1-BC52-EF7C804A10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579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Naslov in vsebin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81">
            <a:extLst>
              <a:ext uri="{FF2B5EF4-FFF2-40B4-BE49-F238E27FC236}">
                <a16:creationId xmlns:a16="http://schemas.microsoft.com/office/drawing/2014/main" id="{7DD0F8C6-13AB-4E52-BF7D-FA34C77CC7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82">
            <a:extLst>
              <a:ext uri="{FF2B5EF4-FFF2-40B4-BE49-F238E27FC236}">
                <a16:creationId xmlns:a16="http://schemas.microsoft.com/office/drawing/2014/main" id="{699806F7-55C6-4359-940F-C348A11FF8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83">
            <a:extLst>
              <a:ext uri="{FF2B5EF4-FFF2-40B4-BE49-F238E27FC236}">
                <a16:creationId xmlns:a16="http://schemas.microsoft.com/office/drawing/2014/main" id="{6B3A7494-EC55-4A17-95BA-63376618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" name="Shape 84">
            <a:extLst>
              <a:ext uri="{FF2B5EF4-FFF2-40B4-BE49-F238E27FC236}">
                <a16:creationId xmlns:a16="http://schemas.microsoft.com/office/drawing/2014/main" id="{882B21CA-BB5C-4576-BD46-37664D751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0320" y="753227"/>
            <a:ext cx="9613858" cy="108093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5" cy="3599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762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397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7" cy="359931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spcBef>
                <a:spcPts val="0"/>
              </a:spcBef>
              <a:buFont typeface="Trebuchet MS"/>
              <a:buNone/>
              <a:defRPr sz="16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4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2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10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10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10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10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10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9" name="Shape 88">
            <a:extLst>
              <a:ext uri="{FF2B5EF4-FFF2-40B4-BE49-F238E27FC236}">
                <a16:creationId xmlns:a16="http://schemas.microsoft.com/office/drawing/2014/main" id="{6DBD0399-2FA0-4411-9F16-E6EDD241D7A7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89">
            <a:extLst>
              <a:ext uri="{FF2B5EF4-FFF2-40B4-BE49-F238E27FC236}">
                <a16:creationId xmlns:a16="http://schemas.microsoft.com/office/drawing/2014/main" id="{3B21B6B9-1E77-47F5-9AB4-08E64889506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Shape 90">
            <a:extLst>
              <a:ext uri="{FF2B5EF4-FFF2-40B4-BE49-F238E27FC236}">
                <a16:creationId xmlns:a16="http://schemas.microsoft.com/office/drawing/2014/main" id="{C137D09F-6C8C-478E-94DE-A857F57276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FA6712-EE99-4FC8-88E5-7DB0CEF681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943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Naslov in slik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92">
            <a:extLst>
              <a:ext uri="{FF2B5EF4-FFF2-40B4-BE49-F238E27FC236}">
                <a16:creationId xmlns:a16="http://schemas.microsoft.com/office/drawing/2014/main" id="{A8B8F070-B3A8-4603-B3D9-1A9CA1FA3D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93">
            <a:extLst>
              <a:ext uri="{FF2B5EF4-FFF2-40B4-BE49-F238E27FC236}">
                <a16:creationId xmlns:a16="http://schemas.microsoft.com/office/drawing/2014/main" id="{5412C689-62C9-4440-ABD4-4C24353C9F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94">
            <a:extLst>
              <a:ext uri="{FF2B5EF4-FFF2-40B4-BE49-F238E27FC236}">
                <a16:creationId xmlns:a16="http://schemas.microsoft.com/office/drawing/2014/main" id="{107FECE5-FEB2-4E9F-BCFC-5EF0E3DA3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0437813" cy="136842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" name="Shape 95">
            <a:extLst>
              <a:ext uri="{FF2B5EF4-FFF2-40B4-BE49-F238E27FC236}">
                <a16:creationId xmlns:a16="http://schemas.microsoft.com/office/drawing/2014/main" id="{F057DB12-D060-4107-88FB-D8ED8D1C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56" cy="108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4868332" y="2336874"/>
            <a:ext cx="5425848" cy="3599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2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>
              <a:sym typeface="Trebuchet MS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0322" y="2336873"/>
            <a:ext cx="3876255" cy="3599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spcBef>
                <a:spcPts val="0"/>
              </a:spcBef>
              <a:buFont typeface="Trebuchet MS"/>
              <a:buNone/>
              <a:defRPr sz="16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4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2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10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10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10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10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10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9" name="Shape 99">
            <a:extLst>
              <a:ext uri="{FF2B5EF4-FFF2-40B4-BE49-F238E27FC236}">
                <a16:creationId xmlns:a16="http://schemas.microsoft.com/office/drawing/2014/main" id="{CB7B071D-853A-4770-9EE6-BB90D5228E8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100">
            <a:extLst>
              <a:ext uri="{FF2B5EF4-FFF2-40B4-BE49-F238E27FC236}">
                <a16:creationId xmlns:a16="http://schemas.microsoft.com/office/drawing/2014/main" id="{999765CA-FF2B-4BBC-BD37-08CBBB615C8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Shape 101">
            <a:extLst>
              <a:ext uri="{FF2B5EF4-FFF2-40B4-BE49-F238E27FC236}">
                <a16:creationId xmlns:a16="http://schemas.microsoft.com/office/drawing/2014/main" id="{03F5AAB5-20FE-402B-8483-8EE74DBADE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36D90B-12C4-4BF6-BBE8-C47052984A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769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5">
            <a:extLst>
              <a:ext uri="{FF2B5EF4-FFF2-40B4-BE49-F238E27FC236}">
                <a16:creationId xmlns:a16="http://schemas.microsoft.com/office/drawing/2014/main" id="{9968074B-7EA7-4F78-B461-F895E66CD8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hape 6">
            <a:extLst>
              <a:ext uri="{FF2B5EF4-FFF2-40B4-BE49-F238E27FC236}">
                <a16:creationId xmlns:a16="http://schemas.microsoft.com/office/drawing/2014/main" id="{18B54460-B7CB-4706-8BBE-FBEEE19D5BE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>
              <a:sym typeface="Arial" panose="020B0604020202020204" pitchFamily="34" charset="0"/>
            </a:endParaRPr>
          </a:p>
        </p:txBody>
      </p:sp>
      <p:sp>
        <p:nvSpPr>
          <p:cNvPr id="1028" name="Shape 7">
            <a:extLst>
              <a:ext uri="{FF2B5EF4-FFF2-40B4-BE49-F238E27FC236}">
                <a16:creationId xmlns:a16="http://schemas.microsoft.com/office/drawing/2014/main" id="{C81476B9-3642-4467-AF52-414B3B83274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>
              <a:sym typeface="Arial" panose="020B0604020202020204" pitchFamily="34" charset="0"/>
            </a:endParaRP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200CE14F-C645-4651-9B99-6CBCE3870D6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 fontAlgn="auto">
              <a:spcBef>
                <a:spcPts val="0"/>
              </a:spcBef>
              <a:spcAft>
                <a:spcPts val="0"/>
              </a:spcAft>
              <a:defRPr sz="1050" b="0" i="0" u="none" strike="noStrike" kern="0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B3712618-8B42-4438-9930-62A6D5FE1E7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 fontAlgn="auto">
              <a:spcBef>
                <a:spcPts val="0"/>
              </a:spcBef>
              <a:spcAft>
                <a:spcPts val="0"/>
              </a:spcAft>
              <a:defRPr sz="1050" b="0" i="0" u="none" strike="noStrike" kern="0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31" name="Shape 10">
            <a:extLst>
              <a:ext uri="{FF2B5EF4-FFF2-40B4-BE49-F238E27FC236}">
                <a16:creationId xmlns:a16="http://schemas.microsoft.com/office/drawing/2014/main" id="{DB807298-B5ED-4ABB-991A-15BB964BA9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0729913" y="752475"/>
            <a:ext cx="1154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SzPct val="25000"/>
              <a:defRPr sz="36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C8964F75-DB4E-478C-A20A-7ED89425429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98">
            <a:extLst>
              <a:ext uri="{FF2B5EF4-FFF2-40B4-BE49-F238E27FC236}">
                <a16:creationId xmlns:a16="http://schemas.microsoft.com/office/drawing/2014/main" id="{96F15B8A-FBCE-4E4E-9E52-814E23B6E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ZEMLJA - NASTANEK</a:t>
            </a:r>
          </a:p>
        </p:txBody>
      </p:sp>
      <p:sp>
        <p:nvSpPr>
          <p:cNvPr id="199" name="Shape 199">
            <a:extLst>
              <a:ext uri="{FF2B5EF4-FFF2-40B4-BE49-F238E27FC236}">
                <a16:creationId xmlns:a16="http://schemas.microsoft.com/office/drawing/2014/main" id="{7482875D-6170-4BF0-971A-399C31936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2763" y="2035175"/>
            <a:ext cx="7569200" cy="437991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FFFFFF"/>
              </a:buClr>
              <a:buSzPct val="25000"/>
              <a:buFontTx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1. Oblak poln zvezd.</a:t>
            </a:r>
          </a:p>
          <a:p>
            <a:pPr marL="0" indent="0" eaLnBrk="1" hangingPunct="1">
              <a:buClr>
                <a:srgbClr val="FFFFFF"/>
              </a:buClr>
              <a:buFontTx/>
              <a:buNone/>
            </a:pPr>
            <a:endParaRPr lang="sl-SI" altLang="sl-SI" sz="900">
              <a:solidFill>
                <a:srgbClr val="FFFFFF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0" indent="0" eaLnBrk="1" hangingPunct="1">
              <a:buClr>
                <a:srgbClr val="FFFFFF"/>
              </a:buClr>
              <a:buSzPct val="25000"/>
              <a:buFontTx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2. Ledeni kosi, kamni in plini se združijo. Nastanejo planeti, med njimi Zemlja, pred 4,6 milijarde let .</a:t>
            </a:r>
          </a:p>
          <a:p>
            <a:pPr marL="0" indent="0" eaLnBrk="1" hangingPunct="1">
              <a:buClr>
                <a:srgbClr val="FFFFFF"/>
              </a:buClr>
              <a:buFontTx/>
              <a:buNone/>
            </a:pPr>
            <a:endParaRPr lang="sl-SI" altLang="sl-SI" sz="800">
              <a:solidFill>
                <a:srgbClr val="FFFFFF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0" indent="0" eaLnBrk="1" hangingPunct="1">
              <a:buClr>
                <a:srgbClr val="FFFFFF"/>
              </a:buClr>
              <a:buSzPct val="25000"/>
              <a:buFontTx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3. Zemlja polna magme. Vroča, tekoča gmota.</a:t>
            </a:r>
          </a:p>
          <a:p>
            <a:pPr marL="0" indent="0" eaLnBrk="1" hangingPunct="1">
              <a:buClr>
                <a:srgbClr val="FFFFFF"/>
              </a:buClr>
              <a:buFontTx/>
              <a:buNone/>
            </a:pPr>
            <a:endParaRPr lang="sl-SI" altLang="sl-SI" sz="800">
              <a:solidFill>
                <a:srgbClr val="FFFFFF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0" indent="0" eaLnBrk="1" hangingPunct="1">
              <a:buClr>
                <a:srgbClr val="FFFFFF"/>
              </a:buClr>
              <a:buSzPct val="25000"/>
              <a:buFontTx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4. Začne deževati. Zemlja se počasi ohlaja. Oblikuje se zunanja skorja.</a:t>
            </a:r>
          </a:p>
          <a:p>
            <a:pPr marL="0" indent="0" eaLnBrk="1" hangingPunct="1">
              <a:buClr>
                <a:srgbClr val="FFFFFF"/>
              </a:buClr>
              <a:buFontTx/>
              <a:buNone/>
            </a:pPr>
            <a:endParaRPr lang="sl-SI" altLang="sl-SI" sz="800">
              <a:solidFill>
                <a:srgbClr val="FFFFFF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0" indent="0" eaLnBrk="1" hangingPunct="1">
              <a:buClr>
                <a:srgbClr val="FFFFFF"/>
              </a:buClr>
              <a:buSzPct val="25000"/>
              <a:buFontTx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5. Prve oblike življenja se na Zemlji pojavijo pred 3800 milijoni let</a:t>
            </a:r>
          </a:p>
          <a:p>
            <a:pPr marL="0" indent="0" eaLnBrk="1" hangingPunct="1">
              <a:buClr>
                <a:srgbClr val="FFFFFF"/>
              </a:buClr>
              <a:buFontTx/>
              <a:buNone/>
            </a:pPr>
            <a:endParaRPr lang="sl-SI" altLang="sl-SI">
              <a:solidFill>
                <a:srgbClr val="FFFFFF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9460" name="Shape 200">
            <a:extLst>
              <a:ext uri="{FF2B5EF4-FFF2-40B4-BE49-F238E27FC236}">
                <a16:creationId xmlns:a16="http://schemas.microsoft.com/office/drawing/2014/main" id="{61EAB253-A6E4-459F-AF21-0717C348B4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1093788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Shape 201">
            <a:extLst>
              <a:ext uri="{FF2B5EF4-FFF2-40B4-BE49-F238E27FC236}">
                <a16:creationId xmlns:a16="http://schemas.microsoft.com/office/drawing/2014/main" id="{B352E942-4448-487C-BF44-A081F05CC7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189288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Shape 202">
            <a:extLst>
              <a:ext uri="{FF2B5EF4-FFF2-40B4-BE49-F238E27FC236}">
                <a16:creationId xmlns:a16="http://schemas.microsoft.com/office/drawing/2014/main" id="{66D0FFF8-7350-4A57-9A88-40029A46F6B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98475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Shape 203">
            <a:extLst>
              <a:ext uri="{FF2B5EF4-FFF2-40B4-BE49-F238E27FC236}">
                <a16:creationId xmlns:a16="http://schemas.microsoft.com/office/drawing/2014/main" id="{2A76CB9B-245D-4BDA-AFD6-A5218A6C26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52425"/>
            <a:ext cx="30527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08">
            <a:extLst>
              <a:ext uri="{FF2B5EF4-FFF2-40B4-BE49-F238E27FC236}">
                <a16:creationId xmlns:a16="http://schemas.microsoft.com/office/drawing/2014/main" id="{C0E51A76-492A-4D64-A455-F25D21DD4C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ZEMLJA  SKOZI ČAS</a:t>
            </a:r>
          </a:p>
        </p:txBody>
      </p:sp>
      <p:pic>
        <p:nvPicPr>
          <p:cNvPr id="20483" name="Shape 209">
            <a:extLst>
              <a:ext uri="{FF2B5EF4-FFF2-40B4-BE49-F238E27FC236}">
                <a16:creationId xmlns:a16="http://schemas.microsoft.com/office/drawing/2014/main" id="{57A6F075-45B8-4E7D-ADC3-F8FA54EE6F82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8" y="2019300"/>
            <a:ext cx="2568575" cy="1765300"/>
          </a:xfrm>
        </p:spPr>
      </p:pic>
      <p:sp>
        <p:nvSpPr>
          <p:cNvPr id="20484" name="Shape 210">
            <a:extLst>
              <a:ext uri="{FF2B5EF4-FFF2-40B4-BE49-F238E27FC236}">
                <a16:creationId xmlns:a16="http://schemas.microsoft.com/office/drawing/2014/main" id="{D3DE03FA-06F2-4D43-B3F8-6D72C689E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4043363"/>
            <a:ext cx="2568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sl-SI" altLang="sl-SI" sz="1800" b="1">
                <a:solidFill>
                  <a:srgbClr val="FFC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Pangea</a:t>
            </a:r>
            <a:r>
              <a:rPr lang="sl-SI" altLang="sl-SI" sz="18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zadnja velika celina</a:t>
            </a:r>
          </a:p>
        </p:txBody>
      </p:sp>
      <p:pic>
        <p:nvPicPr>
          <p:cNvPr id="20485" name="Shape 211">
            <a:extLst>
              <a:ext uri="{FF2B5EF4-FFF2-40B4-BE49-F238E27FC236}">
                <a16:creationId xmlns:a16="http://schemas.microsoft.com/office/drawing/2014/main" id="{82EF5353-DD79-46BF-AF01-0CB959128C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035175"/>
            <a:ext cx="21558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hape 212">
            <a:extLst>
              <a:ext uri="{FF2B5EF4-FFF2-40B4-BE49-F238E27FC236}">
                <a16:creationId xmlns:a16="http://schemas.microsoft.com/office/drawing/2014/main" id="{B86E0308-F2A2-4F14-98AC-D6C31F952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4043363"/>
            <a:ext cx="266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sl-SI" altLang="sl-SI" sz="18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Nastali sta </a:t>
            </a:r>
            <a:r>
              <a:rPr lang="sl-SI" altLang="sl-SI" sz="1800" b="1">
                <a:solidFill>
                  <a:srgbClr val="FFC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Lavrazija</a:t>
            </a:r>
            <a:r>
              <a:rPr lang="sl-SI" altLang="sl-SI" sz="18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in </a:t>
            </a:r>
            <a:r>
              <a:rPr lang="sl-SI" altLang="sl-SI" sz="1800" b="1">
                <a:solidFill>
                  <a:srgbClr val="FFC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Gondvana</a:t>
            </a:r>
          </a:p>
        </p:txBody>
      </p:sp>
      <p:sp>
        <p:nvSpPr>
          <p:cNvPr id="20487" name="Shape 213">
            <a:extLst>
              <a:ext uri="{FF2B5EF4-FFF2-40B4-BE49-F238E27FC236}">
                <a16:creationId xmlns:a16="http://schemas.microsoft.com/office/drawing/2014/main" id="{62121168-D746-434F-A2C7-C97EA2C8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2203450"/>
            <a:ext cx="5167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sl-SI" altLang="sl-SI" sz="1800">
                <a:solidFill>
                  <a:srgbClr val="FFC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V geološko obdobju KREDA </a:t>
            </a:r>
            <a:r>
              <a:rPr lang="sl-SI" altLang="sl-SI" sz="18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(150 mio let). Takrat so tam živeli dinozavri.</a:t>
            </a:r>
          </a:p>
          <a:p>
            <a:pPr eaLnBrk="1" hangingPunct="1"/>
            <a:endParaRPr lang="sl-SI" altLang="sl-SI" sz="1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eaLnBrk="1" hangingPunct="1"/>
            <a:endParaRPr lang="sl-SI" altLang="sl-SI" sz="1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eaLnBrk="1" hangingPunct="1">
              <a:buSzPct val="25000"/>
            </a:pPr>
            <a:r>
              <a:rPr lang="sl-SI" altLang="sl-SI" sz="18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Med ledeno dobo pred 1000 leti je površje bilo v ledenikih.</a:t>
            </a:r>
          </a:p>
        </p:txBody>
      </p:sp>
      <p:pic>
        <p:nvPicPr>
          <p:cNvPr id="20488" name="Shape 214">
            <a:extLst>
              <a:ext uri="{FF2B5EF4-FFF2-40B4-BE49-F238E27FC236}">
                <a16:creationId xmlns:a16="http://schemas.microsoft.com/office/drawing/2014/main" id="{BF05AED1-6BED-4DC0-8266-94855F8DFF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3865563"/>
            <a:ext cx="2979738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Shape 215">
            <a:extLst>
              <a:ext uri="{FF2B5EF4-FFF2-40B4-BE49-F238E27FC236}">
                <a16:creationId xmlns:a16="http://schemas.microsoft.com/office/drawing/2014/main" id="{6B03B89E-ED46-42C3-B340-AE13EC9F3E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419100"/>
            <a:ext cx="2705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hape 216">
            <a:extLst>
              <a:ext uri="{FF2B5EF4-FFF2-40B4-BE49-F238E27FC236}">
                <a16:creationId xmlns:a16="http://schemas.microsoft.com/office/drawing/2014/main" id="{728B059A-5415-45F9-B236-E3254B0B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5191125"/>
            <a:ext cx="7800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sl-SI" altLang="sl-SI" sz="18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Po zadnji ledeni dobi je planet Zemlja dobil sedanjo obliko površja. A še danes se zaradi tektonskih premikov zemljino površje spreminja.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21">
            <a:extLst>
              <a:ext uri="{FF2B5EF4-FFF2-40B4-BE49-F238E27FC236}">
                <a16:creationId xmlns:a16="http://schemas.microsoft.com/office/drawing/2014/main" id="{241FF443-696F-43F6-B259-9E35FC2C60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NOTRANJA SESTAVA ZEMLJE</a:t>
            </a:r>
          </a:p>
        </p:txBody>
      </p:sp>
      <p:pic>
        <p:nvPicPr>
          <p:cNvPr id="21507" name="Shape 222">
            <a:extLst>
              <a:ext uri="{FF2B5EF4-FFF2-40B4-BE49-F238E27FC236}">
                <a16:creationId xmlns:a16="http://schemas.microsoft.com/office/drawing/2014/main" id="{713B1071-EA8A-44D2-B434-6F0660EDE4D0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388" y="2097088"/>
            <a:ext cx="7013575" cy="4460875"/>
          </a:xfr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27">
            <a:extLst>
              <a:ext uri="{FF2B5EF4-FFF2-40B4-BE49-F238E27FC236}">
                <a16:creationId xmlns:a16="http://schemas.microsoft.com/office/drawing/2014/main" id="{D5C892BF-8E00-4C72-B32E-9378200D9D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ZUNANJA SESTAVA ZEMLJE</a:t>
            </a:r>
          </a:p>
        </p:txBody>
      </p:sp>
      <p:sp>
        <p:nvSpPr>
          <p:cNvPr id="22531" name="Shape 228">
            <a:extLst>
              <a:ext uri="{FF2B5EF4-FFF2-40B4-BE49-F238E27FC236}">
                <a16:creationId xmlns:a16="http://schemas.microsoft.com/office/drawing/2014/main" id="{BE0BD899-9D15-4EC3-B97A-49235C0F53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8" y="2336800"/>
            <a:ext cx="9613900" cy="3598863"/>
          </a:xfrm>
        </p:spPr>
        <p:txBody>
          <a:bodyPr tIns="45700" bIns="45700"/>
          <a:lstStyle/>
          <a:p>
            <a:pPr indent="-228600" eaLnBrk="1" hangingPunct="1">
              <a:spcBef>
                <a:spcPct val="0"/>
              </a:spcBef>
              <a:buClr>
                <a:srgbClr val="FFC000"/>
              </a:buClr>
              <a:buFontTx/>
              <a:buChar char="•"/>
            </a:pPr>
            <a:r>
              <a:rPr lang="sl-SI" altLang="sl-SI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LITOSFERA</a:t>
            </a: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– kamniti ovoj (kopno)</a:t>
            </a:r>
          </a:p>
          <a:p>
            <a:pPr indent="-228600" eaLnBrk="1" hangingPunct="1">
              <a:buClr>
                <a:srgbClr val="FFC000"/>
              </a:buClr>
              <a:buFontTx/>
              <a:buChar char="•"/>
            </a:pPr>
            <a:r>
              <a:rPr lang="sl-SI" altLang="sl-SI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HIDROSFERA</a:t>
            </a: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– vodni ovoj (vsi vodni viri na Zemlji)</a:t>
            </a:r>
          </a:p>
          <a:p>
            <a:pPr indent="-228600" eaLnBrk="1" hangingPunct="1">
              <a:buClr>
                <a:srgbClr val="FFC000"/>
              </a:buClr>
              <a:buFontTx/>
              <a:buChar char="•"/>
            </a:pPr>
            <a:r>
              <a:rPr lang="sl-SI" altLang="sl-SI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ATMOSFERA</a:t>
            </a: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– plinski ovoj (ima 5  plasti in se razteza pribl. 500 km v vesolje</a:t>
            </a:r>
          </a:p>
          <a:p>
            <a:pPr lvl="1" indent="-228600"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troposfera (letija naša letala)</a:t>
            </a:r>
          </a:p>
          <a:p>
            <a:pPr lvl="1" indent="-228600"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stratosfera (ozonski plašč)</a:t>
            </a:r>
          </a:p>
          <a:p>
            <a:pPr lvl="1" indent="-228600"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mezosfera (zvezdni utrinki)</a:t>
            </a:r>
          </a:p>
          <a:p>
            <a:pPr lvl="1" indent="-228600"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termosfera (severni sij)</a:t>
            </a:r>
          </a:p>
          <a:p>
            <a:pPr lvl="1" indent="-228600"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ekosfera (vesolje)</a:t>
            </a:r>
          </a:p>
        </p:txBody>
      </p:sp>
      <p:pic>
        <p:nvPicPr>
          <p:cNvPr id="22532" name="Shape 229">
            <a:extLst>
              <a:ext uri="{FF2B5EF4-FFF2-40B4-BE49-F238E27FC236}">
                <a16:creationId xmlns:a16="http://schemas.microsoft.com/office/drawing/2014/main" id="{5F26B4DB-DF55-46B8-8242-F0BFE1D394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22250"/>
            <a:ext cx="24447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Shape 230">
            <a:extLst>
              <a:ext uri="{FF2B5EF4-FFF2-40B4-BE49-F238E27FC236}">
                <a16:creationId xmlns:a16="http://schemas.microsoft.com/office/drawing/2014/main" id="{68498067-3405-44B8-98D8-C36E199539B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88" y="222250"/>
            <a:ext cx="15494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35">
            <a:extLst>
              <a:ext uri="{FF2B5EF4-FFF2-40B4-BE49-F238E27FC236}">
                <a16:creationId xmlns:a16="http://schemas.microsoft.com/office/drawing/2014/main" id="{92B7E423-CE9E-41A6-A1EB-E1ADC2AEF3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CELINE IN OCEANI</a:t>
            </a:r>
          </a:p>
        </p:txBody>
      </p:sp>
      <p:sp>
        <p:nvSpPr>
          <p:cNvPr id="236" name="Shape 236">
            <a:extLst>
              <a:ext uri="{FF2B5EF4-FFF2-40B4-BE49-F238E27FC236}">
                <a16:creationId xmlns:a16="http://schemas.microsoft.com/office/drawing/2014/main" id="{E9CB5923-D3FD-4101-8D9D-6F7134164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8" y="2336800"/>
            <a:ext cx="10125075" cy="359886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25000"/>
              <a:buFontTx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CELINE: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Char char="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Severna Amerika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Char char="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Južna Amerika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Char char="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Evropa 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Char char="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Azija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Char char="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Avstralija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Char char="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Afrika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Char char="➢"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Antarktika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Noto Sans Symbols"/>
              <a:buNone/>
            </a:pPr>
            <a:endParaRPr lang="sl-SI" altLang="sl-SI">
              <a:solidFill>
                <a:srgbClr val="FFFFFF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3556" name="Shape 237">
            <a:extLst>
              <a:ext uri="{FF2B5EF4-FFF2-40B4-BE49-F238E27FC236}">
                <a16:creationId xmlns:a16="http://schemas.microsoft.com/office/drawing/2014/main" id="{ED08D448-9F31-4814-8D2A-2A6F4594F6C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46338"/>
            <a:ext cx="36083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Shape 238">
            <a:extLst>
              <a:ext uri="{FF2B5EF4-FFF2-40B4-BE49-F238E27FC236}">
                <a16:creationId xmlns:a16="http://schemas.microsoft.com/office/drawing/2014/main" id="{25E79B5D-5F11-4912-9FEB-DEE59590C22D}"/>
              </a:ext>
            </a:extLst>
          </p:cNvPr>
          <p:cNvSpPr txBox="1"/>
          <p:nvPr/>
        </p:nvSpPr>
        <p:spPr>
          <a:xfrm>
            <a:off x="7772400" y="2438400"/>
            <a:ext cx="3463925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sl-SI" sz="2400" ker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OCEANI: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  <a:defRPr/>
            </a:pPr>
            <a:r>
              <a:rPr lang="sl-SI" sz="2400" ker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Indijski ocean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  <a:defRPr/>
            </a:pPr>
            <a:r>
              <a:rPr lang="sl-SI" sz="2400" ker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Tihi ocean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  <a:defRPr/>
            </a:pPr>
            <a:r>
              <a:rPr lang="sl-SI" sz="2400" ker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Atlantski ocean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43">
            <a:extLst>
              <a:ext uri="{FF2B5EF4-FFF2-40B4-BE49-F238E27FC236}">
                <a16:creationId xmlns:a16="http://schemas.microsoft.com/office/drawing/2014/main" id="{3C289E58-4BD5-42D0-A38B-8B9933E6C9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Trebuchet MS" panose="020B0603020202020204" pitchFamily="34" charset="0"/>
              <a:buNone/>
            </a:pPr>
            <a:r>
              <a:rPr lang="sl-SI" altLang="sl-SI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NEKAJ DEJSTEV O PLANETU ZEMLJA:</a:t>
            </a:r>
          </a:p>
        </p:txBody>
      </p:sp>
      <p:sp>
        <p:nvSpPr>
          <p:cNvPr id="24579" name="Shape 244">
            <a:extLst>
              <a:ext uri="{FF2B5EF4-FFF2-40B4-BE49-F238E27FC236}">
                <a16:creationId xmlns:a16="http://schemas.microsoft.com/office/drawing/2014/main" id="{5D4F2117-613C-417F-8A6B-8E6979EDC5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8" y="2336800"/>
            <a:ext cx="9613900" cy="4005263"/>
          </a:xfrm>
        </p:spPr>
        <p:txBody>
          <a:bodyPr tIns="45700" bIns="45700"/>
          <a:lstStyle/>
          <a:p>
            <a:pPr indent="-228600" eaLnBrk="1" hangingPunct="1"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Tretji planet od sonca po vrsti.</a:t>
            </a:r>
          </a:p>
          <a:p>
            <a:pPr indent="-228600" eaLnBrk="1" hangingPunct="1">
              <a:buClr>
                <a:srgbClr val="FFFFFF"/>
              </a:buClr>
              <a:buFontTx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Oddaljenost od sonca: 150 milijonov km.</a:t>
            </a:r>
          </a:p>
          <a:p>
            <a:pPr indent="-228600" eaLnBrk="1" hangingPunct="1">
              <a:buClr>
                <a:srgbClr val="FFFFFF"/>
              </a:buClr>
              <a:buFontTx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Nagnjenost osi: 23 stopinj, 27 minut</a:t>
            </a:r>
          </a:p>
          <a:p>
            <a:pPr indent="-228600" eaLnBrk="1" hangingPunct="1">
              <a:buClr>
                <a:srgbClr val="FFFFFF"/>
              </a:buClr>
              <a:buFontTx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Posledica nagnjenosti so: letni časi, različni toplotni pasovi in zaradi tega različno rastje.</a:t>
            </a:r>
          </a:p>
          <a:p>
            <a:pPr indent="-228600" eaLnBrk="1" hangingPunct="1">
              <a:buClr>
                <a:srgbClr val="FFFFFF"/>
              </a:buClr>
              <a:buFontTx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Masa Zemlje: 6 milijard ton</a:t>
            </a:r>
          </a:p>
          <a:p>
            <a:pPr indent="-228600" eaLnBrk="1" hangingPunct="1">
              <a:buClr>
                <a:srgbClr val="FFFFFF"/>
              </a:buClr>
              <a:buFontTx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Pot Zemlje okoli sonca – 365 dni, 6 ur, 9 minut in 9 sekund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Noto Sans Symbols</vt:lpstr>
      <vt:lpstr>Trebuchet MS</vt:lpstr>
      <vt:lpstr>Berlin</vt:lpstr>
      <vt:lpstr>ZEMLJA - NASTANEK</vt:lpstr>
      <vt:lpstr>ZEMLJA  SKOZI ČAS</vt:lpstr>
      <vt:lpstr>NOTRANJA SESTAVA ZEMLJE</vt:lpstr>
      <vt:lpstr>ZUNANJA SESTAVA ZEMLJE</vt:lpstr>
      <vt:lpstr>CELINE IN OCEANI</vt:lpstr>
      <vt:lpstr>NEKAJ DEJSTEV O PLANETU ZEMLJA: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2019-05-30T09:26:41Z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