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4" r:id="rId1"/>
  </p:sldMasterIdLst>
  <p:notesMasterIdLst>
    <p:notesMasterId r:id="rId12"/>
  </p:notesMasterIdLst>
  <p:sldIdLst>
    <p:sldId id="256" r:id="rId2"/>
    <p:sldId id="259" r:id="rId3"/>
    <p:sldId id="258" r:id="rId4"/>
    <p:sldId id="262" r:id="rId5"/>
    <p:sldId id="261" r:id="rId6"/>
    <p:sldId id="263" r:id="rId7"/>
    <p:sldId id="260" r:id="rId8"/>
    <p:sldId id="264" r:id="rId9"/>
    <p:sldId id="265" r:id="rId10"/>
    <p:sldId id="266" r:id="rId11"/>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Corbel" panose="020B0503020204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orbel" panose="020B0503020204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orbel" panose="020B0503020204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orbel" panose="020B0503020204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orbel" panose="020B0503020204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orbel" panose="020B0503020204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orbel" panose="020B0503020204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orbel" panose="020B0503020204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orbel" panose="020B0503020204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grada glave 1">
            <a:extLst>
              <a:ext uri="{FF2B5EF4-FFF2-40B4-BE49-F238E27FC236}">
                <a16:creationId xmlns:a16="http://schemas.microsoft.com/office/drawing/2014/main" id="{DA65F26E-40D8-4A02-BD0A-212D5C5FA63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sl-SI"/>
          </a:p>
        </p:txBody>
      </p:sp>
      <p:sp>
        <p:nvSpPr>
          <p:cNvPr id="3" name="Ograda datuma 2">
            <a:extLst>
              <a:ext uri="{FF2B5EF4-FFF2-40B4-BE49-F238E27FC236}">
                <a16:creationId xmlns:a16="http://schemas.microsoft.com/office/drawing/2014/main" id="{5F122A70-8DD7-47DA-B7D3-2BCD746B01F2}"/>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455CDD8C-ADF8-4353-BC72-6A84A7368BC8}" type="datetimeFigureOut">
              <a:rPr lang="sl-SI"/>
              <a:pPr>
                <a:defRPr/>
              </a:pPr>
              <a:t>30. 05. 2019</a:t>
            </a:fld>
            <a:endParaRPr lang="sl-SI"/>
          </a:p>
        </p:txBody>
      </p:sp>
      <p:sp>
        <p:nvSpPr>
          <p:cNvPr id="4" name="Ograda stranske slike 3">
            <a:extLst>
              <a:ext uri="{FF2B5EF4-FFF2-40B4-BE49-F238E27FC236}">
                <a16:creationId xmlns:a16="http://schemas.microsoft.com/office/drawing/2014/main" id="{B6DA8B3E-66BB-4544-BB65-6244F4F203B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l-SI" noProof="0"/>
          </a:p>
        </p:txBody>
      </p:sp>
      <p:sp>
        <p:nvSpPr>
          <p:cNvPr id="5" name="Ograda opomb 4">
            <a:extLst>
              <a:ext uri="{FF2B5EF4-FFF2-40B4-BE49-F238E27FC236}">
                <a16:creationId xmlns:a16="http://schemas.microsoft.com/office/drawing/2014/main" id="{CE6972DC-41C5-4982-9CD5-81600294CDCD}"/>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noProof="0"/>
              <a:t>Uredite sloge besedila matrice</a:t>
            </a:r>
          </a:p>
          <a:p>
            <a:pPr lvl="1"/>
            <a:r>
              <a:rPr lang="sl-SI" noProof="0"/>
              <a:t>Druga raven</a:t>
            </a:r>
          </a:p>
          <a:p>
            <a:pPr lvl="2"/>
            <a:r>
              <a:rPr lang="sl-SI" noProof="0"/>
              <a:t>Tretja raven</a:t>
            </a:r>
          </a:p>
          <a:p>
            <a:pPr lvl="3"/>
            <a:r>
              <a:rPr lang="sl-SI" noProof="0"/>
              <a:t>Četrta raven</a:t>
            </a:r>
          </a:p>
          <a:p>
            <a:pPr lvl="4"/>
            <a:r>
              <a:rPr lang="sl-SI" noProof="0"/>
              <a:t>Peta raven</a:t>
            </a:r>
          </a:p>
        </p:txBody>
      </p:sp>
      <p:sp>
        <p:nvSpPr>
          <p:cNvPr id="6" name="Ograda noge 5">
            <a:extLst>
              <a:ext uri="{FF2B5EF4-FFF2-40B4-BE49-F238E27FC236}">
                <a16:creationId xmlns:a16="http://schemas.microsoft.com/office/drawing/2014/main" id="{D2076F55-882D-41F0-A7B9-CC2D113AD5C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sl-SI"/>
          </a:p>
        </p:txBody>
      </p:sp>
      <p:sp>
        <p:nvSpPr>
          <p:cNvPr id="7" name="Ograda številke diapozitiva 6">
            <a:extLst>
              <a:ext uri="{FF2B5EF4-FFF2-40B4-BE49-F238E27FC236}">
                <a16:creationId xmlns:a16="http://schemas.microsoft.com/office/drawing/2014/main" id="{1DD24DC6-F040-4477-AEFC-2084ACAD4424}"/>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A2334D35-ABAA-4663-B159-03A9D13D341A}" type="slidenum">
              <a:rPr lang="sl-SI" altLang="sl-SI"/>
              <a:pPr/>
              <a:t>‹#›</a:t>
            </a:fld>
            <a:endParaRPr lang="sl-SI" altLang="sl-SI"/>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0F051E-518E-4D27-9262-F568A802B156}"/>
              </a:ext>
            </a:extLst>
          </p:cNvPr>
          <p:cNvSpPr/>
          <p:nvPr/>
        </p:nvSpPr>
        <p:spPr>
          <a:xfrm>
            <a:off x="0" y="4743450"/>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5" name="Straight Connector 4">
            <a:extLst>
              <a:ext uri="{FF2B5EF4-FFF2-40B4-BE49-F238E27FC236}">
                <a16:creationId xmlns:a16="http://schemas.microsoft.com/office/drawing/2014/main" id="{3C308CAB-2AAA-4163-AA12-175836F9CEC4}"/>
              </a:ext>
            </a:extLst>
          </p:cNvPr>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352426" y="2895600"/>
            <a:ext cx="4572000" cy="1368798"/>
          </a:xfrm>
        </p:spPr>
        <p:txBody>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a:t>Uredite slog podnaslova matrice</a:t>
            </a:r>
            <a:endParaRPr lang="en-US" dirty="0"/>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sl-SI"/>
              <a:t>Uredite slog naslova matrice</a:t>
            </a:r>
            <a:endParaRPr lang="en-US" dirty="0"/>
          </a:p>
        </p:txBody>
      </p:sp>
      <p:sp>
        <p:nvSpPr>
          <p:cNvPr id="6" name="Date Placeholder 21">
            <a:extLst>
              <a:ext uri="{FF2B5EF4-FFF2-40B4-BE49-F238E27FC236}">
                <a16:creationId xmlns:a16="http://schemas.microsoft.com/office/drawing/2014/main" id="{C7D9674F-0B72-4CB7-9910-2697F2675D27}"/>
              </a:ext>
            </a:extLst>
          </p:cNvPr>
          <p:cNvSpPr>
            <a:spLocks noGrp="1"/>
          </p:cNvSpPr>
          <p:nvPr>
            <p:ph type="dt" sz="half" idx="10"/>
          </p:nvPr>
        </p:nvSpPr>
        <p:spPr/>
        <p:txBody>
          <a:bodyPr/>
          <a:lstStyle>
            <a:lvl1pPr>
              <a:defRPr/>
            </a:lvl1pPr>
          </a:lstStyle>
          <a:p>
            <a:pPr>
              <a:defRPr/>
            </a:pPr>
            <a:fld id="{1D99D6F4-ED97-4EE4-8F68-36822D50A272}" type="datetimeFigureOut">
              <a:rPr lang="sl-SI"/>
              <a:pPr>
                <a:defRPr/>
              </a:pPr>
              <a:t>30. 05. 2019</a:t>
            </a:fld>
            <a:endParaRPr lang="sl-SI"/>
          </a:p>
        </p:txBody>
      </p:sp>
      <p:sp>
        <p:nvSpPr>
          <p:cNvPr id="7" name="Slide Number Placeholder 22">
            <a:extLst>
              <a:ext uri="{FF2B5EF4-FFF2-40B4-BE49-F238E27FC236}">
                <a16:creationId xmlns:a16="http://schemas.microsoft.com/office/drawing/2014/main" id="{FD96C125-D3FA-4879-BF9D-3BAFC66F98B6}"/>
              </a:ext>
            </a:extLst>
          </p:cNvPr>
          <p:cNvSpPr>
            <a:spLocks noGrp="1"/>
          </p:cNvSpPr>
          <p:nvPr>
            <p:ph type="sldNum" sz="quarter" idx="11"/>
          </p:nvPr>
        </p:nvSpPr>
        <p:spPr/>
        <p:txBody>
          <a:bodyPr/>
          <a:lstStyle>
            <a:lvl1pPr>
              <a:defRPr/>
            </a:lvl1pPr>
          </a:lstStyle>
          <a:p>
            <a:fld id="{D0FF3C4D-2AAB-4196-8A85-578E2CDD6777}" type="slidenum">
              <a:rPr lang="sl-SI" altLang="sl-SI"/>
              <a:pPr/>
              <a:t>‹#›</a:t>
            </a:fld>
            <a:endParaRPr lang="sl-SI" altLang="sl-SI"/>
          </a:p>
        </p:txBody>
      </p:sp>
      <p:sp>
        <p:nvSpPr>
          <p:cNvPr id="8" name="Footer Placeholder 23">
            <a:extLst>
              <a:ext uri="{FF2B5EF4-FFF2-40B4-BE49-F238E27FC236}">
                <a16:creationId xmlns:a16="http://schemas.microsoft.com/office/drawing/2014/main" id="{11BE76BD-14EF-497C-9F5A-9C9758AC4D2B}"/>
              </a:ext>
            </a:extLst>
          </p:cNvPr>
          <p:cNvSpPr>
            <a:spLocks noGrp="1"/>
          </p:cNvSpPr>
          <p:nvPr>
            <p:ph type="ftr" sz="quarter" idx="12"/>
          </p:nvPr>
        </p:nvSpPr>
        <p:spPr/>
        <p:txBody>
          <a:bodyPr/>
          <a:lstStyle>
            <a:lvl1pPr>
              <a:defRPr/>
            </a:lvl1pPr>
          </a:lstStyle>
          <a:p>
            <a:pPr>
              <a:defRPr/>
            </a:pPr>
            <a:endParaRPr lang="sl-SI"/>
          </a:p>
        </p:txBody>
      </p:sp>
    </p:spTree>
    <p:extLst>
      <p:ext uri="{BB962C8B-B14F-4D97-AF65-F5344CB8AC3E}">
        <p14:creationId xmlns:p14="http://schemas.microsoft.com/office/powerpoint/2010/main" val="3694106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977517A-DC7D-45A7-AAF1-03C94738F3FF}"/>
              </a:ext>
            </a:extLst>
          </p:cNvPr>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p>
            <a:r>
              <a:rPr lang="sl-SI"/>
              <a:t>Uredite slog naslova matrice</a:t>
            </a:r>
            <a:endParaRPr lang="en-US"/>
          </a:p>
        </p:txBody>
      </p:sp>
      <p:sp>
        <p:nvSpPr>
          <p:cNvPr id="3" name="Vertical Text Placeholder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Date Placeholder 3">
            <a:extLst>
              <a:ext uri="{FF2B5EF4-FFF2-40B4-BE49-F238E27FC236}">
                <a16:creationId xmlns:a16="http://schemas.microsoft.com/office/drawing/2014/main" id="{B6D8E877-FC2E-4A57-8B8E-4E2BBCE77552}"/>
              </a:ext>
            </a:extLst>
          </p:cNvPr>
          <p:cNvSpPr>
            <a:spLocks noGrp="1"/>
          </p:cNvSpPr>
          <p:nvPr>
            <p:ph type="dt" sz="half" idx="10"/>
          </p:nvPr>
        </p:nvSpPr>
        <p:spPr/>
        <p:txBody>
          <a:bodyPr/>
          <a:lstStyle>
            <a:lvl1pPr>
              <a:defRPr/>
            </a:lvl1pPr>
          </a:lstStyle>
          <a:p>
            <a:pPr>
              <a:defRPr/>
            </a:pPr>
            <a:fld id="{7A27CEDA-3532-459F-AB0E-1AA231545A6B}" type="datetimeFigureOut">
              <a:rPr lang="sl-SI"/>
              <a:pPr>
                <a:defRPr/>
              </a:pPr>
              <a:t>30. 05. 2019</a:t>
            </a:fld>
            <a:endParaRPr lang="sl-SI"/>
          </a:p>
        </p:txBody>
      </p:sp>
      <p:sp>
        <p:nvSpPr>
          <p:cNvPr id="6" name="Footer Placeholder 4">
            <a:extLst>
              <a:ext uri="{FF2B5EF4-FFF2-40B4-BE49-F238E27FC236}">
                <a16:creationId xmlns:a16="http://schemas.microsoft.com/office/drawing/2014/main" id="{8BD4CCCA-94DC-47B6-96CE-39D7459772DF}"/>
              </a:ext>
            </a:extLst>
          </p:cNvPr>
          <p:cNvSpPr>
            <a:spLocks noGrp="1"/>
          </p:cNvSpPr>
          <p:nvPr>
            <p:ph type="ftr" sz="quarter" idx="11"/>
          </p:nvPr>
        </p:nvSpPr>
        <p:spPr/>
        <p:txBody>
          <a:bodyPr/>
          <a:lstStyle>
            <a:lvl1pPr>
              <a:defRPr/>
            </a:lvl1pPr>
          </a:lstStyle>
          <a:p>
            <a:pPr>
              <a:defRPr/>
            </a:pPr>
            <a:endParaRPr lang="sl-SI"/>
          </a:p>
        </p:txBody>
      </p:sp>
      <p:sp>
        <p:nvSpPr>
          <p:cNvPr id="7" name="Slide Number Placeholder 5">
            <a:extLst>
              <a:ext uri="{FF2B5EF4-FFF2-40B4-BE49-F238E27FC236}">
                <a16:creationId xmlns:a16="http://schemas.microsoft.com/office/drawing/2014/main" id="{D203B9CE-C4B1-42BE-8A14-F0468145518A}"/>
              </a:ext>
            </a:extLst>
          </p:cNvPr>
          <p:cNvSpPr>
            <a:spLocks noGrp="1"/>
          </p:cNvSpPr>
          <p:nvPr>
            <p:ph type="sldNum" sz="quarter" idx="12"/>
          </p:nvPr>
        </p:nvSpPr>
        <p:spPr/>
        <p:txBody>
          <a:bodyPr/>
          <a:lstStyle>
            <a:lvl1pPr>
              <a:defRPr/>
            </a:lvl1pPr>
          </a:lstStyle>
          <a:p>
            <a:fld id="{7EF0D2F7-EEAA-4886-B4DB-B0F81E685B51}" type="slidenum">
              <a:rPr lang="sl-SI" altLang="sl-SI"/>
              <a:pPr/>
              <a:t>‹#›</a:t>
            </a:fld>
            <a:endParaRPr lang="sl-SI" altLang="sl-SI"/>
          </a:p>
        </p:txBody>
      </p:sp>
    </p:spTree>
    <p:extLst>
      <p:ext uri="{BB962C8B-B14F-4D97-AF65-F5344CB8AC3E}">
        <p14:creationId xmlns:p14="http://schemas.microsoft.com/office/powerpoint/2010/main" val="915319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59DD9D1-538D-422C-ADBE-8FB99AC7C85D}"/>
              </a:ext>
            </a:extLst>
          </p:cNvPr>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sl-SI"/>
              <a:t>Uredite slog naslova matrice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Date Placeholder 3">
            <a:extLst>
              <a:ext uri="{FF2B5EF4-FFF2-40B4-BE49-F238E27FC236}">
                <a16:creationId xmlns:a16="http://schemas.microsoft.com/office/drawing/2014/main" id="{9D44F480-9F13-48B1-9442-046869AEA7A8}"/>
              </a:ext>
            </a:extLst>
          </p:cNvPr>
          <p:cNvSpPr>
            <a:spLocks noGrp="1"/>
          </p:cNvSpPr>
          <p:nvPr>
            <p:ph type="dt" sz="half" idx="10"/>
          </p:nvPr>
        </p:nvSpPr>
        <p:spPr/>
        <p:txBody>
          <a:bodyPr/>
          <a:lstStyle>
            <a:lvl1pPr>
              <a:defRPr/>
            </a:lvl1pPr>
          </a:lstStyle>
          <a:p>
            <a:pPr>
              <a:defRPr/>
            </a:pPr>
            <a:fld id="{EC6915E8-E204-43E8-BCA8-49CC94E74703}" type="datetimeFigureOut">
              <a:rPr lang="sl-SI"/>
              <a:pPr>
                <a:defRPr/>
              </a:pPr>
              <a:t>30. 05. 2019</a:t>
            </a:fld>
            <a:endParaRPr lang="sl-SI"/>
          </a:p>
        </p:txBody>
      </p:sp>
      <p:sp>
        <p:nvSpPr>
          <p:cNvPr id="6" name="Footer Placeholder 4">
            <a:extLst>
              <a:ext uri="{FF2B5EF4-FFF2-40B4-BE49-F238E27FC236}">
                <a16:creationId xmlns:a16="http://schemas.microsoft.com/office/drawing/2014/main" id="{096DDD84-93C7-4FD1-8BC6-798D08717235}"/>
              </a:ext>
            </a:extLst>
          </p:cNvPr>
          <p:cNvSpPr>
            <a:spLocks noGrp="1"/>
          </p:cNvSpPr>
          <p:nvPr>
            <p:ph type="ftr" sz="quarter" idx="11"/>
          </p:nvPr>
        </p:nvSpPr>
        <p:spPr/>
        <p:txBody>
          <a:bodyPr/>
          <a:lstStyle>
            <a:lvl1pPr>
              <a:defRPr/>
            </a:lvl1pPr>
          </a:lstStyle>
          <a:p>
            <a:pPr>
              <a:defRPr/>
            </a:pPr>
            <a:endParaRPr lang="sl-SI"/>
          </a:p>
        </p:txBody>
      </p:sp>
      <p:sp>
        <p:nvSpPr>
          <p:cNvPr id="7" name="Slide Number Placeholder 5">
            <a:extLst>
              <a:ext uri="{FF2B5EF4-FFF2-40B4-BE49-F238E27FC236}">
                <a16:creationId xmlns:a16="http://schemas.microsoft.com/office/drawing/2014/main" id="{B3504E1D-F340-4B83-AF3A-718DD31C83EC}"/>
              </a:ext>
            </a:extLst>
          </p:cNvPr>
          <p:cNvSpPr>
            <a:spLocks noGrp="1"/>
          </p:cNvSpPr>
          <p:nvPr>
            <p:ph type="sldNum" sz="quarter" idx="12"/>
          </p:nvPr>
        </p:nvSpPr>
        <p:spPr/>
        <p:txBody>
          <a:bodyPr/>
          <a:lstStyle>
            <a:lvl1pPr>
              <a:defRPr/>
            </a:lvl1pPr>
          </a:lstStyle>
          <a:p>
            <a:fld id="{A5931A01-9205-4CC5-893B-F7D2936A45A5}" type="slidenum">
              <a:rPr lang="sl-SI" altLang="sl-SI"/>
              <a:pPr/>
              <a:t>‹#›</a:t>
            </a:fld>
            <a:endParaRPr lang="sl-SI" altLang="sl-SI"/>
          </a:p>
        </p:txBody>
      </p:sp>
    </p:spTree>
    <p:extLst>
      <p:ext uri="{BB962C8B-B14F-4D97-AF65-F5344CB8AC3E}">
        <p14:creationId xmlns:p14="http://schemas.microsoft.com/office/powerpoint/2010/main" val="2312614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884B4B6-8ABF-4E13-A2B9-CFDEDEB5A0AE}"/>
              </a:ext>
            </a:extLst>
          </p:cNvPr>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8" name="Title 7"/>
          <p:cNvSpPr>
            <a:spLocks noGrp="1"/>
          </p:cNvSpPr>
          <p:nvPr>
            <p:ph type="title"/>
          </p:nvPr>
        </p:nvSpPr>
        <p:spPr/>
        <p:txBody>
          <a:bodyPr/>
          <a:lstStyle/>
          <a:p>
            <a:r>
              <a:rPr lang="sl-SI"/>
              <a:t>Uredite slog naslova matrice</a:t>
            </a:r>
            <a:endParaRPr lang="en-US" dirty="0"/>
          </a:p>
        </p:txBody>
      </p:sp>
      <p:sp>
        <p:nvSpPr>
          <p:cNvPr id="5" name="Date Placeholder 11">
            <a:extLst>
              <a:ext uri="{FF2B5EF4-FFF2-40B4-BE49-F238E27FC236}">
                <a16:creationId xmlns:a16="http://schemas.microsoft.com/office/drawing/2014/main" id="{B58FFEEB-8CBF-405D-866E-E3A4AD57DB7F}"/>
              </a:ext>
            </a:extLst>
          </p:cNvPr>
          <p:cNvSpPr>
            <a:spLocks noGrp="1"/>
          </p:cNvSpPr>
          <p:nvPr>
            <p:ph type="dt" sz="half" idx="14"/>
          </p:nvPr>
        </p:nvSpPr>
        <p:spPr/>
        <p:txBody>
          <a:bodyPr/>
          <a:lstStyle>
            <a:lvl1pPr>
              <a:defRPr/>
            </a:lvl1pPr>
          </a:lstStyle>
          <a:p>
            <a:pPr>
              <a:defRPr/>
            </a:pPr>
            <a:fld id="{2BF17598-0A76-46CD-9BEC-82941ECDDA1D}" type="datetimeFigureOut">
              <a:rPr lang="sl-SI"/>
              <a:pPr>
                <a:defRPr/>
              </a:pPr>
              <a:t>30. 05. 2019</a:t>
            </a:fld>
            <a:endParaRPr lang="sl-SI"/>
          </a:p>
        </p:txBody>
      </p:sp>
      <p:sp>
        <p:nvSpPr>
          <p:cNvPr id="6" name="Slide Number Placeholder 18">
            <a:extLst>
              <a:ext uri="{FF2B5EF4-FFF2-40B4-BE49-F238E27FC236}">
                <a16:creationId xmlns:a16="http://schemas.microsoft.com/office/drawing/2014/main" id="{6FFDDE29-2D52-43C1-989F-E2EC45C10943}"/>
              </a:ext>
            </a:extLst>
          </p:cNvPr>
          <p:cNvSpPr>
            <a:spLocks noGrp="1"/>
          </p:cNvSpPr>
          <p:nvPr>
            <p:ph type="sldNum" sz="quarter" idx="15"/>
          </p:nvPr>
        </p:nvSpPr>
        <p:spPr/>
        <p:txBody>
          <a:bodyPr/>
          <a:lstStyle>
            <a:lvl1pPr>
              <a:defRPr/>
            </a:lvl1pPr>
          </a:lstStyle>
          <a:p>
            <a:fld id="{19C52ED9-A7BB-4BFA-B004-4CB75A09DA58}" type="slidenum">
              <a:rPr lang="sl-SI" altLang="sl-SI"/>
              <a:pPr/>
              <a:t>‹#›</a:t>
            </a:fld>
            <a:endParaRPr lang="sl-SI" altLang="sl-SI"/>
          </a:p>
        </p:txBody>
      </p:sp>
      <p:sp>
        <p:nvSpPr>
          <p:cNvPr id="7" name="Footer Placeholder 20">
            <a:extLst>
              <a:ext uri="{FF2B5EF4-FFF2-40B4-BE49-F238E27FC236}">
                <a16:creationId xmlns:a16="http://schemas.microsoft.com/office/drawing/2014/main" id="{BF69E56D-BE22-4316-8C5F-53463280F823}"/>
              </a:ext>
            </a:extLst>
          </p:cNvPr>
          <p:cNvSpPr>
            <a:spLocks noGrp="1"/>
          </p:cNvSpPr>
          <p:nvPr>
            <p:ph type="ftr" sz="quarter" idx="16"/>
          </p:nvPr>
        </p:nvSpPr>
        <p:spPr/>
        <p:txBody>
          <a:bodyPr/>
          <a:lstStyle>
            <a:lvl1pPr>
              <a:defRPr/>
            </a:lvl1pPr>
          </a:lstStyle>
          <a:p>
            <a:pPr>
              <a:defRPr/>
            </a:pPr>
            <a:endParaRPr lang="sl-SI"/>
          </a:p>
        </p:txBody>
      </p:sp>
    </p:spTree>
    <p:extLst>
      <p:ext uri="{BB962C8B-B14F-4D97-AF65-F5344CB8AC3E}">
        <p14:creationId xmlns:p14="http://schemas.microsoft.com/office/powerpoint/2010/main" val="2208087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683E06-CFDC-446D-9258-A7189F14635C}"/>
              </a:ext>
            </a:extLst>
          </p:cNvPr>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a:extLst>
              <a:ext uri="{FF2B5EF4-FFF2-40B4-BE49-F238E27FC236}">
                <a16:creationId xmlns:a16="http://schemas.microsoft.com/office/drawing/2014/main" id="{920A3FA9-C840-43D0-ABA3-F36F76BCB9A5}"/>
              </a:ext>
            </a:extLst>
          </p:cNvPr>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a:extLst>
              <a:ext uri="{FF2B5EF4-FFF2-40B4-BE49-F238E27FC236}">
                <a16:creationId xmlns:a16="http://schemas.microsoft.com/office/drawing/2014/main" id="{49A8212F-A252-4F2C-AD1B-E146C4CCC921}"/>
              </a:ext>
            </a:extLst>
          </p:cNvPr>
          <p:cNvCxnSpPr/>
          <p:nvPr/>
        </p:nvCxnSpPr>
        <p:spPr>
          <a:xfrm>
            <a:off x="-4763" y="1828800"/>
            <a:ext cx="9144001"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Subtitle 2"/>
          <p:cNvSpPr>
            <a:spLocks noGrp="1"/>
          </p:cNvSpPr>
          <p:nvPr>
            <p:ph type="subTitle" idx="1"/>
          </p:nvPr>
        </p:nvSpPr>
        <p:spPr>
          <a:xfrm>
            <a:off x="352426" y="4003302"/>
            <a:ext cx="4572000" cy="1178298"/>
          </a:xfrm>
        </p:spPr>
        <p:txBody>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a:t>Uredite slog podnaslova matrice</a:t>
            </a:r>
            <a:endParaRPr lang="en-US" dirty="0"/>
          </a:p>
        </p:txBody>
      </p: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lvl="0"/>
            <a:r>
              <a:rPr lang="sl-SI"/>
              <a:t>Uredite slog naslova matrice</a:t>
            </a:r>
            <a:endParaRPr lang="en-US" dirty="0"/>
          </a:p>
        </p:txBody>
      </p:sp>
      <p:sp>
        <p:nvSpPr>
          <p:cNvPr id="7" name="Date Placeholder 15">
            <a:extLst>
              <a:ext uri="{FF2B5EF4-FFF2-40B4-BE49-F238E27FC236}">
                <a16:creationId xmlns:a16="http://schemas.microsoft.com/office/drawing/2014/main" id="{40DA6C89-CFBD-4DD2-8C85-8E2213548267}"/>
              </a:ext>
            </a:extLst>
          </p:cNvPr>
          <p:cNvSpPr>
            <a:spLocks noGrp="1"/>
          </p:cNvSpPr>
          <p:nvPr>
            <p:ph type="dt" sz="half" idx="10"/>
          </p:nvPr>
        </p:nvSpPr>
        <p:spPr/>
        <p:txBody>
          <a:bodyPr/>
          <a:lstStyle>
            <a:lvl1pPr>
              <a:defRPr/>
            </a:lvl1pPr>
          </a:lstStyle>
          <a:p>
            <a:pPr>
              <a:defRPr/>
            </a:pPr>
            <a:fld id="{84C69348-CDCE-43E6-91C8-BB7FC229277C}" type="datetimeFigureOut">
              <a:rPr lang="sl-SI"/>
              <a:pPr>
                <a:defRPr/>
              </a:pPr>
              <a:t>30. 05. 2019</a:t>
            </a:fld>
            <a:endParaRPr lang="sl-SI"/>
          </a:p>
        </p:txBody>
      </p:sp>
      <p:sp>
        <p:nvSpPr>
          <p:cNvPr id="8" name="Slide Number Placeholder 19">
            <a:extLst>
              <a:ext uri="{FF2B5EF4-FFF2-40B4-BE49-F238E27FC236}">
                <a16:creationId xmlns:a16="http://schemas.microsoft.com/office/drawing/2014/main" id="{60EA3F0C-42A5-410C-8E6B-9E9202F1A0AD}"/>
              </a:ext>
            </a:extLst>
          </p:cNvPr>
          <p:cNvSpPr>
            <a:spLocks noGrp="1"/>
          </p:cNvSpPr>
          <p:nvPr>
            <p:ph type="sldNum" sz="quarter" idx="11"/>
          </p:nvPr>
        </p:nvSpPr>
        <p:spPr/>
        <p:txBody>
          <a:bodyPr/>
          <a:lstStyle>
            <a:lvl1pPr>
              <a:defRPr/>
            </a:lvl1pPr>
          </a:lstStyle>
          <a:p>
            <a:fld id="{1EFB9324-5EDD-4BAE-ABEE-A3417B3F6D41}" type="slidenum">
              <a:rPr lang="sl-SI" altLang="sl-SI"/>
              <a:pPr/>
              <a:t>‹#›</a:t>
            </a:fld>
            <a:endParaRPr lang="sl-SI" altLang="sl-SI"/>
          </a:p>
        </p:txBody>
      </p:sp>
      <p:sp>
        <p:nvSpPr>
          <p:cNvPr id="9" name="Footer Placeholder 20">
            <a:extLst>
              <a:ext uri="{FF2B5EF4-FFF2-40B4-BE49-F238E27FC236}">
                <a16:creationId xmlns:a16="http://schemas.microsoft.com/office/drawing/2014/main" id="{1799D765-6AAC-4FAF-A2FE-58188B0FDEC8}"/>
              </a:ext>
            </a:extLst>
          </p:cNvPr>
          <p:cNvSpPr>
            <a:spLocks noGrp="1"/>
          </p:cNvSpPr>
          <p:nvPr>
            <p:ph type="ftr" sz="quarter" idx="12"/>
          </p:nvPr>
        </p:nvSpPr>
        <p:spPr/>
        <p:txBody>
          <a:bodyPr/>
          <a:lstStyle>
            <a:lvl1pPr>
              <a:defRPr/>
            </a:lvl1pPr>
          </a:lstStyle>
          <a:p>
            <a:pPr>
              <a:defRPr/>
            </a:pPr>
            <a:endParaRPr lang="sl-SI"/>
          </a:p>
        </p:txBody>
      </p:sp>
    </p:spTree>
    <p:extLst>
      <p:ext uri="{BB962C8B-B14F-4D97-AF65-F5344CB8AC3E}">
        <p14:creationId xmlns:p14="http://schemas.microsoft.com/office/powerpoint/2010/main" val="3068666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3DAE7E-1DBF-45C2-98DE-A5F6D6F614CB}"/>
              </a:ext>
            </a:extLst>
          </p:cNvPr>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Content Placeholder 11"/>
          <p:cNvSpPr>
            <a:spLocks noGrp="1"/>
          </p:cNvSpPr>
          <p:nvPr>
            <p:ph sz="quarter" idx="14"/>
          </p:nvPr>
        </p:nvSpPr>
        <p:spPr>
          <a:xfrm>
            <a:off x="4901184" y="1463040"/>
            <a:ext cx="3886200" cy="4288536"/>
          </a:xfrm>
        </p:spPr>
        <p:txBody>
          <a:bodyPr/>
          <a:lstStyle>
            <a:lvl1pPr>
              <a:defRPr sz="1600"/>
            </a:lvl1pPr>
            <a:lvl2pPr>
              <a:defRPr sz="1600"/>
            </a:lvl2pPr>
            <a:lvl3pPr>
              <a:defRPr sz="1600"/>
            </a:lvl3pPr>
            <a:lvl4pPr>
              <a:defRPr sz="1600"/>
            </a:lvl4pPr>
            <a:lvl5pPr>
              <a:defRPr sz="1600"/>
            </a:lvl5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18" name="Content Placeholder 30"/>
          <p:cNvSpPr>
            <a:spLocks noGrp="1"/>
          </p:cNvSpPr>
          <p:nvPr>
            <p:ph sz="quarter" idx="13"/>
          </p:nvPr>
        </p:nvSpPr>
        <p:spPr>
          <a:xfrm>
            <a:off x="352426" y="1463040"/>
            <a:ext cx="3886200" cy="4288536"/>
          </a:xfrm>
        </p:spPr>
        <p:txBody>
          <a:bodyPr/>
          <a:lstStyle>
            <a:lvl1pPr>
              <a:defRPr sz="1600"/>
            </a:lvl1pPr>
            <a:lvl2pPr>
              <a:defRPr sz="1600"/>
            </a:lvl2pPr>
            <a:lvl3pPr>
              <a:defRPr sz="1600"/>
            </a:lvl3pPr>
            <a:lvl4pPr>
              <a:defRPr sz="1600"/>
            </a:lvl4pPr>
            <a:lvl5pPr>
              <a:defRPr sz="1600"/>
            </a:lvl5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27" name="Title 26"/>
          <p:cNvSpPr>
            <a:spLocks noGrp="1"/>
          </p:cNvSpPr>
          <p:nvPr>
            <p:ph type="title"/>
          </p:nvPr>
        </p:nvSpPr>
        <p:spPr/>
        <p:txBody>
          <a:bodyPr/>
          <a:lstStyle/>
          <a:p>
            <a:r>
              <a:rPr lang="sl-SI"/>
              <a:t>Uredite slog naslova matrice</a:t>
            </a:r>
            <a:endParaRPr lang="en-US" dirty="0"/>
          </a:p>
        </p:txBody>
      </p:sp>
      <p:sp>
        <p:nvSpPr>
          <p:cNvPr id="6" name="Date Placeholder 19">
            <a:extLst>
              <a:ext uri="{FF2B5EF4-FFF2-40B4-BE49-F238E27FC236}">
                <a16:creationId xmlns:a16="http://schemas.microsoft.com/office/drawing/2014/main" id="{A81B5D61-04AA-4903-97A6-C39E8C1014ED}"/>
              </a:ext>
            </a:extLst>
          </p:cNvPr>
          <p:cNvSpPr>
            <a:spLocks noGrp="1"/>
          </p:cNvSpPr>
          <p:nvPr>
            <p:ph type="dt" sz="half" idx="15"/>
          </p:nvPr>
        </p:nvSpPr>
        <p:spPr/>
        <p:txBody>
          <a:bodyPr/>
          <a:lstStyle>
            <a:lvl1pPr>
              <a:defRPr/>
            </a:lvl1pPr>
          </a:lstStyle>
          <a:p>
            <a:pPr>
              <a:defRPr/>
            </a:pPr>
            <a:fld id="{FF52101E-FE88-4536-96F9-4F0BDA6D5442}" type="datetimeFigureOut">
              <a:rPr lang="sl-SI"/>
              <a:pPr>
                <a:defRPr/>
              </a:pPr>
              <a:t>30. 05. 2019</a:t>
            </a:fld>
            <a:endParaRPr lang="sl-SI"/>
          </a:p>
        </p:txBody>
      </p:sp>
      <p:sp>
        <p:nvSpPr>
          <p:cNvPr id="7" name="Slide Number Placeholder 24">
            <a:extLst>
              <a:ext uri="{FF2B5EF4-FFF2-40B4-BE49-F238E27FC236}">
                <a16:creationId xmlns:a16="http://schemas.microsoft.com/office/drawing/2014/main" id="{8717A435-F83F-4B0C-8FE7-6519119BC66F}"/>
              </a:ext>
            </a:extLst>
          </p:cNvPr>
          <p:cNvSpPr>
            <a:spLocks noGrp="1"/>
          </p:cNvSpPr>
          <p:nvPr>
            <p:ph type="sldNum" sz="quarter" idx="16"/>
          </p:nvPr>
        </p:nvSpPr>
        <p:spPr/>
        <p:txBody>
          <a:bodyPr/>
          <a:lstStyle>
            <a:lvl1pPr>
              <a:defRPr/>
            </a:lvl1pPr>
          </a:lstStyle>
          <a:p>
            <a:fld id="{FC5417CF-7AB7-48C2-B781-A64AD0E48865}" type="slidenum">
              <a:rPr lang="sl-SI" altLang="sl-SI"/>
              <a:pPr/>
              <a:t>‹#›</a:t>
            </a:fld>
            <a:endParaRPr lang="sl-SI" altLang="sl-SI"/>
          </a:p>
        </p:txBody>
      </p:sp>
      <p:sp>
        <p:nvSpPr>
          <p:cNvPr id="8" name="Footer Placeholder 25">
            <a:extLst>
              <a:ext uri="{FF2B5EF4-FFF2-40B4-BE49-F238E27FC236}">
                <a16:creationId xmlns:a16="http://schemas.microsoft.com/office/drawing/2014/main" id="{970396DB-4000-409A-A71F-3F18D507A7D9}"/>
              </a:ext>
            </a:extLst>
          </p:cNvPr>
          <p:cNvSpPr>
            <a:spLocks noGrp="1"/>
          </p:cNvSpPr>
          <p:nvPr>
            <p:ph type="ftr" sz="quarter" idx="17"/>
          </p:nvPr>
        </p:nvSpPr>
        <p:spPr/>
        <p:txBody>
          <a:bodyPr/>
          <a:lstStyle>
            <a:lvl1pPr>
              <a:defRPr/>
            </a:lvl1pPr>
          </a:lstStyle>
          <a:p>
            <a:pPr>
              <a:defRPr/>
            </a:pPr>
            <a:endParaRPr lang="sl-SI"/>
          </a:p>
        </p:txBody>
      </p:sp>
    </p:spTree>
    <p:extLst>
      <p:ext uri="{BB962C8B-B14F-4D97-AF65-F5344CB8AC3E}">
        <p14:creationId xmlns:p14="http://schemas.microsoft.com/office/powerpoint/2010/main" val="2657934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6A3CE54-D4FC-4C25-BD01-468EA8E0FDF3}"/>
              </a:ext>
            </a:extLst>
          </p:cNvPr>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 Placeholder 3"/>
          <p:cNvSpPr>
            <a:spLocks noGrp="1"/>
          </p:cNvSpPr>
          <p:nvPr>
            <p:ph type="body" sz="half" idx="2"/>
          </p:nvPr>
        </p:nvSpPr>
        <p:spPr>
          <a:xfrm>
            <a:off x="352426" y="1463040"/>
            <a:ext cx="3886200" cy="509587"/>
          </a:xfrm>
        </p:spPr>
        <p:txBody>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19" name="Text Placeholder 3"/>
          <p:cNvSpPr>
            <a:spLocks noGrp="1"/>
          </p:cNvSpPr>
          <p:nvPr>
            <p:ph type="body" sz="half" idx="15"/>
          </p:nvPr>
        </p:nvSpPr>
        <p:spPr>
          <a:xfrm>
            <a:off x="4900613" y="1463040"/>
            <a:ext cx="3886200" cy="509587"/>
          </a:xfrm>
        </p:spPr>
        <p:txBody>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22" name="Content Placeholder 11"/>
          <p:cNvSpPr>
            <a:spLocks noGrp="1"/>
          </p:cNvSpPr>
          <p:nvPr>
            <p:ph sz="quarter" idx="14"/>
          </p:nvPr>
        </p:nvSpPr>
        <p:spPr>
          <a:xfrm>
            <a:off x="4900613" y="2011680"/>
            <a:ext cx="3886200" cy="3736848"/>
          </a:xfrm>
        </p:spPr>
        <p:txBody>
          <a:bodyPr/>
          <a:lstStyle>
            <a:lvl1pPr>
              <a:defRPr sz="1600"/>
            </a:lvl1pPr>
            <a:lvl2pPr>
              <a:defRPr sz="1600"/>
            </a:lvl2pPr>
            <a:lvl3pPr>
              <a:defRPr sz="1600"/>
            </a:lvl3pPr>
            <a:lvl4pPr>
              <a:defRPr sz="1600"/>
            </a:lvl4pPr>
            <a:lvl5pPr>
              <a:defRPr sz="1600"/>
            </a:lvl5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28" name="Content Placeholder 30"/>
          <p:cNvSpPr>
            <a:spLocks noGrp="1"/>
          </p:cNvSpPr>
          <p:nvPr>
            <p:ph sz="quarter" idx="13"/>
          </p:nvPr>
        </p:nvSpPr>
        <p:spPr>
          <a:xfrm>
            <a:off x="352426" y="2011680"/>
            <a:ext cx="3886200" cy="3736848"/>
          </a:xfrm>
        </p:spPr>
        <p:txBody>
          <a:bodyPr/>
          <a:lstStyle>
            <a:lvl1pPr>
              <a:defRPr sz="1600"/>
            </a:lvl1pPr>
            <a:lvl2pPr>
              <a:defRPr sz="1600"/>
            </a:lvl2pPr>
            <a:lvl3pPr>
              <a:defRPr sz="1600"/>
            </a:lvl3pPr>
            <a:lvl4pPr>
              <a:defRPr sz="1600"/>
            </a:lvl4pPr>
            <a:lvl5pPr>
              <a:defRPr sz="1600"/>
            </a:lvl5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30" name="Title 29"/>
          <p:cNvSpPr>
            <a:spLocks noGrp="1"/>
          </p:cNvSpPr>
          <p:nvPr>
            <p:ph type="title"/>
          </p:nvPr>
        </p:nvSpPr>
        <p:spPr/>
        <p:txBody>
          <a:bodyPr/>
          <a:lstStyle/>
          <a:p>
            <a:r>
              <a:rPr lang="sl-SI"/>
              <a:t>Uredite slog naslova matrice</a:t>
            </a:r>
            <a:endParaRPr lang="en-US"/>
          </a:p>
        </p:txBody>
      </p:sp>
      <p:sp>
        <p:nvSpPr>
          <p:cNvPr id="8" name="Date Placeholder 19">
            <a:extLst>
              <a:ext uri="{FF2B5EF4-FFF2-40B4-BE49-F238E27FC236}">
                <a16:creationId xmlns:a16="http://schemas.microsoft.com/office/drawing/2014/main" id="{5518D37A-4506-4A93-AFB5-A9C5836E455D}"/>
              </a:ext>
            </a:extLst>
          </p:cNvPr>
          <p:cNvSpPr>
            <a:spLocks noGrp="1"/>
          </p:cNvSpPr>
          <p:nvPr>
            <p:ph type="dt" sz="half" idx="16"/>
          </p:nvPr>
        </p:nvSpPr>
        <p:spPr/>
        <p:txBody>
          <a:bodyPr/>
          <a:lstStyle>
            <a:lvl1pPr>
              <a:defRPr/>
            </a:lvl1pPr>
          </a:lstStyle>
          <a:p>
            <a:pPr>
              <a:defRPr/>
            </a:pPr>
            <a:fld id="{1AEAD343-FBD1-4602-88BF-1B552615E4BE}" type="datetimeFigureOut">
              <a:rPr lang="sl-SI"/>
              <a:pPr>
                <a:defRPr/>
              </a:pPr>
              <a:t>30. 05. 2019</a:t>
            </a:fld>
            <a:endParaRPr lang="sl-SI"/>
          </a:p>
        </p:txBody>
      </p:sp>
      <p:sp>
        <p:nvSpPr>
          <p:cNvPr id="9" name="Slide Number Placeholder 23">
            <a:extLst>
              <a:ext uri="{FF2B5EF4-FFF2-40B4-BE49-F238E27FC236}">
                <a16:creationId xmlns:a16="http://schemas.microsoft.com/office/drawing/2014/main" id="{C5D14191-1A28-460A-98E4-EE7079BDB340}"/>
              </a:ext>
            </a:extLst>
          </p:cNvPr>
          <p:cNvSpPr>
            <a:spLocks noGrp="1"/>
          </p:cNvSpPr>
          <p:nvPr>
            <p:ph type="sldNum" sz="quarter" idx="17"/>
          </p:nvPr>
        </p:nvSpPr>
        <p:spPr/>
        <p:txBody>
          <a:bodyPr/>
          <a:lstStyle>
            <a:lvl1pPr>
              <a:defRPr/>
            </a:lvl1pPr>
          </a:lstStyle>
          <a:p>
            <a:fld id="{AC8A6F4D-599D-44B6-9029-7873FADA1A21}" type="slidenum">
              <a:rPr lang="sl-SI" altLang="sl-SI"/>
              <a:pPr/>
              <a:t>‹#›</a:t>
            </a:fld>
            <a:endParaRPr lang="sl-SI" altLang="sl-SI"/>
          </a:p>
        </p:txBody>
      </p:sp>
      <p:sp>
        <p:nvSpPr>
          <p:cNvPr id="10" name="Footer Placeholder 28">
            <a:extLst>
              <a:ext uri="{FF2B5EF4-FFF2-40B4-BE49-F238E27FC236}">
                <a16:creationId xmlns:a16="http://schemas.microsoft.com/office/drawing/2014/main" id="{9A75CA0B-D185-433E-BB7F-2EEB3FE43AC2}"/>
              </a:ext>
            </a:extLst>
          </p:cNvPr>
          <p:cNvSpPr>
            <a:spLocks noGrp="1"/>
          </p:cNvSpPr>
          <p:nvPr>
            <p:ph type="ftr" sz="quarter" idx="18"/>
          </p:nvPr>
        </p:nvSpPr>
        <p:spPr/>
        <p:txBody>
          <a:bodyPr/>
          <a:lstStyle>
            <a:lvl1pPr>
              <a:defRPr/>
            </a:lvl1pPr>
          </a:lstStyle>
          <a:p>
            <a:pPr>
              <a:defRPr/>
            </a:pPr>
            <a:endParaRPr lang="sl-SI"/>
          </a:p>
        </p:txBody>
      </p:sp>
    </p:spTree>
    <p:extLst>
      <p:ext uri="{BB962C8B-B14F-4D97-AF65-F5344CB8AC3E}">
        <p14:creationId xmlns:p14="http://schemas.microsoft.com/office/powerpoint/2010/main" val="3426648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66F9E4F-8DAF-436A-8C7C-0C0314AF2795}"/>
              </a:ext>
            </a:extLst>
          </p:cNvPr>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itle 14"/>
          <p:cNvSpPr>
            <a:spLocks noGrp="1"/>
          </p:cNvSpPr>
          <p:nvPr>
            <p:ph type="title"/>
          </p:nvPr>
        </p:nvSpPr>
        <p:spPr/>
        <p:txBody>
          <a:bodyPr/>
          <a:lstStyle/>
          <a:p>
            <a:r>
              <a:rPr lang="sl-SI"/>
              <a:t>Uredite slog naslova matrice</a:t>
            </a:r>
            <a:endParaRPr lang="en-US"/>
          </a:p>
        </p:txBody>
      </p:sp>
      <p:sp>
        <p:nvSpPr>
          <p:cNvPr id="4" name="Date Placeholder 10">
            <a:extLst>
              <a:ext uri="{FF2B5EF4-FFF2-40B4-BE49-F238E27FC236}">
                <a16:creationId xmlns:a16="http://schemas.microsoft.com/office/drawing/2014/main" id="{D754CC11-AEDF-4CE5-ACD3-C7E5AC853023}"/>
              </a:ext>
            </a:extLst>
          </p:cNvPr>
          <p:cNvSpPr>
            <a:spLocks noGrp="1"/>
          </p:cNvSpPr>
          <p:nvPr>
            <p:ph type="dt" sz="half" idx="10"/>
          </p:nvPr>
        </p:nvSpPr>
        <p:spPr/>
        <p:txBody>
          <a:bodyPr/>
          <a:lstStyle>
            <a:lvl1pPr>
              <a:defRPr/>
            </a:lvl1pPr>
          </a:lstStyle>
          <a:p>
            <a:pPr>
              <a:defRPr/>
            </a:pPr>
            <a:fld id="{CAE76D8C-BA02-4BC5-95CE-7C1FF10206BB}" type="datetimeFigureOut">
              <a:rPr lang="sl-SI"/>
              <a:pPr>
                <a:defRPr/>
              </a:pPr>
              <a:t>30. 05. 2019</a:t>
            </a:fld>
            <a:endParaRPr lang="sl-SI"/>
          </a:p>
        </p:txBody>
      </p:sp>
      <p:sp>
        <p:nvSpPr>
          <p:cNvPr id="5" name="Slide Number Placeholder 13">
            <a:extLst>
              <a:ext uri="{FF2B5EF4-FFF2-40B4-BE49-F238E27FC236}">
                <a16:creationId xmlns:a16="http://schemas.microsoft.com/office/drawing/2014/main" id="{FA725C2D-F2EB-4BC3-9C9C-2A74A59851DB}"/>
              </a:ext>
            </a:extLst>
          </p:cNvPr>
          <p:cNvSpPr>
            <a:spLocks noGrp="1"/>
          </p:cNvSpPr>
          <p:nvPr>
            <p:ph type="sldNum" sz="quarter" idx="11"/>
          </p:nvPr>
        </p:nvSpPr>
        <p:spPr/>
        <p:txBody>
          <a:bodyPr/>
          <a:lstStyle>
            <a:lvl1pPr>
              <a:defRPr/>
            </a:lvl1pPr>
          </a:lstStyle>
          <a:p>
            <a:fld id="{E17CCAA0-0BE1-4052-BEDD-3189E26013B3}" type="slidenum">
              <a:rPr lang="sl-SI" altLang="sl-SI"/>
              <a:pPr/>
              <a:t>‹#›</a:t>
            </a:fld>
            <a:endParaRPr lang="sl-SI" altLang="sl-SI"/>
          </a:p>
        </p:txBody>
      </p:sp>
      <p:sp>
        <p:nvSpPr>
          <p:cNvPr id="6" name="Footer Placeholder 17">
            <a:extLst>
              <a:ext uri="{FF2B5EF4-FFF2-40B4-BE49-F238E27FC236}">
                <a16:creationId xmlns:a16="http://schemas.microsoft.com/office/drawing/2014/main" id="{98F49258-986A-48AE-9F6F-04D719F24632}"/>
              </a:ext>
            </a:extLst>
          </p:cNvPr>
          <p:cNvSpPr>
            <a:spLocks noGrp="1"/>
          </p:cNvSpPr>
          <p:nvPr>
            <p:ph type="ftr" sz="quarter" idx="12"/>
          </p:nvPr>
        </p:nvSpPr>
        <p:spPr/>
        <p:txBody>
          <a:bodyPr/>
          <a:lstStyle>
            <a:lvl1pPr>
              <a:defRPr/>
            </a:lvl1pPr>
          </a:lstStyle>
          <a:p>
            <a:pPr>
              <a:defRPr/>
            </a:pPr>
            <a:endParaRPr lang="sl-SI"/>
          </a:p>
        </p:txBody>
      </p:sp>
    </p:spTree>
    <p:extLst>
      <p:ext uri="{BB962C8B-B14F-4D97-AF65-F5344CB8AC3E}">
        <p14:creationId xmlns:p14="http://schemas.microsoft.com/office/powerpoint/2010/main" val="817687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AD5B47C-1722-4F1C-9281-1CD7FFE67353}"/>
              </a:ext>
            </a:extLst>
          </p:cNvPr>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Date Placeholder 6">
            <a:extLst>
              <a:ext uri="{FF2B5EF4-FFF2-40B4-BE49-F238E27FC236}">
                <a16:creationId xmlns:a16="http://schemas.microsoft.com/office/drawing/2014/main" id="{F8506ED3-B3DF-44DE-B834-4EBD1493FF24}"/>
              </a:ext>
            </a:extLst>
          </p:cNvPr>
          <p:cNvSpPr>
            <a:spLocks noGrp="1"/>
          </p:cNvSpPr>
          <p:nvPr>
            <p:ph type="dt" sz="half" idx="10"/>
          </p:nvPr>
        </p:nvSpPr>
        <p:spPr/>
        <p:txBody>
          <a:bodyPr/>
          <a:lstStyle>
            <a:lvl1pPr>
              <a:defRPr/>
            </a:lvl1pPr>
          </a:lstStyle>
          <a:p>
            <a:pPr>
              <a:defRPr/>
            </a:pPr>
            <a:fld id="{8580D539-12E3-4A58-BB3F-261822332FCF}" type="datetimeFigureOut">
              <a:rPr lang="sl-SI"/>
              <a:pPr>
                <a:defRPr/>
              </a:pPr>
              <a:t>30. 05. 2019</a:t>
            </a:fld>
            <a:endParaRPr lang="sl-SI"/>
          </a:p>
        </p:txBody>
      </p:sp>
      <p:sp>
        <p:nvSpPr>
          <p:cNvPr id="4" name="Slide Number Placeholder 11">
            <a:extLst>
              <a:ext uri="{FF2B5EF4-FFF2-40B4-BE49-F238E27FC236}">
                <a16:creationId xmlns:a16="http://schemas.microsoft.com/office/drawing/2014/main" id="{BEFEB9F8-D09F-4C90-9AC5-57E27B0BD6D4}"/>
              </a:ext>
            </a:extLst>
          </p:cNvPr>
          <p:cNvSpPr>
            <a:spLocks noGrp="1"/>
          </p:cNvSpPr>
          <p:nvPr>
            <p:ph type="sldNum" sz="quarter" idx="11"/>
          </p:nvPr>
        </p:nvSpPr>
        <p:spPr/>
        <p:txBody>
          <a:bodyPr/>
          <a:lstStyle>
            <a:lvl1pPr>
              <a:defRPr/>
            </a:lvl1pPr>
          </a:lstStyle>
          <a:p>
            <a:fld id="{18A0FCAC-5B50-4F51-BE43-9059D205012E}" type="slidenum">
              <a:rPr lang="sl-SI" altLang="sl-SI"/>
              <a:pPr/>
              <a:t>‹#›</a:t>
            </a:fld>
            <a:endParaRPr lang="sl-SI" altLang="sl-SI"/>
          </a:p>
        </p:txBody>
      </p:sp>
      <p:sp>
        <p:nvSpPr>
          <p:cNvPr id="5" name="Footer Placeholder 12">
            <a:extLst>
              <a:ext uri="{FF2B5EF4-FFF2-40B4-BE49-F238E27FC236}">
                <a16:creationId xmlns:a16="http://schemas.microsoft.com/office/drawing/2014/main" id="{64A2B807-11F8-4789-9539-529917A195BC}"/>
              </a:ext>
            </a:extLst>
          </p:cNvPr>
          <p:cNvSpPr>
            <a:spLocks noGrp="1"/>
          </p:cNvSpPr>
          <p:nvPr>
            <p:ph type="ftr" sz="quarter" idx="12"/>
          </p:nvPr>
        </p:nvSpPr>
        <p:spPr/>
        <p:txBody>
          <a:bodyPr/>
          <a:lstStyle>
            <a:lvl1pPr>
              <a:defRPr/>
            </a:lvl1pPr>
          </a:lstStyle>
          <a:p>
            <a:pPr>
              <a:defRPr/>
            </a:pPr>
            <a:endParaRPr lang="sl-SI"/>
          </a:p>
        </p:txBody>
      </p:sp>
    </p:spTree>
    <p:extLst>
      <p:ext uri="{BB962C8B-B14F-4D97-AF65-F5344CB8AC3E}">
        <p14:creationId xmlns:p14="http://schemas.microsoft.com/office/powerpoint/2010/main" val="2945122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AA77BB3-9B21-4565-8906-09B5CB8C9A81}"/>
              </a:ext>
            </a:extLst>
          </p:cNvPr>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a:extLst>
              <a:ext uri="{FF2B5EF4-FFF2-40B4-BE49-F238E27FC236}">
                <a16:creationId xmlns:a16="http://schemas.microsoft.com/office/drawing/2014/main" id="{02D313F9-1FCB-40FD-B296-A75B44A1A18F}"/>
              </a:ext>
            </a:extLst>
          </p:cNvPr>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7" name="Straight Connector 6">
            <a:extLst>
              <a:ext uri="{FF2B5EF4-FFF2-40B4-BE49-F238E27FC236}">
                <a16:creationId xmlns:a16="http://schemas.microsoft.com/office/drawing/2014/main" id="{BD6017D6-6A59-4415-81A9-A8AD7A7C2DDC}"/>
              </a:ext>
            </a:extLst>
          </p:cNvPr>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sl-SI"/>
              <a:t>Uredite slog naslova matrice</a:t>
            </a:r>
            <a:endParaRPr lang="en-US"/>
          </a:p>
        </p:txBody>
      </p:sp>
      <p:sp>
        <p:nvSpPr>
          <p:cNvPr id="11" name="Text Placeholder 3"/>
          <p:cNvSpPr>
            <a:spLocks noGrp="1"/>
          </p:cNvSpPr>
          <p:nvPr>
            <p:ph type="body" sz="half" idx="2"/>
          </p:nvPr>
        </p:nvSpPr>
        <p:spPr>
          <a:xfrm>
            <a:off x="352426" y="1463040"/>
            <a:ext cx="3381375" cy="3967162"/>
          </a:xfrm>
        </p:spPr>
        <p:txBody>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16" name="Content Placeholder 11"/>
          <p:cNvSpPr>
            <a:spLocks noGrp="1"/>
          </p:cNvSpPr>
          <p:nvPr>
            <p:ph sz="quarter" idx="14"/>
          </p:nvPr>
        </p:nvSpPr>
        <p:spPr>
          <a:xfrm>
            <a:off x="4105275" y="1463040"/>
            <a:ext cx="4681538" cy="3968496"/>
          </a:xfrm>
        </p:spPr>
        <p:txBody>
          <a:bodyPr/>
          <a:lstStyle>
            <a:lvl1pPr>
              <a:defRPr sz="1600"/>
            </a:lvl1pPr>
            <a:lvl2pPr>
              <a:defRPr sz="1600"/>
            </a:lvl2pPr>
            <a:lvl3pPr>
              <a:defRPr sz="1600"/>
            </a:lvl3pPr>
            <a:lvl4pPr>
              <a:defRPr sz="1600"/>
            </a:lvl4pPr>
            <a:lvl5pPr>
              <a:defRPr sz="1600"/>
            </a:lvl5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8" name="Date Placeholder 12">
            <a:extLst>
              <a:ext uri="{FF2B5EF4-FFF2-40B4-BE49-F238E27FC236}">
                <a16:creationId xmlns:a16="http://schemas.microsoft.com/office/drawing/2014/main" id="{518526C9-484F-4455-A2ED-3F95B8DC18A3}"/>
              </a:ext>
            </a:extLst>
          </p:cNvPr>
          <p:cNvSpPr>
            <a:spLocks noGrp="1"/>
          </p:cNvSpPr>
          <p:nvPr>
            <p:ph type="dt" sz="half" idx="15"/>
          </p:nvPr>
        </p:nvSpPr>
        <p:spPr/>
        <p:txBody>
          <a:bodyPr/>
          <a:lstStyle>
            <a:lvl1pPr>
              <a:defRPr/>
            </a:lvl1pPr>
          </a:lstStyle>
          <a:p>
            <a:pPr>
              <a:defRPr/>
            </a:pPr>
            <a:fld id="{A5B271EB-1F8D-4C09-9F2B-6AC4FD176522}" type="datetimeFigureOut">
              <a:rPr lang="sl-SI"/>
              <a:pPr>
                <a:defRPr/>
              </a:pPr>
              <a:t>30. 05. 2019</a:t>
            </a:fld>
            <a:endParaRPr lang="sl-SI"/>
          </a:p>
        </p:txBody>
      </p:sp>
      <p:sp>
        <p:nvSpPr>
          <p:cNvPr id="9" name="Slide Number Placeholder 17">
            <a:extLst>
              <a:ext uri="{FF2B5EF4-FFF2-40B4-BE49-F238E27FC236}">
                <a16:creationId xmlns:a16="http://schemas.microsoft.com/office/drawing/2014/main" id="{5E2E440B-39EB-405D-83BF-8805262CA545}"/>
              </a:ext>
            </a:extLst>
          </p:cNvPr>
          <p:cNvSpPr>
            <a:spLocks noGrp="1"/>
          </p:cNvSpPr>
          <p:nvPr>
            <p:ph type="sldNum" sz="quarter" idx="16"/>
          </p:nvPr>
        </p:nvSpPr>
        <p:spPr/>
        <p:txBody>
          <a:bodyPr/>
          <a:lstStyle>
            <a:lvl1pPr>
              <a:defRPr/>
            </a:lvl1pPr>
          </a:lstStyle>
          <a:p>
            <a:fld id="{A52F4FF1-4F48-440E-83CC-5EBBC9227AA7}" type="slidenum">
              <a:rPr lang="sl-SI" altLang="sl-SI"/>
              <a:pPr/>
              <a:t>‹#›</a:t>
            </a:fld>
            <a:endParaRPr lang="sl-SI" altLang="sl-SI"/>
          </a:p>
        </p:txBody>
      </p:sp>
      <p:sp>
        <p:nvSpPr>
          <p:cNvPr id="10" name="Footer Placeholder 19">
            <a:extLst>
              <a:ext uri="{FF2B5EF4-FFF2-40B4-BE49-F238E27FC236}">
                <a16:creationId xmlns:a16="http://schemas.microsoft.com/office/drawing/2014/main" id="{0254B18C-98F3-41A4-AA7C-7B0FE8CDD1CF}"/>
              </a:ext>
            </a:extLst>
          </p:cNvPr>
          <p:cNvSpPr>
            <a:spLocks noGrp="1"/>
          </p:cNvSpPr>
          <p:nvPr>
            <p:ph type="ftr" sz="quarter" idx="17"/>
          </p:nvPr>
        </p:nvSpPr>
        <p:spPr/>
        <p:txBody>
          <a:bodyPr/>
          <a:lstStyle>
            <a:lvl1pPr>
              <a:defRPr/>
            </a:lvl1pPr>
          </a:lstStyle>
          <a:p>
            <a:pPr>
              <a:defRPr/>
            </a:pPr>
            <a:endParaRPr lang="sl-SI"/>
          </a:p>
        </p:txBody>
      </p:sp>
    </p:spTree>
    <p:extLst>
      <p:ext uri="{BB962C8B-B14F-4D97-AF65-F5344CB8AC3E}">
        <p14:creationId xmlns:p14="http://schemas.microsoft.com/office/powerpoint/2010/main" val="3789678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92FAECC-D36F-421D-B45E-505516B1B6C9}"/>
              </a:ext>
            </a:extLst>
          </p:cNvPr>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a:extLst>
              <a:ext uri="{FF2B5EF4-FFF2-40B4-BE49-F238E27FC236}">
                <a16:creationId xmlns:a16="http://schemas.microsoft.com/office/drawing/2014/main" id="{848224C7-28D5-4B41-BA27-7BA4D0D015F7}"/>
              </a:ext>
            </a:extLst>
          </p:cNvPr>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7" name="Straight Connector 6">
            <a:extLst>
              <a:ext uri="{FF2B5EF4-FFF2-40B4-BE49-F238E27FC236}">
                <a16:creationId xmlns:a16="http://schemas.microsoft.com/office/drawing/2014/main" id="{0B206956-DFDB-477E-B592-0B41764145E7}"/>
              </a:ext>
            </a:extLst>
          </p:cNvPr>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l-SI" noProof="0"/>
              <a:t>Kliknite ikono, če želite dodati sliko</a:t>
            </a:r>
            <a:endParaRPr lang="en-US" noProof="0" dirty="0"/>
          </a:p>
        </p:txBody>
      </p:sp>
      <p:sp>
        <p:nvSpPr>
          <p:cNvPr id="25" name="Text Placeholder 24"/>
          <p:cNvSpPr>
            <a:spLocks noGrp="1"/>
          </p:cNvSpPr>
          <p:nvPr>
            <p:ph type="body" sz="quarter" idx="13"/>
          </p:nvPr>
        </p:nvSpPr>
        <p:spPr>
          <a:xfrm>
            <a:off x="352426" y="1600199"/>
            <a:ext cx="4572000" cy="3593237"/>
          </a:xfrm>
        </p:spPr>
        <p:txBody>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sl-SI"/>
              <a:t>Uredite sloge besedila matrice</a:t>
            </a:r>
          </a:p>
        </p:txBody>
      </p:sp>
      <p:sp>
        <p:nvSpPr>
          <p:cNvPr id="19" name="Title Placeholder 1"/>
          <p:cNvSpPr>
            <a:spLocks noGrp="1"/>
          </p:cNvSpPr>
          <p:nvPr>
            <p:ph type="title"/>
          </p:nvPr>
        </p:nvSpPr>
        <p:spPr>
          <a:xfrm>
            <a:off x="352425" y="275208"/>
            <a:ext cx="4572000" cy="1324992"/>
          </a:xfrm>
          <a:prstGeom prst="rect">
            <a:avLst/>
          </a:prstGeom>
        </p:spPr>
        <p:txBody>
          <a:bodyPr rtlCol="0">
            <a:normAutofit/>
          </a:bodyPr>
          <a:lstStyle/>
          <a:p>
            <a:r>
              <a:rPr lang="sl-SI"/>
              <a:t>Uredite slog naslova matrice</a:t>
            </a:r>
            <a:endParaRPr lang="en-US" dirty="0"/>
          </a:p>
        </p:txBody>
      </p:sp>
      <p:sp>
        <p:nvSpPr>
          <p:cNvPr id="8" name="Date Placeholder 12">
            <a:extLst>
              <a:ext uri="{FF2B5EF4-FFF2-40B4-BE49-F238E27FC236}">
                <a16:creationId xmlns:a16="http://schemas.microsoft.com/office/drawing/2014/main" id="{1D31D40D-7B2C-4ABA-B3F6-6335CB657F5D}"/>
              </a:ext>
            </a:extLst>
          </p:cNvPr>
          <p:cNvSpPr>
            <a:spLocks noGrp="1"/>
          </p:cNvSpPr>
          <p:nvPr>
            <p:ph type="dt" sz="half" idx="14"/>
          </p:nvPr>
        </p:nvSpPr>
        <p:spPr/>
        <p:txBody>
          <a:bodyPr/>
          <a:lstStyle>
            <a:lvl1pPr>
              <a:defRPr/>
            </a:lvl1pPr>
          </a:lstStyle>
          <a:p>
            <a:pPr>
              <a:defRPr/>
            </a:pPr>
            <a:fld id="{AA71B7D4-585C-44B2-9431-7DEF85381CF5}" type="datetimeFigureOut">
              <a:rPr lang="sl-SI"/>
              <a:pPr>
                <a:defRPr/>
              </a:pPr>
              <a:t>30. 05. 2019</a:t>
            </a:fld>
            <a:endParaRPr lang="sl-SI"/>
          </a:p>
        </p:txBody>
      </p:sp>
      <p:sp>
        <p:nvSpPr>
          <p:cNvPr id="9" name="Slide Number Placeholder 19">
            <a:extLst>
              <a:ext uri="{FF2B5EF4-FFF2-40B4-BE49-F238E27FC236}">
                <a16:creationId xmlns:a16="http://schemas.microsoft.com/office/drawing/2014/main" id="{307E0F0F-2A96-44E1-A466-FD0DFCA451AF}"/>
              </a:ext>
            </a:extLst>
          </p:cNvPr>
          <p:cNvSpPr>
            <a:spLocks noGrp="1"/>
          </p:cNvSpPr>
          <p:nvPr>
            <p:ph type="sldNum" sz="quarter" idx="15"/>
          </p:nvPr>
        </p:nvSpPr>
        <p:spPr/>
        <p:txBody>
          <a:bodyPr/>
          <a:lstStyle>
            <a:lvl1pPr>
              <a:defRPr/>
            </a:lvl1pPr>
          </a:lstStyle>
          <a:p>
            <a:fld id="{CA31E8FE-F49E-4FAB-8CCF-356DC503D3B2}" type="slidenum">
              <a:rPr lang="sl-SI" altLang="sl-SI"/>
              <a:pPr/>
              <a:t>‹#›</a:t>
            </a:fld>
            <a:endParaRPr lang="sl-SI" altLang="sl-SI"/>
          </a:p>
        </p:txBody>
      </p:sp>
      <p:sp>
        <p:nvSpPr>
          <p:cNvPr id="10" name="Footer Placeholder 20">
            <a:extLst>
              <a:ext uri="{FF2B5EF4-FFF2-40B4-BE49-F238E27FC236}">
                <a16:creationId xmlns:a16="http://schemas.microsoft.com/office/drawing/2014/main" id="{835F2BE1-2BE9-4520-B904-39AA00918184}"/>
              </a:ext>
            </a:extLst>
          </p:cNvPr>
          <p:cNvSpPr>
            <a:spLocks noGrp="1"/>
          </p:cNvSpPr>
          <p:nvPr>
            <p:ph type="ftr" sz="quarter" idx="16"/>
          </p:nvPr>
        </p:nvSpPr>
        <p:spPr/>
        <p:txBody>
          <a:bodyPr/>
          <a:lstStyle>
            <a:lvl1pPr>
              <a:defRPr/>
            </a:lvl1pPr>
          </a:lstStyle>
          <a:p>
            <a:pPr>
              <a:defRPr/>
            </a:pPr>
            <a:endParaRPr lang="sl-SI"/>
          </a:p>
        </p:txBody>
      </p:sp>
    </p:spTree>
    <p:extLst>
      <p:ext uri="{BB962C8B-B14F-4D97-AF65-F5344CB8AC3E}">
        <p14:creationId xmlns:p14="http://schemas.microsoft.com/office/powerpoint/2010/main" val="2612649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C2629C7-46E0-430B-8DCC-FD3DAD9B9069}"/>
              </a:ext>
            </a:extLst>
          </p:cNvPr>
          <p:cNvSpPr>
            <a:spLocks noGrp="1"/>
          </p:cNvSpPr>
          <p:nvPr>
            <p:ph type="title"/>
          </p:nvPr>
        </p:nvSpPr>
        <p:spPr bwMode="auto">
          <a:xfrm>
            <a:off x="352425" y="228600"/>
            <a:ext cx="76803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sl-SI" altLang="sl-SI"/>
              <a:t>Uredite slog naslova matrice</a:t>
            </a:r>
            <a:endParaRPr lang="en-US" altLang="sl-SI"/>
          </a:p>
        </p:txBody>
      </p:sp>
      <p:sp>
        <p:nvSpPr>
          <p:cNvPr id="3" name="Text Placeholder 2">
            <a:extLst>
              <a:ext uri="{FF2B5EF4-FFF2-40B4-BE49-F238E27FC236}">
                <a16:creationId xmlns:a16="http://schemas.microsoft.com/office/drawing/2014/main" id="{6943393E-789B-48A1-9F38-3998EC864BEC}"/>
              </a:ext>
            </a:extLst>
          </p:cNvPr>
          <p:cNvSpPr>
            <a:spLocks noGrp="1"/>
          </p:cNvSpPr>
          <p:nvPr>
            <p:ph type="body" idx="1"/>
          </p:nvPr>
        </p:nvSpPr>
        <p:spPr>
          <a:xfrm>
            <a:off x="352425" y="1463675"/>
            <a:ext cx="7680325" cy="4343400"/>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a:extLst>
              <a:ext uri="{FF2B5EF4-FFF2-40B4-BE49-F238E27FC236}">
                <a16:creationId xmlns:a16="http://schemas.microsoft.com/office/drawing/2014/main" id="{AEF44135-0A50-45F4-8771-6F83880A2556}"/>
              </a:ext>
            </a:extLst>
          </p:cNvPr>
          <p:cNvSpPr>
            <a:spLocks noGrp="1"/>
          </p:cNvSpPr>
          <p:nvPr>
            <p:ph type="dt" sz="half" idx="2"/>
          </p:nvPr>
        </p:nvSpPr>
        <p:spPr>
          <a:xfrm>
            <a:off x="352425" y="6543675"/>
            <a:ext cx="1466850" cy="247650"/>
          </a:xfrm>
          <a:prstGeom prst="rect">
            <a:avLst/>
          </a:prstGeom>
        </p:spPr>
        <p:txBody>
          <a:bodyPr vert="horz" lIns="91440" tIns="45720" rIns="91440" bIns="45720" rtlCol="0" anchor="ctr">
            <a:normAutofit/>
          </a:bodyPr>
          <a:lstStyle>
            <a:lvl1pPr algn="l" fontAlgn="auto">
              <a:spcBef>
                <a:spcPts val="0"/>
              </a:spcBef>
              <a:spcAft>
                <a:spcPts val="0"/>
              </a:spcAft>
              <a:defRPr sz="1000" b="1" smtClean="0">
                <a:solidFill>
                  <a:schemeClr val="tx1">
                    <a:alpha val="65000"/>
                  </a:schemeClr>
                </a:solidFill>
                <a:latin typeface="+mn-lt"/>
                <a:cs typeface="+mn-cs"/>
              </a:defRPr>
            </a:lvl1pPr>
          </a:lstStyle>
          <a:p>
            <a:pPr>
              <a:defRPr/>
            </a:pPr>
            <a:fld id="{F3C5E65F-2DBF-4D2C-A2E7-CFFE9F284F2F}" type="datetimeFigureOut">
              <a:rPr lang="sl-SI"/>
              <a:pPr>
                <a:defRPr/>
              </a:pPr>
              <a:t>30. 05. 2019</a:t>
            </a:fld>
            <a:endParaRPr lang="sl-SI"/>
          </a:p>
        </p:txBody>
      </p:sp>
      <p:sp>
        <p:nvSpPr>
          <p:cNvPr id="5" name="Footer Placeholder 4">
            <a:extLst>
              <a:ext uri="{FF2B5EF4-FFF2-40B4-BE49-F238E27FC236}">
                <a16:creationId xmlns:a16="http://schemas.microsoft.com/office/drawing/2014/main" id="{6EDB4F0B-2335-4673-B2EE-54DCDE325878}"/>
              </a:ext>
            </a:extLst>
          </p:cNvPr>
          <p:cNvSpPr>
            <a:spLocks noGrp="1"/>
          </p:cNvSpPr>
          <p:nvPr>
            <p:ph type="ftr" sz="quarter" idx="3"/>
          </p:nvPr>
        </p:nvSpPr>
        <p:spPr>
          <a:xfrm>
            <a:off x="1809750" y="6543675"/>
            <a:ext cx="4086225" cy="247650"/>
          </a:xfrm>
          <a:prstGeom prst="rect">
            <a:avLst/>
          </a:prstGeom>
        </p:spPr>
        <p:txBody>
          <a:bodyPr vert="horz" lIns="91440" tIns="45720" rIns="91440" bIns="45720" rtlCol="0" anchor="ctr">
            <a:normAutofit/>
          </a:bodyPr>
          <a:lstStyle>
            <a:lvl1pPr algn="l" fontAlgn="auto">
              <a:spcBef>
                <a:spcPts val="0"/>
              </a:spcBef>
              <a:spcAft>
                <a:spcPts val="0"/>
              </a:spcAft>
              <a:defRPr sz="1000" b="1" i="1">
                <a:solidFill>
                  <a:schemeClr val="tx1">
                    <a:alpha val="65000"/>
                  </a:schemeClr>
                </a:solidFill>
                <a:latin typeface="+mn-lt"/>
                <a:cs typeface="+mn-cs"/>
              </a:defRPr>
            </a:lvl1pPr>
          </a:lstStyle>
          <a:p>
            <a:pPr>
              <a:defRPr/>
            </a:pPr>
            <a:endParaRPr lang="sl-SI"/>
          </a:p>
        </p:txBody>
      </p:sp>
      <p:sp>
        <p:nvSpPr>
          <p:cNvPr id="6" name="Slide Number Placeholder 5">
            <a:extLst>
              <a:ext uri="{FF2B5EF4-FFF2-40B4-BE49-F238E27FC236}">
                <a16:creationId xmlns:a16="http://schemas.microsoft.com/office/drawing/2014/main" id="{378C5804-9CD0-4CF0-B803-3DDC530F0F9E}"/>
              </a:ext>
            </a:extLst>
          </p:cNvPr>
          <p:cNvSpPr>
            <a:spLocks noGrp="1"/>
          </p:cNvSpPr>
          <p:nvPr>
            <p:ph type="sldNum" sz="quarter" idx="4"/>
          </p:nvPr>
        </p:nvSpPr>
        <p:spPr>
          <a:xfrm>
            <a:off x="7886700" y="6543675"/>
            <a:ext cx="876300" cy="247650"/>
          </a:xfrm>
          <a:prstGeom prst="rect">
            <a:avLst/>
          </a:prstGeom>
        </p:spPr>
        <p:txBody>
          <a:bodyPr vert="horz" wrap="square" lIns="91440" tIns="45720" rIns="91440" bIns="45720" numCol="1" anchor="ctr" anchorCtr="0" compatLnSpc="1">
            <a:prstTxWarp prst="textNoShape">
              <a:avLst/>
            </a:prstTxWarp>
            <a:normAutofit/>
          </a:bodyPr>
          <a:lstStyle>
            <a:lvl1pPr algn="r">
              <a:defRPr sz="1000" b="1">
                <a:solidFill>
                  <a:srgbClr val="FFFFFF"/>
                </a:solidFill>
              </a:defRPr>
            </a:lvl1pPr>
          </a:lstStyle>
          <a:p>
            <a:fld id="{A35471D4-9683-4267-8869-70A773CD92A0}" type="slidenum">
              <a:rPr lang="sl-SI" altLang="sl-SI"/>
              <a:pPr/>
              <a:t>‹#›</a:t>
            </a:fld>
            <a:endParaRPr lang="sl-SI" altLang="sl-SI"/>
          </a:p>
        </p:txBody>
      </p:sp>
    </p:spTree>
  </p:cSld>
  <p:clrMap bg1="dk1" tx1="lt1" bg2="dk2" tx2="lt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l" rtl="0" fontAlgn="base">
        <a:spcBef>
          <a:spcPts val="400"/>
        </a:spcBef>
        <a:spcAft>
          <a:spcPct val="0"/>
        </a:spcAft>
        <a:defRPr sz="4000" kern="1200">
          <a:solidFill>
            <a:schemeClr val="tx1"/>
          </a:solidFill>
          <a:latin typeface="+mj-lt"/>
          <a:ea typeface="+mj-ea"/>
          <a:cs typeface="Tunga" pitchFamily="2"/>
        </a:defRPr>
      </a:lvl1pPr>
      <a:lvl2pPr algn="l" rtl="0" fontAlgn="base">
        <a:spcBef>
          <a:spcPts val="400"/>
        </a:spcBef>
        <a:spcAft>
          <a:spcPct val="0"/>
        </a:spcAft>
        <a:defRPr sz="4000">
          <a:solidFill>
            <a:schemeClr val="tx1"/>
          </a:solidFill>
          <a:latin typeface="Corbel" panose="020B0503020204020204" pitchFamily="34" charset="0"/>
          <a:cs typeface="Tunga" panose="020B0502040204020203" pitchFamily="34" charset="0"/>
        </a:defRPr>
      </a:lvl2pPr>
      <a:lvl3pPr algn="l" rtl="0" fontAlgn="base">
        <a:spcBef>
          <a:spcPts val="400"/>
        </a:spcBef>
        <a:spcAft>
          <a:spcPct val="0"/>
        </a:spcAft>
        <a:defRPr sz="4000">
          <a:solidFill>
            <a:schemeClr val="tx1"/>
          </a:solidFill>
          <a:latin typeface="Corbel" panose="020B0503020204020204" pitchFamily="34" charset="0"/>
          <a:cs typeface="Tunga" panose="020B0502040204020203" pitchFamily="34" charset="0"/>
        </a:defRPr>
      </a:lvl3pPr>
      <a:lvl4pPr algn="l" rtl="0" fontAlgn="base">
        <a:spcBef>
          <a:spcPts val="400"/>
        </a:spcBef>
        <a:spcAft>
          <a:spcPct val="0"/>
        </a:spcAft>
        <a:defRPr sz="4000">
          <a:solidFill>
            <a:schemeClr val="tx1"/>
          </a:solidFill>
          <a:latin typeface="Corbel" panose="020B0503020204020204" pitchFamily="34" charset="0"/>
          <a:cs typeface="Tunga" panose="020B0502040204020203" pitchFamily="34" charset="0"/>
        </a:defRPr>
      </a:lvl4pPr>
      <a:lvl5pPr algn="l" rtl="0" fontAlgn="base">
        <a:spcBef>
          <a:spcPts val="400"/>
        </a:spcBef>
        <a:spcAft>
          <a:spcPct val="0"/>
        </a:spcAft>
        <a:defRPr sz="4000">
          <a:solidFill>
            <a:schemeClr val="tx1"/>
          </a:solidFill>
          <a:latin typeface="Corbel" panose="020B0503020204020204" pitchFamily="34" charset="0"/>
          <a:cs typeface="Tunga" panose="020B0502040204020203" pitchFamily="34" charset="0"/>
        </a:defRPr>
      </a:lvl5pPr>
      <a:lvl6pPr marL="457200" algn="l" rtl="0" fontAlgn="base">
        <a:spcBef>
          <a:spcPts val="400"/>
        </a:spcBef>
        <a:spcAft>
          <a:spcPct val="0"/>
        </a:spcAft>
        <a:defRPr sz="4000">
          <a:solidFill>
            <a:schemeClr val="tx1"/>
          </a:solidFill>
          <a:latin typeface="Corbel" panose="020B0503020204020204" pitchFamily="34" charset="0"/>
          <a:cs typeface="Tunga" panose="020B0502040204020203" pitchFamily="34" charset="0"/>
        </a:defRPr>
      </a:lvl6pPr>
      <a:lvl7pPr marL="914400" algn="l" rtl="0" fontAlgn="base">
        <a:spcBef>
          <a:spcPts val="400"/>
        </a:spcBef>
        <a:spcAft>
          <a:spcPct val="0"/>
        </a:spcAft>
        <a:defRPr sz="4000">
          <a:solidFill>
            <a:schemeClr val="tx1"/>
          </a:solidFill>
          <a:latin typeface="Corbel" panose="020B0503020204020204" pitchFamily="34" charset="0"/>
          <a:cs typeface="Tunga" panose="020B0502040204020203" pitchFamily="34" charset="0"/>
        </a:defRPr>
      </a:lvl7pPr>
      <a:lvl8pPr marL="1371600" algn="l" rtl="0" fontAlgn="base">
        <a:spcBef>
          <a:spcPts val="400"/>
        </a:spcBef>
        <a:spcAft>
          <a:spcPct val="0"/>
        </a:spcAft>
        <a:defRPr sz="4000">
          <a:solidFill>
            <a:schemeClr val="tx1"/>
          </a:solidFill>
          <a:latin typeface="Corbel" panose="020B0503020204020204" pitchFamily="34" charset="0"/>
          <a:cs typeface="Tunga" panose="020B0502040204020203" pitchFamily="34" charset="0"/>
        </a:defRPr>
      </a:lvl8pPr>
      <a:lvl9pPr marL="1828800" algn="l" rtl="0" fontAlgn="base">
        <a:spcBef>
          <a:spcPts val="400"/>
        </a:spcBef>
        <a:spcAft>
          <a:spcPct val="0"/>
        </a:spcAft>
        <a:defRPr sz="4000">
          <a:solidFill>
            <a:schemeClr val="tx1"/>
          </a:solidFill>
          <a:latin typeface="Corbel" panose="020B0503020204020204" pitchFamily="34" charset="0"/>
          <a:cs typeface="Tunga" panose="020B0502040204020203" pitchFamily="34" charset="0"/>
        </a:defRPr>
      </a:lvl9pPr>
    </p:titleStyle>
    <p:bodyStyle>
      <a:lvl1pPr algn="l" rtl="0" fontAlgn="base">
        <a:spcBef>
          <a:spcPts val="1200"/>
        </a:spcBef>
        <a:spcAft>
          <a:spcPct val="0"/>
        </a:spcAft>
        <a:buClr>
          <a:srgbClr val="838995"/>
        </a:buClr>
        <a:buFont typeface="Arial" panose="020B0604020202020204" pitchFamily="34" charset="0"/>
        <a:defRPr kern="1200" spc="30">
          <a:solidFill>
            <a:schemeClr val="tx1"/>
          </a:solidFill>
          <a:latin typeface="+mn-lt"/>
          <a:ea typeface="+mn-ea"/>
          <a:cs typeface="Tahoma" pitchFamily="34" charset="0"/>
        </a:defRPr>
      </a:lvl1pPr>
      <a:lvl2pPr marL="171450" indent="-171450" algn="l" rtl="0" fontAlgn="base">
        <a:spcBef>
          <a:spcPts val="600"/>
        </a:spcBef>
        <a:spcAft>
          <a:spcPct val="0"/>
        </a:spcAft>
        <a:buClr>
          <a:schemeClr val="accent1"/>
        </a:buClr>
        <a:buFont typeface="Arial" panose="020B0604020202020204" pitchFamily="34" charset="0"/>
        <a:buChar char="•"/>
        <a:defRPr sz="1600" kern="1200">
          <a:solidFill>
            <a:schemeClr val="tx1"/>
          </a:solidFill>
          <a:latin typeface="+mn-lt"/>
          <a:ea typeface="+mn-ea"/>
          <a:cs typeface="Tahoma" pitchFamily="34" charset="0"/>
        </a:defRPr>
      </a:lvl2pPr>
      <a:lvl3pPr marL="344488" indent="-165100" algn="l" rtl="0" fontAlgn="base">
        <a:spcBef>
          <a:spcPts val="600"/>
        </a:spcBef>
        <a:spcAft>
          <a:spcPct val="0"/>
        </a:spcAft>
        <a:buClr>
          <a:schemeClr val="accent1"/>
        </a:buClr>
        <a:buFont typeface="Arial" panose="020B0604020202020204" pitchFamily="34" charset="0"/>
        <a:buChar char="•"/>
        <a:defRPr sz="1600" kern="1200">
          <a:solidFill>
            <a:schemeClr val="tx1"/>
          </a:solidFill>
          <a:latin typeface="+mn-lt"/>
          <a:ea typeface="+mn-ea"/>
          <a:cs typeface="Tahoma" pitchFamily="34" charset="0"/>
        </a:defRPr>
      </a:lvl3pPr>
      <a:lvl4pPr marL="517525" indent="-169863" algn="l" rtl="0" fontAlgn="base">
        <a:spcBef>
          <a:spcPts val="600"/>
        </a:spcBef>
        <a:spcAft>
          <a:spcPct val="0"/>
        </a:spcAft>
        <a:buClr>
          <a:schemeClr val="accent1"/>
        </a:buClr>
        <a:buFont typeface="Arial" panose="020B0604020202020204" pitchFamily="34" charset="0"/>
        <a:buChar char="•"/>
        <a:defRPr sz="1600" kern="1200">
          <a:solidFill>
            <a:schemeClr val="tx1"/>
          </a:solidFill>
          <a:latin typeface="+mn-lt"/>
          <a:ea typeface="+mn-ea"/>
          <a:cs typeface="Tahoma" pitchFamily="34" charset="0"/>
        </a:defRPr>
      </a:lvl4pPr>
      <a:lvl5pPr marL="688975" indent="-173038" algn="l" rtl="0" fontAlgn="base">
        <a:spcBef>
          <a:spcPts val="600"/>
        </a:spcBef>
        <a:spcAft>
          <a:spcPct val="0"/>
        </a:spcAft>
        <a:buClr>
          <a:schemeClr val="accent1"/>
        </a:buClr>
        <a:buFont typeface="Arial" panose="020B0604020202020204"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vesolje.net/astro/ozvezdja/v-voz/v-voz.htm" TargetMode="External"/><Relationship Id="rId2" Type="http://schemas.openxmlformats.org/officeDocument/2006/relationships/hyperlink" Target="http://sl.wikipedia.org/wiki/Ozvezdje" TargetMode="External"/><Relationship Id="rId1" Type="http://schemas.openxmlformats.org/officeDocument/2006/relationships/slideLayout" Target="../slideLayouts/slideLayout2.xml"/><Relationship Id="rId6" Type="http://schemas.openxmlformats.org/officeDocument/2006/relationships/hyperlink" Target="http://shrani.si/f/1C/5L/21hRmP3X/crne-luknje.pdf" TargetMode="External"/><Relationship Id="rId5" Type="http://schemas.openxmlformats.org/officeDocument/2006/relationships/hyperlink" Target="http://sl.wikipedia.org/wiki/Zvezda" TargetMode="External"/><Relationship Id="rId4" Type="http://schemas.openxmlformats.org/officeDocument/2006/relationships/hyperlink" Target="http://baza.svarog.org/astronomija/crna_luknja.ph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upload.wikimedia.org/wikipedia/commons/a/aa/Sun920607.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a:extLst>
              <a:ext uri="{FF2B5EF4-FFF2-40B4-BE49-F238E27FC236}">
                <a16:creationId xmlns:a16="http://schemas.microsoft.com/office/drawing/2014/main" id="{746F9765-8733-40F3-9DAF-98F126EDFBE5}"/>
              </a:ext>
            </a:extLst>
          </p:cNvPr>
          <p:cNvSpPr>
            <a:spLocks noGrp="1"/>
          </p:cNvSpPr>
          <p:nvPr>
            <p:ph type="subTitle" idx="1"/>
          </p:nvPr>
        </p:nvSpPr>
        <p:spPr>
          <a:xfrm>
            <a:off x="352425" y="2895600"/>
            <a:ext cx="4572000" cy="1368425"/>
          </a:xfrm>
        </p:spPr>
        <p:txBody>
          <a:bodyPr/>
          <a:lstStyle/>
          <a:p>
            <a:pPr fontAlgn="auto">
              <a:spcAft>
                <a:spcPts val="0"/>
              </a:spcAft>
              <a:buClr>
                <a:schemeClr val="accent5"/>
              </a:buClr>
              <a:defRPr/>
            </a:pPr>
            <a:endParaRPr lang="sl-SI" dirty="0"/>
          </a:p>
        </p:txBody>
      </p:sp>
      <p:sp>
        <p:nvSpPr>
          <p:cNvPr id="2" name="Naslov 1">
            <a:extLst>
              <a:ext uri="{FF2B5EF4-FFF2-40B4-BE49-F238E27FC236}">
                <a16:creationId xmlns:a16="http://schemas.microsoft.com/office/drawing/2014/main" id="{4616E3A5-FA68-4F81-817E-EF733900C805}"/>
              </a:ext>
            </a:extLst>
          </p:cNvPr>
          <p:cNvSpPr>
            <a:spLocks noGrp="1"/>
          </p:cNvSpPr>
          <p:nvPr>
            <p:ph type="title"/>
          </p:nvPr>
        </p:nvSpPr>
        <p:spPr/>
        <p:txBody>
          <a:bodyPr rtlCol="0"/>
          <a:lstStyle/>
          <a:p>
            <a:pPr fontAlgn="auto">
              <a:spcAft>
                <a:spcPts val="0"/>
              </a:spcAft>
              <a:defRPr/>
            </a:pPr>
            <a:r>
              <a:rPr lang="sl-SI" dirty="0"/>
              <a:t>Zvezde in ozvezdja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a:extLst>
              <a:ext uri="{FF2B5EF4-FFF2-40B4-BE49-F238E27FC236}">
                <a16:creationId xmlns:a16="http://schemas.microsoft.com/office/drawing/2014/main" id="{EB25C473-C9AF-471F-99BE-12185E86E484}"/>
              </a:ext>
            </a:extLst>
          </p:cNvPr>
          <p:cNvSpPr>
            <a:spLocks noGrp="1"/>
          </p:cNvSpPr>
          <p:nvPr>
            <p:ph sz="quarter" idx="13"/>
          </p:nvPr>
        </p:nvSpPr>
        <p:spPr>
          <a:xfrm>
            <a:off x="352425" y="1463675"/>
            <a:ext cx="7680325" cy="4724400"/>
          </a:xfrm>
        </p:spPr>
        <p:txBody>
          <a:bodyPr/>
          <a:lstStyle/>
          <a:p>
            <a:pPr fontAlgn="auto">
              <a:spcAft>
                <a:spcPts val="0"/>
              </a:spcAft>
              <a:buClr>
                <a:schemeClr val="accent5"/>
              </a:buClr>
              <a:defRPr/>
            </a:pPr>
            <a:r>
              <a:rPr lang="sl-SI" dirty="0"/>
              <a:t>Viri:</a:t>
            </a:r>
          </a:p>
          <a:p>
            <a:pPr marL="285750" indent="-285750" fontAlgn="auto">
              <a:spcAft>
                <a:spcPts val="0"/>
              </a:spcAft>
              <a:buClr>
                <a:schemeClr val="accent5"/>
              </a:buClr>
              <a:buFontTx/>
              <a:buChar char="-"/>
              <a:defRPr/>
            </a:pPr>
            <a:r>
              <a:rPr lang="sl-SI" dirty="0"/>
              <a:t>Vesolje zvezde in ozvezdja, Marjeta Zorec</a:t>
            </a:r>
          </a:p>
          <a:p>
            <a:pPr marL="285750" indent="-285750" fontAlgn="auto">
              <a:spcAft>
                <a:spcPts val="0"/>
              </a:spcAft>
              <a:buClr>
                <a:schemeClr val="accent5"/>
              </a:buClr>
              <a:buFontTx/>
              <a:buChar char="-"/>
              <a:defRPr/>
            </a:pPr>
            <a:r>
              <a:rPr lang="sl-SI" dirty="0"/>
              <a:t>Vesoljske neznanke, Niko </a:t>
            </a:r>
            <a:r>
              <a:rPr lang="sl-SI" dirty="0" err="1"/>
              <a:t>Šetar</a:t>
            </a:r>
            <a:endParaRPr lang="sl-SI" dirty="0"/>
          </a:p>
          <a:p>
            <a:pPr marL="285750" indent="-285750" fontAlgn="auto">
              <a:spcAft>
                <a:spcPts val="0"/>
              </a:spcAft>
              <a:buClr>
                <a:schemeClr val="accent5"/>
              </a:buClr>
              <a:buFontTx/>
              <a:buChar char="-"/>
              <a:defRPr/>
            </a:pPr>
            <a:r>
              <a:rPr lang="sl-SI" dirty="0">
                <a:hlinkClick r:id="rId2"/>
              </a:rPr>
              <a:t>http://sl.wikipedia.org/wiki/Ozvezdje</a:t>
            </a:r>
            <a:endParaRPr lang="sl-SI" dirty="0"/>
          </a:p>
          <a:p>
            <a:pPr marL="285750" indent="-285750" fontAlgn="auto">
              <a:spcAft>
                <a:spcPts val="0"/>
              </a:spcAft>
              <a:buClr>
                <a:schemeClr val="accent5"/>
              </a:buClr>
              <a:buFontTx/>
              <a:buChar char="-"/>
              <a:defRPr/>
            </a:pPr>
            <a:r>
              <a:rPr lang="sl-SI" dirty="0">
                <a:hlinkClick r:id="rId3"/>
              </a:rPr>
              <a:t>http://vesolje.net/astro/ozvezdja/v-voz/v-voz.htm</a:t>
            </a:r>
            <a:endParaRPr lang="sl-SI" dirty="0"/>
          </a:p>
          <a:p>
            <a:pPr marL="285750" indent="-285750" fontAlgn="auto">
              <a:spcAft>
                <a:spcPts val="0"/>
              </a:spcAft>
              <a:buClr>
                <a:schemeClr val="accent5"/>
              </a:buClr>
              <a:buFontTx/>
              <a:buChar char="-"/>
              <a:defRPr/>
            </a:pPr>
            <a:r>
              <a:rPr lang="sl-SI" dirty="0">
                <a:hlinkClick r:id="rId4"/>
              </a:rPr>
              <a:t>http://baza.svarog.org/astronomija/crna_luknja.php</a:t>
            </a:r>
            <a:endParaRPr lang="sl-SI" dirty="0"/>
          </a:p>
          <a:p>
            <a:pPr marL="285750" indent="-285750" fontAlgn="auto">
              <a:spcAft>
                <a:spcPts val="0"/>
              </a:spcAft>
              <a:buClr>
                <a:schemeClr val="accent5"/>
              </a:buClr>
              <a:buFontTx/>
              <a:buChar char="-"/>
              <a:defRPr/>
            </a:pPr>
            <a:r>
              <a:rPr lang="sl-SI" dirty="0"/>
              <a:t> </a:t>
            </a:r>
            <a:r>
              <a:rPr lang="sl-SI" dirty="0">
                <a:hlinkClick r:id="rId5"/>
              </a:rPr>
              <a:t>http://sl.wikipedia.org/wiki/Zvezda</a:t>
            </a:r>
            <a:endParaRPr lang="sl-SI" dirty="0"/>
          </a:p>
          <a:p>
            <a:pPr marL="285750" indent="-285750" fontAlgn="auto">
              <a:spcAft>
                <a:spcPts val="0"/>
              </a:spcAft>
              <a:buClr>
                <a:schemeClr val="accent5"/>
              </a:buClr>
              <a:buFontTx/>
              <a:buChar char="-"/>
              <a:defRPr/>
            </a:pPr>
            <a:r>
              <a:rPr lang="sl-SI">
                <a:hlinkClick r:id="rId6"/>
              </a:rPr>
              <a:t>http://shrani.si/f/1C/5L/21hRmP3X/crne-luknje.pdf</a:t>
            </a:r>
            <a:endParaRPr lang="sl-SI"/>
          </a:p>
          <a:p>
            <a:pPr marL="285750" indent="-285750" fontAlgn="auto">
              <a:spcAft>
                <a:spcPts val="0"/>
              </a:spcAft>
              <a:buClr>
                <a:schemeClr val="accent5"/>
              </a:buClr>
              <a:buFontTx/>
              <a:buChar char="-"/>
              <a:defRPr/>
            </a:pPr>
            <a:endParaRPr lang="sl-SI" dirty="0"/>
          </a:p>
          <a:p>
            <a:pPr marL="285750" indent="-285750" fontAlgn="auto">
              <a:spcAft>
                <a:spcPts val="0"/>
              </a:spcAft>
              <a:buClr>
                <a:schemeClr val="accent5"/>
              </a:buClr>
              <a:buFontTx/>
              <a:buChar char="-"/>
              <a:defRPr/>
            </a:pPr>
            <a:endParaRPr lang="sl-SI" dirty="0"/>
          </a:p>
          <a:p>
            <a:pPr marL="285750" indent="-285750" fontAlgn="auto">
              <a:spcAft>
                <a:spcPts val="0"/>
              </a:spcAft>
              <a:buClr>
                <a:schemeClr val="accent5"/>
              </a:buClr>
              <a:buFontTx/>
              <a:buChar char="-"/>
              <a:defRPr/>
            </a:pPr>
            <a:endParaRPr lang="sl-SI" dirty="0"/>
          </a:p>
          <a:p>
            <a:pPr fontAlgn="auto">
              <a:spcAft>
                <a:spcPts val="0"/>
              </a:spcAft>
              <a:buClr>
                <a:schemeClr val="accent5"/>
              </a:buClr>
              <a:defRPr/>
            </a:pPr>
            <a:endParaRPr lang="sl-SI" dirty="0"/>
          </a:p>
        </p:txBody>
      </p:sp>
      <p:sp>
        <p:nvSpPr>
          <p:cNvPr id="22531" name="Naslov 2">
            <a:extLst>
              <a:ext uri="{FF2B5EF4-FFF2-40B4-BE49-F238E27FC236}">
                <a16:creationId xmlns:a16="http://schemas.microsoft.com/office/drawing/2014/main" id="{A99A363D-51F3-45BE-876D-C0D1C1806965}"/>
              </a:ext>
            </a:extLst>
          </p:cNvPr>
          <p:cNvSpPr>
            <a:spLocks noGrp="1"/>
          </p:cNvSpPr>
          <p:nvPr>
            <p:ph type="title"/>
          </p:nvPr>
        </p:nvSpPr>
        <p:spPr/>
        <p:txBody>
          <a:bodyPr/>
          <a:lstStyle/>
          <a:p>
            <a:endParaRPr lang="sl-SI" altLang="sl-SI">
              <a:cs typeface="Tunga" panose="020B0502040204020203"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grada vsebine 1">
            <a:extLst>
              <a:ext uri="{FF2B5EF4-FFF2-40B4-BE49-F238E27FC236}">
                <a16:creationId xmlns:a16="http://schemas.microsoft.com/office/drawing/2014/main" id="{02E9D125-A274-49AB-94C4-91436558124C}"/>
              </a:ext>
            </a:extLst>
          </p:cNvPr>
          <p:cNvSpPr>
            <a:spLocks noGrp="1"/>
          </p:cNvSpPr>
          <p:nvPr>
            <p:ph sz="quarter" idx="13"/>
          </p:nvPr>
        </p:nvSpPr>
        <p:spPr>
          <a:xfrm>
            <a:off x="352425" y="1052513"/>
            <a:ext cx="7680325" cy="5135562"/>
          </a:xfrm>
        </p:spPr>
        <p:txBody>
          <a:bodyPr/>
          <a:lstStyle/>
          <a:p>
            <a:pPr fontAlgn="auto">
              <a:spcAft>
                <a:spcPts val="0"/>
              </a:spcAft>
              <a:buClr>
                <a:schemeClr val="accent5"/>
              </a:buClr>
              <a:defRPr/>
            </a:pPr>
            <a:r>
              <a:rPr lang="sl-SI" sz="2800" dirty="0"/>
              <a:t>Zvezda je sijoče plinsko nebesno telo z veliko maso, vidno na nočnem nebu. Zvezdni soj je posledica jedrskih reakcij. To ljudje vidimo kot svetlobo oziroma čutimo kot toploto če govorimo o soncu. </a:t>
            </a:r>
          </a:p>
          <a:p>
            <a:pPr fontAlgn="auto">
              <a:spcAft>
                <a:spcPts val="0"/>
              </a:spcAft>
              <a:buClr>
                <a:schemeClr val="accent5"/>
              </a:buClr>
              <a:defRPr/>
            </a:pPr>
            <a:endParaRPr lang="sl-SI" dirty="0"/>
          </a:p>
        </p:txBody>
      </p:sp>
      <p:sp>
        <p:nvSpPr>
          <p:cNvPr id="14339" name="Naslov 2">
            <a:extLst>
              <a:ext uri="{FF2B5EF4-FFF2-40B4-BE49-F238E27FC236}">
                <a16:creationId xmlns:a16="http://schemas.microsoft.com/office/drawing/2014/main" id="{4BDCD27C-4C0A-476E-9D12-6CB3D0F9E33B}"/>
              </a:ext>
            </a:extLst>
          </p:cNvPr>
          <p:cNvSpPr>
            <a:spLocks noGrp="1"/>
          </p:cNvSpPr>
          <p:nvPr>
            <p:ph type="title"/>
          </p:nvPr>
        </p:nvSpPr>
        <p:spPr>
          <a:xfrm>
            <a:off x="352425" y="228600"/>
            <a:ext cx="7680325" cy="823913"/>
          </a:xfrm>
        </p:spPr>
        <p:txBody>
          <a:bodyPr/>
          <a:lstStyle/>
          <a:p>
            <a:r>
              <a:rPr lang="sl-SI" altLang="sl-SI">
                <a:cs typeface="Tunga" panose="020B0502040204020203" pitchFamily="34" charset="0"/>
              </a:rPr>
              <a:t>Zvezda</a:t>
            </a:r>
          </a:p>
        </p:txBody>
      </p:sp>
      <p:pic>
        <p:nvPicPr>
          <p:cNvPr id="14340" name="Picture 3" descr="Slika:Sun920607.jpg">
            <a:hlinkClick r:id="rId2"/>
            <a:extLst>
              <a:ext uri="{FF2B5EF4-FFF2-40B4-BE49-F238E27FC236}">
                <a16:creationId xmlns:a16="http://schemas.microsoft.com/office/drawing/2014/main" id="{D6CA524D-8A7C-4763-9CE1-79DD4E758E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175" y="3213100"/>
            <a:ext cx="4264025" cy="319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a:extLst>
              <a:ext uri="{FF2B5EF4-FFF2-40B4-BE49-F238E27FC236}">
                <a16:creationId xmlns:a16="http://schemas.microsoft.com/office/drawing/2014/main" id="{CE91F543-D93A-4446-95A9-AF3C0B33E94A}"/>
              </a:ext>
            </a:extLst>
          </p:cNvPr>
          <p:cNvSpPr>
            <a:spLocks noGrp="1"/>
          </p:cNvSpPr>
          <p:nvPr>
            <p:ph sz="quarter" idx="13"/>
          </p:nvPr>
        </p:nvSpPr>
        <p:spPr>
          <a:xfrm>
            <a:off x="352425" y="1463675"/>
            <a:ext cx="7680325" cy="4724400"/>
          </a:xfrm>
        </p:spPr>
        <p:txBody>
          <a:bodyPr/>
          <a:lstStyle/>
          <a:p>
            <a:pPr fontAlgn="auto">
              <a:spcAft>
                <a:spcPts val="0"/>
              </a:spcAft>
              <a:buClr>
                <a:schemeClr val="accent5"/>
              </a:buClr>
              <a:defRPr/>
            </a:pPr>
            <a:r>
              <a:rPr lang="sl-SI" sz="2400" dirty="0"/>
              <a:t>Ozvezdje je skupina zvezd, ki so navidezno zvezane druga z drugo v posebno podobo. Večina zvezd, ki jih vidimo ni povezanih med seboj, lahko pa ležijo skupaj na nebesni krogli nočnega neba. </a:t>
            </a:r>
          </a:p>
        </p:txBody>
      </p:sp>
      <p:sp>
        <p:nvSpPr>
          <p:cNvPr id="15363" name="Naslov 2">
            <a:extLst>
              <a:ext uri="{FF2B5EF4-FFF2-40B4-BE49-F238E27FC236}">
                <a16:creationId xmlns:a16="http://schemas.microsoft.com/office/drawing/2014/main" id="{379F290A-23B2-41C6-ABE2-04A410E72CCA}"/>
              </a:ext>
            </a:extLst>
          </p:cNvPr>
          <p:cNvSpPr>
            <a:spLocks noGrp="1"/>
          </p:cNvSpPr>
          <p:nvPr>
            <p:ph type="title"/>
          </p:nvPr>
        </p:nvSpPr>
        <p:spPr/>
        <p:txBody>
          <a:bodyPr/>
          <a:lstStyle/>
          <a:p>
            <a:r>
              <a:rPr lang="sl-SI" altLang="sl-SI">
                <a:cs typeface="Tunga" panose="020B0502040204020203" pitchFamily="34" charset="0"/>
              </a:rPr>
              <a:t>Ozvezdja</a:t>
            </a:r>
          </a:p>
        </p:txBody>
      </p:sp>
      <p:pic>
        <p:nvPicPr>
          <p:cNvPr id="15364" name="Picture 2" descr="http://www.cinemashop.com/images/nu/constellation_map_img0010.gif">
            <a:extLst>
              <a:ext uri="{FF2B5EF4-FFF2-40B4-BE49-F238E27FC236}">
                <a16:creationId xmlns:a16="http://schemas.microsoft.com/office/drawing/2014/main" id="{BDF9974F-C3EC-4A12-935D-B9CE20B062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0563" y="2781300"/>
            <a:ext cx="3732212" cy="36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a:extLst>
              <a:ext uri="{FF2B5EF4-FFF2-40B4-BE49-F238E27FC236}">
                <a16:creationId xmlns:a16="http://schemas.microsoft.com/office/drawing/2014/main" id="{29F664EB-9D1C-4F4D-94FF-F61E1D09ACB1}"/>
              </a:ext>
            </a:extLst>
          </p:cNvPr>
          <p:cNvSpPr>
            <a:spLocks noGrp="1"/>
          </p:cNvSpPr>
          <p:nvPr>
            <p:ph sz="quarter" idx="13"/>
          </p:nvPr>
        </p:nvSpPr>
        <p:spPr>
          <a:xfrm>
            <a:off x="352425" y="1052513"/>
            <a:ext cx="7680325" cy="5135562"/>
          </a:xfrm>
        </p:spPr>
        <p:txBody>
          <a:bodyPr/>
          <a:lstStyle/>
          <a:p>
            <a:pPr fontAlgn="auto">
              <a:spcAft>
                <a:spcPts val="0"/>
              </a:spcAft>
              <a:buClr>
                <a:schemeClr val="accent5"/>
              </a:buClr>
              <a:defRPr/>
            </a:pPr>
            <a:r>
              <a:rPr lang="sl-SI" sz="2400" dirty="0"/>
              <a:t>Črne luknje nastanejo, ko umre zvezda. To se zgodi tako, da zelo nabrekne in izpusti vse zunanje plasti v vesolje in ostane le še jedro, ali pa tako, da se napihne in ostane v takšnem stanju še milijone let, nato pa eksplodira (razen jedro). Pomislimo na zvezdo z veliko maso. Ko eksplodira se jedro začne sesedati.  Preide v tako imenovano nevtronsko zvezdo. To je zvezda v kateri se elektroni in protoni sprimejo v nevtrone. Ta  zvezda je tako gosta,da bi le žlica snovi iz same zvezde tehtala več kot Zemlja. Če je masa zvezde dovolj velika, se sesedanje nadaljuje in ko se  tudi nevtroni vdajo tlaku se snov sesede v eno samo samcato točko. Kdor se preveč približa ˝prepadu˝ črne luknje ga ta posrka in nihče ji ne more uiti, niti svetloba.</a:t>
            </a:r>
          </a:p>
          <a:p>
            <a:pPr fontAlgn="auto">
              <a:spcAft>
                <a:spcPts val="0"/>
              </a:spcAft>
              <a:buClr>
                <a:schemeClr val="accent5"/>
              </a:buClr>
              <a:defRPr/>
            </a:pPr>
            <a:endParaRPr lang="sl-SI" dirty="0"/>
          </a:p>
        </p:txBody>
      </p:sp>
      <p:sp>
        <p:nvSpPr>
          <p:cNvPr id="16387" name="Naslov 2">
            <a:extLst>
              <a:ext uri="{FF2B5EF4-FFF2-40B4-BE49-F238E27FC236}">
                <a16:creationId xmlns:a16="http://schemas.microsoft.com/office/drawing/2014/main" id="{512D1117-0A4D-4157-AF13-6A5E9273E504}"/>
              </a:ext>
            </a:extLst>
          </p:cNvPr>
          <p:cNvSpPr>
            <a:spLocks noGrp="1"/>
          </p:cNvSpPr>
          <p:nvPr>
            <p:ph type="title"/>
          </p:nvPr>
        </p:nvSpPr>
        <p:spPr>
          <a:xfrm>
            <a:off x="352425" y="228600"/>
            <a:ext cx="7680325" cy="752475"/>
          </a:xfrm>
        </p:spPr>
        <p:txBody>
          <a:bodyPr/>
          <a:lstStyle/>
          <a:p>
            <a:r>
              <a:rPr lang="sl-SI" altLang="sl-SI">
                <a:cs typeface="Tunga" panose="020B0502040204020203" pitchFamily="34" charset="0"/>
              </a:rPr>
              <a:t>Črna luknja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a:extLst>
              <a:ext uri="{FF2B5EF4-FFF2-40B4-BE49-F238E27FC236}">
                <a16:creationId xmlns:a16="http://schemas.microsoft.com/office/drawing/2014/main" id="{23AE12A4-7035-4014-9068-BF7FE8BC9B8C}"/>
              </a:ext>
            </a:extLst>
          </p:cNvPr>
          <p:cNvSpPr>
            <a:spLocks noGrp="1"/>
          </p:cNvSpPr>
          <p:nvPr>
            <p:ph sz="quarter" idx="13"/>
          </p:nvPr>
        </p:nvSpPr>
        <p:spPr>
          <a:xfrm>
            <a:off x="179388" y="115888"/>
            <a:ext cx="8856662" cy="6553200"/>
          </a:xfrm>
        </p:spPr>
        <p:txBody>
          <a:bodyPr/>
          <a:lstStyle/>
          <a:p>
            <a:pPr fontAlgn="auto">
              <a:spcAft>
                <a:spcPts val="0"/>
              </a:spcAft>
              <a:buClr>
                <a:schemeClr val="accent5"/>
              </a:buClr>
              <a:defRPr/>
            </a:pPr>
            <a:endParaRPr lang="sl-SI" dirty="0"/>
          </a:p>
        </p:txBody>
      </p:sp>
      <p:sp>
        <p:nvSpPr>
          <p:cNvPr id="17411" name="Naslov 2">
            <a:extLst>
              <a:ext uri="{FF2B5EF4-FFF2-40B4-BE49-F238E27FC236}">
                <a16:creationId xmlns:a16="http://schemas.microsoft.com/office/drawing/2014/main" id="{9E8C4FBD-BA8F-4DE9-B3B5-5D8DF2152402}"/>
              </a:ext>
            </a:extLst>
          </p:cNvPr>
          <p:cNvSpPr>
            <a:spLocks noGrp="1"/>
          </p:cNvSpPr>
          <p:nvPr>
            <p:ph type="title"/>
          </p:nvPr>
        </p:nvSpPr>
        <p:spPr/>
        <p:txBody>
          <a:bodyPr/>
          <a:lstStyle/>
          <a:p>
            <a:endParaRPr lang="sl-SI" altLang="sl-SI">
              <a:cs typeface="Tunga" panose="020B0502040204020203" pitchFamily="34" charset="0"/>
            </a:endParaRPr>
          </a:p>
        </p:txBody>
      </p:sp>
      <p:pic>
        <p:nvPicPr>
          <p:cNvPr id="17412" name="Picture 4" descr="http://www.shrani.si/f/2i/ul/leE5KQO/masacrnaluknja.jpg">
            <a:extLst>
              <a:ext uri="{FF2B5EF4-FFF2-40B4-BE49-F238E27FC236}">
                <a16:creationId xmlns:a16="http://schemas.microsoft.com/office/drawing/2014/main" id="{8AC93343-8EA7-4D4A-AC59-53CAD8EC93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549275"/>
            <a:ext cx="7180262" cy="573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a:extLst>
              <a:ext uri="{FF2B5EF4-FFF2-40B4-BE49-F238E27FC236}">
                <a16:creationId xmlns:a16="http://schemas.microsoft.com/office/drawing/2014/main" id="{448884AA-52D4-4B5C-9EB4-EB128D51E5BE}"/>
              </a:ext>
            </a:extLst>
          </p:cNvPr>
          <p:cNvSpPr>
            <a:spLocks noGrp="1"/>
          </p:cNvSpPr>
          <p:nvPr>
            <p:ph sz="quarter" idx="13"/>
          </p:nvPr>
        </p:nvSpPr>
        <p:spPr>
          <a:xfrm>
            <a:off x="352425" y="1463675"/>
            <a:ext cx="7680325" cy="4724400"/>
          </a:xfrm>
        </p:spPr>
        <p:txBody>
          <a:bodyPr/>
          <a:lstStyle/>
          <a:p>
            <a:pPr fontAlgn="auto">
              <a:spcAft>
                <a:spcPts val="0"/>
              </a:spcAft>
              <a:buClr>
                <a:schemeClr val="accent5"/>
              </a:buClr>
              <a:defRPr/>
            </a:pPr>
            <a:r>
              <a:rPr lang="sl-SI" sz="2800" dirty="0"/>
              <a:t>Rimska cesta je iz zvezd sestavljen sistem imenovan spiralna galaksija, v kateri je okoli sto milijard zvezd, takih kakor Sonce, večjih in manjših ter zelo različnih po barvi, temperaturi in kemični sestavi.</a:t>
            </a:r>
          </a:p>
        </p:txBody>
      </p:sp>
      <p:sp>
        <p:nvSpPr>
          <p:cNvPr id="18435" name="Naslov 2">
            <a:extLst>
              <a:ext uri="{FF2B5EF4-FFF2-40B4-BE49-F238E27FC236}">
                <a16:creationId xmlns:a16="http://schemas.microsoft.com/office/drawing/2014/main" id="{D13B2A3C-E01A-4078-94CE-CB9B0734774D}"/>
              </a:ext>
            </a:extLst>
          </p:cNvPr>
          <p:cNvSpPr>
            <a:spLocks noGrp="1"/>
          </p:cNvSpPr>
          <p:nvPr>
            <p:ph type="title"/>
          </p:nvPr>
        </p:nvSpPr>
        <p:spPr/>
        <p:txBody>
          <a:bodyPr/>
          <a:lstStyle/>
          <a:p>
            <a:r>
              <a:rPr lang="sl-SI" altLang="sl-SI">
                <a:cs typeface="Tunga" panose="020B0502040204020203" pitchFamily="34" charset="0"/>
              </a:rPr>
              <a:t>Rimska cesta</a:t>
            </a:r>
          </a:p>
        </p:txBody>
      </p:sp>
      <p:pic>
        <p:nvPicPr>
          <p:cNvPr id="18436" name="Picture 2" descr="http://upload.wikimedia.org/wikipedia/commons/thumb/c/c6/Milky_Way_from_Flickr.jpg/250px-Milky_Way_from_Flickr.jpg">
            <a:extLst>
              <a:ext uri="{FF2B5EF4-FFF2-40B4-BE49-F238E27FC236}">
                <a16:creationId xmlns:a16="http://schemas.microsoft.com/office/drawing/2014/main" id="{049D3266-5D39-4443-B17B-86A76778FA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1500" y="3573463"/>
            <a:ext cx="2381250" cy="280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a:extLst>
              <a:ext uri="{FF2B5EF4-FFF2-40B4-BE49-F238E27FC236}">
                <a16:creationId xmlns:a16="http://schemas.microsoft.com/office/drawing/2014/main" id="{B44A4236-FBE7-4DBD-8552-6F0C5488ECA5}"/>
              </a:ext>
            </a:extLst>
          </p:cNvPr>
          <p:cNvSpPr>
            <a:spLocks noGrp="1"/>
          </p:cNvSpPr>
          <p:nvPr>
            <p:ph sz="quarter" idx="13"/>
          </p:nvPr>
        </p:nvSpPr>
        <p:spPr>
          <a:xfrm>
            <a:off x="352425" y="1463675"/>
            <a:ext cx="7680325" cy="4724400"/>
          </a:xfrm>
        </p:spPr>
        <p:txBody>
          <a:bodyPr/>
          <a:lstStyle/>
          <a:p>
            <a:pPr fontAlgn="auto">
              <a:spcAft>
                <a:spcPts val="0"/>
              </a:spcAft>
              <a:buClr>
                <a:schemeClr val="accent5"/>
              </a:buClr>
              <a:defRPr/>
            </a:pPr>
            <a:r>
              <a:rPr lang="sl-SI" sz="2800" dirty="0"/>
              <a:t>Na severnem delu neba najdemo ozvezdje Veliki medved, ki je verjetno najbolj poznano ozvezdje. Njegovih sedem svetlih zvezd pa tvori podobo, ki jo vsi dobro poznamo pod imenom Veliki voz.</a:t>
            </a:r>
          </a:p>
        </p:txBody>
      </p:sp>
      <p:sp>
        <p:nvSpPr>
          <p:cNvPr id="19459" name="Naslov 2">
            <a:extLst>
              <a:ext uri="{FF2B5EF4-FFF2-40B4-BE49-F238E27FC236}">
                <a16:creationId xmlns:a16="http://schemas.microsoft.com/office/drawing/2014/main" id="{4485500B-58CF-4120-B770-72ADE4250B2F}"/>
              </a:ext>
            </a:extLst>
          </p:cNvPr>
          <p:cNvSpPr>
            <a:spLocks noGrp="1"/>
          </p:cNvSpPr>
          <p:nvPr>
            <p:ph type="title"/>
          </p:nvPr>
        </p:nvSpPr>
        <p:spPr/>
        <p:txBody>
          <a:bodyPr/>
          <a:lstStyle/>
          <a:p>
            <a:r>
              <a:rPr lang="sl-SI" altLang="sl-SI">
                <a:cs typeface="Tunga" panose="020B0502040204020203" pitchFamily="34" charset="0"/>
              </a:rPr>
              <a:t>Veliki medved</a:t>
            </a:r>
          </a:p>
        </p:txBody>
      </p:sp>
      <p:pic>
        <p:nvPicPr>
          <p:cNvPr id="19460" name="Picture 4" descr="http://www.eso.org/public/outreach/eduoff/cas/cas2008/gallery/cas2008-1610-2072-UrsaMajor.JPG">
            <a:extLst>
              <a:ext uri="{FF2B5EF4-FFF2-40B4-BE49-F238E27FC236}">
                <a16:creationId xmlns:a16="http://schemas.microsoft.com/office/drawing/2014/main" id="{A6FA511D-FE8F-4826-A8A1-61C4474045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4300" y="3284538"/>
            <a:ext cx="4368800" cy="315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a:extLst>
              <a:ext uri="{FF2B5EF4-FFF2-40B4-BE49-F238E27FC236}">
                <a16:creationId xmlns:a16="http://schemas.microsoft.com/office/drawing/2014/main" id="{A196C536-5E3B-4595-9E5A-B02A3D065087}"/>
              </a:ext>
            </a:extLst>
          </p:cNvPr>
          <p:cNvSpPr>
            <a:spLocks noGrp="1"/>
          </p:cNvSpPr>
          <p:nvPr>
            <p:ph sz="quarter" idx="13"/>
          </p:nvPr>
        </p:nvSpPr>
        <p:spPr>
          <a:xfrm>
            <a:off x="352425" y="1463675"/>
            <a:ext cx="7680325" cy="4724400"/>
          </a:xfrm>
        </p:spPr>
        <p:txBody>
          <a:bodyPr/>
          <a:lstStyle/>
          <a:p>
            <a:pPr fontAlgn="auto">
              <a:spcAft>
                <a:spcPts val="0"/>
              </a:spcAft>
              <a:buClr>
                <a:schemeClr val="accent5"/>
              </a:buClr>
              <a:defRPr/>
            </a:pPr>
            <a:r>
              <a:rPr lang="sl-SI" sz="2400" dirty="0"/>
              <a:t>Orion je ozvezdje, ki je pozimi vidno na  velikem delu južnega neba. Zvezda na Orionovi levi rami </a:t>
            </a:r>
            <a:r>
              <a:rPr lang="sl-SI" sz="2400" dirty="0" err="1"/>
              <a:t>Betelgeza</a:t>
            </a:r>
            <a:r>
              <a:rPr lang="sl-SI" sz="2400" dirty="0"/>
              <a:t> je </a:t>
            </a:r>
            <a:r>
              <a:rPr lang="sl-SI" sz="2400" dirty="0" err="1"/>
              <a:t>supergigant</a:t>
            </a:r>
            <a:r>
              <a:rPr lang="sl-SI" sz="2400" dirty="0"/>
              <a:t> - zvezda </a:t>
            </a:r>
            <a:r>
              <a:rPr lang="sl-SI" sz="2400" dirty="0" err="1"/>
              <a:t>nadvelikanka</a:t>
            </a:r>
            <a:r>
              <a:rPr lang="sl-SI" sz="2400" dirty="0"/>
              <a:t>. Njen premer je 540-krat večji od našega Sonca in sveti 2900-krat močneje kot naše Sonce.</a:t>
            </a:r>
          </a:p>
        </p:txBody>
      </p:sp>
      <p:sp>
        <p:nvSpPr>
          <p:cNvPr id="20483" name="Naslov 2">
            <a:extLst>
              <a:ext uri="{FF2B5EF4-FFF2-40B4-BE49-F238E27FC236}">
                <a16:creationId xmlns:a16="http://schemas.microsoft.com/office/drawing/2014/main" id="{CAF71BD9-22F8-4FE0-BC55-E7F0E556E80B}"/>
              </a:ext>
            </a:extLst>
          </p:cNvPr>
          <p:cNvSpPr>
            <a:spLocks noGrp="1"/>
          </p:cNvSpPr>
          <p:nvPr>
            <p:ph type="title"/>
          </p:nvPr>
        </p:nvSpPr>
        <p:spPr/>
        <p:txBody>
          <a:bodyPr/>
          <a:lstStyle/>
          <a:p>
            <a:r>
              <a:rPr lang="sl-SI" altLang="sl-SI">
                <a:cs typeface="Tunga" panose="020B0502040204020203" pitchFamily="34" charset="0"/>
              </a:rPr>
              <a:t>Orion</a:t>
            </a:r>
          </a:p>
        </p:txBody>
      </p:sp>
      <p:pic>
        <p:nvPicPr>
          <p:cNvPr id="20484" name="Picture 2" descr="http://theboldcorsicanflame.files.wordpress.com/2011/01/orion.jpg">
            <a:extLst>
              <a:ext uri="{FF2B5EF4-FFF2-40B4-BE49-F238E27FC236}">
                <a16:creationId xmlns:a16="http://schemas.microsoft.com/office/drawing/2014/main" id="{BDA7BA54-EC5A-4568-8279-745B9988BB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7900" y="3225800"/>
            <a:ext cx="2925763" cy="338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a:extLst>
              <a:ext uri="{FF2B5EF4-FFF2-40B4-BE49-F238E27FC236}">
                <a16:creationId xmlns:a16="http://schemas.microsoft.com/office/drawing/2014/main" id="{6076F1A0-F7DD-45A1-9DEF-7CC00E792525}"/>
              </a:ext>
            </a:extLst>
          </p:cNvPr>
          <p:cNvSpPr>
            <a:spLocks noGrp="1"/>
          </p:cNvSpPr>
          <p:nvPr>
            <p:ph sz="quarter" idx="13"/>
          </p:nvPr>
        </p:nvSpPr>
        <p:spPr>
          <a:xfrm>
            <a:off x="352425" y="1463675"/>
            <a:ext cx="7680325" cy="4724400"/>
          </a:xfrm>
        </p:spPr>
        <p:txBody>
          <a:bodyPr/>
          <a:lstStyle/>
          <a:p>
            <a:pPr fontAlgn="auto">
              <a:spcAft>
                <a:spcPts val="0"/>
              </a:spcAft>
              <a:buClr>
                <a:schemeClr val="accent5"/>
              </a:buClr>
              <a:defRPr/>
            </a:pPr>
            <a:r>
              <a:rPr lang="sl-SI" sz="2400" dirty="0"/>
              <a:t>Ozvezdje Veliki pes se razprostira južno od ekvatorja in zahodno od rimske ceste. Na nočnem nebu je vidno januarja do aprila. Njegova najsvetlejša zvezda je Sirij. Sirij je daleč najsvetlejša in  ena nam najbližjih zvezd.</a:t>
            </a:r>
          </a:p>
        </p:txBody>
      </p:sp>
      <p:sp>
        <p:nvSpPr>
          <p:cNvPr id="21507" name="Naslov 2">
            <a:extLst>
              <a:ext uri="{FF2B5EF4-FFF2-40B4-BE49-F238E27FC236}">
                <a16:creationId xmlns:a16="http://schemas.microsoft.com/office/drawing/2014/main" id="{33378E01-7615-41E4-A5DB-67BFABD85D9A}"/>
              </a:ext>
            </a:extLst>
          </p:cNvPr>
          <p:cNvSpPr>
            <a:spLocks noGrp="1"/>
          </p:cNvSpPr>
          <p:nvPr>
            <p:ph type="title"/>
          </p:nvPr>
        </p:nvSpPr>
        <p:spPr/>
        <p:txBody>
          <a:bodyPr/>
          <a:lstStyle/>
          <a:p>
            <a:r>
              <a:rPr lang="sl-SI" altLang="sl-SI">
                <a:cs typeface="Tunga" panose="020B0502040204020203" pitchFamily="34" charset="0"/>
              </a:rPr>
              <a:t>Veliki pes</a:t>
            </a:r>
          </a:p>
        </p:txBody>
      </p:sp>
      <p:pic>
        <p:nvPicPr>
          <p:cNvPr id="21508" name="Picture 2" descr="http://stardate.org/sites/default/files/imagecache/node_display_small/images/resources/canis_major.jpg">
            <a:extLst>
              <a:ext uri="{FF2B5EF4-FFF2-40B4-BE49-F238E27FC236}">
                <a16:creationId xmlns:a16="http://schemas.microsoft.com/office/drawing/2014/main" id="{2AE8E3DC-1C0C-4993-BB29-1BF6346B3F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363" y="3500438"/>
            <a:ext cx="3363912" cy="292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Mylar</Template>
  <TotalTime>0</TotalTime>
  <Words>389</Words>
  <Application>Microsoft Office PowerPoint</Application>
  <PresentationFormat>On-screen Show (4:3)</PresentationFormat>
  <Paragraphs>25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Corbel</vt:lpstr>
      <vt:lpstr>Mylar</vt:lpstr>
      <vt:lpstr>Zvezde in ozvezdja</vt:lpstr>
      <vt:lpstr>Zvezda</vt:lpstr>
      <vt:lpstr>Ozvezdja</vt:lpstr>
      <vt:lpstr>Črna luknja</vt:lpstr>
      <vt:lpstr>PowerPoint Presentation</vt:lpstr>
      <vt:lpstr>Rimska cesta</vt:lpstr>
      <vt:lpstr>Veliki medved</vt:lpstr>
      <vt:lpstr>Orion</vt:lpstr>
      <vt:lpstr>Veliki pes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2019-05-30T09:26:56Z</dcterms:created>
  <dcterms:modified xsi:type="dcterms:W3CDTF">2019-05-30T09:26:56Z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