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56" r:id="rId2"/>
    <p:sldId id="257" r:id="rId3"/>
    <p:sldId id="260" r:id="rId4"/>
    <p:sldId id="258" r:id="rId5"/>
    <p:sldId id="259" r:id="rId6"/>
    <p:sldId id="261" r:id="rId7"/>
    <p:sldId id="264" r:id="rId8"/>
    <p:sldId id="262" r:id="rId9"/>
    <p:sldId id="263" r:id="rId10"/>
    <p:sldId id="265" r:id="rId11"/>
    <p:sldId id="266" r:id="rId12"/>
    <p:sldId id="267" r:id="rId13"/>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7D4D14-F77C-4869-A66C-974C23B42FD8}"/>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a:extLst>
              <a:ext uri="{FF2B5EF4-FFF2-40B4-BE49-F238E27FC236}">
                <a16:creationId xmlns:a16="http://schemas.microsoft.com/office/drawing/2014/main" id="{EF4A27A2-68B6-4A64-BA37-A0122A1DD23A}"/>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a:extLst>
              <a:ext uri="{FF2B5EF4-FFF2-40B4-BE49-F238E27FC236}">
                <a16:creationId xmlns:a16="http://schemas.microsoft.com/office/drawing/2014/main" id="{68A107F5-3629-4AD2-8EAF-550F0BE386DF}"/>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a:extLst>
              <a:ext uri="{FF2B5EF4-FFF2-40B4-BE49-F238E27FC236}">
                <a16:creationId xmlns:a16="http://schemas.microsoft.com/office/drawing/2014/main" id="{1F10F2B8-C32C-49FE-BDBE-81C3B1E2D755}"/>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a:extLst>
              <a:ext uri="{FF2B5EF4-FFF2-40B4-BE49-F238E27FC236}">
                <a16:creationId xmlns:a16="http://schemas.microsoft.com/office/drawing/2014/main" id="{329654BB-011D-4897-B356-756646A27738}"/>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a:extLst>
              <a:ext uri="{FF2B5EF4-FFF2-40B4-BE49-F238E27FC236}">
                <a16:creationId xmlns:a16="http://schemas.microsoft.com/office/drawing/2014/main" id="{3FC35D52-D0AE-4F12-A034-66D20E8D1561}"/>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a:extLst>
              <a:ext uri="{FF2B5EF4-FFF2-40B4-BE49-F238E27FC236}">
                <a16:creationId xmlns:a16="http://schemas.microsoft.com/office/drawing/2014/main" id="{8391E090-1E5F-4A4D-80A7-2D7C02300406}"/>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Straight Connector 12">
            <a:extLst>
              <a:ext uri="{FF2B5EF4-FFF2-40B4-BE49-F238E27FC236}">
                <a16:creationId xmlns:a16="http://schemas.microsoft.com/office/drawing/2014/main" id="{4FD7450F-A253-4213-B9D3-2EB02CF486F3}"/>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Straight Connector 13">
            <a:extLst>
              <a:ext uri="{FF2B5EF4-FFF2-40B4-BE49-F238E27FC236}">
                <a16:creationId xmlns:a16="http://schemas.microsoft.com/office/drawing/2014/main" id="{DADDE6D0-FF34-4036-BF57-05A4EAA0D56A}"/>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Straight Connector 14">
            <a:extLst>
              <a:ext uri="{FF2B5EF4-FFF2-40B4-BE49-F238E27FC236}">
                <a16:creationId xmlns:a16="http://schemas.microsoft.com/office/drawing/2014/main" id="{9D835663-769D-4F60-B0F4-E7656B112D5D}"/>
              </a:ext>
            </a:extLst>
          </p:cNvPr>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Rectangle 15">
            <a:extLst>
              <a:ext uri="{FF2B5EF4-FFF2-40B4-BE49-F238E27FC236}">
                <a16:creationId xmlns:a16="http://schemas.microsoft.com/office/drawing/2014/main" id="{6DBFED35-6EB0-4D7C-9F38-E2E769FEE8DE}"/>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a:extLst>
              <a:ext uri="{FF2B5EF4-FFF2-40B4-BE49-F238E27FC236}">
                <a16:creationId xmlns:a16="http://schemas.microsoft.com/office/drawing/2014/main" id="{2786768E-A577-4DEC-B4E3-9792EED73ED8}"/>
              </a:ext>
            </a:extLst>
          </p:cNvPr>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a:extLst>
              <a:ext uri="{FF2B5EF4-FFF2-40B4-BE49-F238E27FC236}">
                <a16:creationId xmlns:a16="http://schemas.microsoft.com/office/drawing/2014/main" id="{ECF5CDCC-F344-4651-B5A6-D66A18238C93}"/>
              </a:ext>
            </a:extLst>
          </p:cNvPr>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a:extLst>
              <a:ext uri="{FF2B5EF4-FFF2-40B4-BE49-F238E27FC236}">
                <a16:creationId xmlns:a16="http://schemas.microsoft.com/office/drawing/2014/main" id="{EB73B051-2CC5-416F-9AE6-F1BB90BE0D5C}"/>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a:extLst>
              <a:ext uri="{FF2B5EF4-FFF2-40B4-BE49-F238E27FC236}">
                <a16:creationId xmlns:a16="http://schemas.microsoft.com/office/drawing/2014/main" id="{B7D2A042-8694-4D07-97FB-FA6DFF96842A}"/>
              </a:ext>
            </a:extLst>
          </p:cNvPr>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0">
            <a:extLst>
              <a:ext uri="{FF2B5EF4-FFF2-40B4-BE49-F238E27FC236}">
                <a16:creationId xmlns:a16="http://schemas.microsoft.com/office/drawing/2014/main" id="{F60AE573-9D01-4187-A6D1-4A1253181124}"/>
              </a:ext>
            </a:extLst>
          </p:cNvPr>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a:extLst>
              <a:ext uri="{FF2B5EF4-FFF2-40B4-BE49-F238E27FC236}">
                <a16:creationId xmlns:a16="http://schemas.microsoft.com/office/drawing/2014/main" id="{EC939991-B6BA-4AE8-A0C6-E52802DEC151}"/>
              </a:ext>
            </a:extLst>
          </p:cNvPr>
          <p:cNvSpPr>
            <a:spLocks noGrp="1"/>
          </p:cNvSpPr>
          <p:nvPr>
            <p:ph type="dt" sz="half" idx="10"/>
          </p:nvPr>
        </p:nvSpPr>
        <p:spPr bwMode="auto">
          <a:xfrm rot="5400000">
            <a:off x="7764463" y="1174750"/>
            <a:ext cx="2286000" cy="381000"/>
          </a:xfrm>
        </p:spPr>
        <p:txBody>
          <a:bodyPr/>
          <a:lstStyle>
            <a:lvl1pPr>
              <a:defRPr/>
            </a:lvl1pPr>
          </a:lstStyle>
          <a:p>
            <a:pPr>
              <a:defRPr/>
            </a:pPr>
            <a:fld id="{11514CFB-A148-4950-9D61-A9CDACCEBC65}" type="datetimeFigureOut">
              <a:rPr lang="sl-SI"/>
              <a:pPr>
                <a:defRPr/>
              </a:pPr>
              <a:t>30. 05. 2019</a:t>
            </a:fld>
            <a:endParaRPr lang="sl-SI"/>
          </a:p>
        </p:txBody>
      </p:sp>
      <p:sp>
        <p:nvSpPr>
          <p:cNvPr id="23" name="Footer Placeholder 16">
            <a:extLst>
              <a:ext uri="{FF2B5EF4-FFF2-40B4-BE49-F238E27FC236}">
                <a16:creationId xmlns:a16="http://schemas.microsoft.com/office/drawing/2014/main" id="{98053A00-BDB4-4385-ACBC-84B3DE4DB155}"/>
              </a:ext>
            </a:extLst>
          </p:cNvPr>
          <p:cNvSpPr>
            <a:spLocks noGrp="1"/>
          </p:cNvSpPr>
          <p:nvPr>
            <p:ph type="ftr" sz="quarter" idx="11"/>
          </p:nvPr>
        </p:nvSpPr>
        <p:spPr bwMode="auto">
          <a:xfrm rot="5400000">
            <a:off x="7077076" y="4181475"/>
            <a:ext cx="3657600" cy="384175"/>
          </a:xfrm>
        </p:spPr>
        <p:txBody>
          <a:bodyPr/>
          <a:lstStyle>
            <a:lvl1pPr>
              <a:defRPr/>
            </a:lvl1pPr>
          </a:lstStyle>
          <a:p>
            <a:pPr>
              <a:defRPr/>
            </a:pPr>
            <a:endParaRPr lang="sl-SI"/>
          </a:p>
        </p:txBody>
      </p:sp>
      <p:sp>
        <p:nvSpPr>
          <p:cNvPr id="24" name="Slide Number Placeholder 28">
            <a:extLst>
              <a:ext uri="{FF2B5EF4-FFF2-40B4-BE49-F238E27FC236}">
                <a16:creationId xmlns:a16="http://schemas.microsoft.com/office/drawing/2014/main" id="{87719581-A484-442A-8CFD-90FCE655D2CC}"/>
              </a:ext>
            </a:extLst>
          </p:cNvPr>
          <p:cNvSpPr>
            <a:spLocks noGrp="1"/>
          </p:cNvSpPr>
          <p:nvPr>
            <p:ph type="sldNum" sz="quarter" idx="12"/>
          </p:nvPr>
        </p:nvSpPr>
        <p:spPr bwMode="auto">
          <a:xfrm>
            <a:off x="1325563" y="4929188"/>
            <a:ext cx="609600" cy="517525"/>
          </a:xfrm>
        </p:spPr>
        <p:txBody>
          <a:bodyPr/>
          <a:lstStyle>
            <a:lvl1pPr>
              <a:defRPr/>
            </a:lvl1pPr>
          </a:lstStyle>
          <a:p>
            <a:fld id="{CE40B091-EAB9-4326-A3BB-8D75F33F6FBD}" type="slidenum">
              <a:rPr lang="sl-SI" altLang="sl-SI"/>
              <a:pPr/>
              <a:t>‹#›</a:t>
            </a:fld>
            <a:endParaRPr lang="sl-SI" altLang="sl-SI"/>
          </a:p>
        </p:txBody>
      </p:sp>
    </p:spTree>
    <p:extLst>
      <p:ext uri="{BB962C8B-B14F-4D97-AF65-F5344CB8AC3E}">
        <p14:creationId xmlns:p14="http://schemas.microsoft.com/office/powerpoint/2010/main" val="186530775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6A798871-0602-4AD4-B1B7-98B31829464E}"/>
              </a:ext>
            </a:extLst>
          </p:cNvPr>
          <p:cNvSpPr>
            <a:spLocks noGrp="1"/>
          </p:cNvSpPr>
          <p:nvPr>
            <p:ph type="dt" sz="half" idx="10"/>
          </p:nvPr>
        </p:nvSpPr>
        <p:spPr/>
        <p:txBody>
          <a:bodyPr/>
          <a:lstStyle>
            <a:lvl1pPr>
              <a:defRPr/>
            </a:lvl1pPr>
          </a:lstStyle>
          <a:p>
            <a:pPr>
              <a:defRPr/>
            </a:pPr>
            <a:fld id="{A618E2F7-DF0E-465B-8457-90323E6B4493}" type="datetimeFigureOut">
              <a:rPr lang="sl-SI"/>
              <a:pPr>
                <a:defRPr/>
              </a:pPr>
              <a:t>30. 05. 2019</a:t>
            </a:fld>
            <a:endParaRPr lang="sl-SI"/>
          </a:p>
        </p:txBody>
      </p:sp>
      <p:sp>
        <p:nvSpPr>
          <p:cNvPr id="5" name="Footer Placeholder 2">
            <a:extLst>
              <a:ext uri="{FF2B5EF4-FFF2-40B4-BE49-F238E27FC236}">
                <a16:creationId xmlns:a16="http://schemas.microsoft.com/office/drawing/2014/main" id="{3635AE06-8563-4D3B-8CD1-76E0DC6853C1}"/>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22">
            <a:extLst>
              <a:ext uri="{FF2B5EF4-FFF2-40B4-BE49-F238E27FC236}">
                <a16:creationId xmlns:a16="http://schemas.microsoft.com/office/drawing/2014/main" id="{4398C3A6-9C9A-4D96-AF3A-8DFA73AF0FC1}"/>
              </a:ext>
            </a:extLst>
          </p:cNvPr>
          <p:cNvSpPr>
            <a:spLocks noGrp="1"/>
          </p:cNvSpPr>
          <p:nvPr>
            <p:ph type="sldNum" sz="quarter" idx="12"/>
          </p:nvPr>
        </p:nvSpPr>
        <p:spPr/>
        <p:txBody>
          <a:bodyPr/>
          <a:lstStyle>
            <a:lvl1pPr>
              <a:defRPr/>
            </a:lvl1pPr>
          </a:lstStyle>
          <a:p>
            <a:fld id="{7D0481B7-C18F-45F6-9F48-69AA73430809}" type="slidenum">
              <a:rPr lang="sl-SI" altLang="sl-SI"/>
              <a:pPr/>
              <a:t>‹#›</a:t>
            </a:fld>
            <a:endParaRPr lang="sl-SI" altLang="sl-SI"/>
          </a:p>
        </p:txBody>
      </p:sp>
    </p:spTree>
    <p:extLst>
      <p:ext uri="{BB962C8B-B14F-4D97-AF65-F5344CB8AC3E}">
        <p14:creationId xmlns:p14="http://schemas.microsoft.com/office/powerpoint/2010/main" val="1413684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7C819AC2-A109-4151-A601-AB6E2194C6E0}"/>
              </a:ext>
            </a:extLst>
          </p:cNvPr>
          <p:cNvSpPr>
            <a:spLocks noGrp="1"/>
          </p:cNvSpPr>
          <p:nvPr>
            <p:ph type="dt" sz="half" idx="10"/>
          </p:nvPr>
        </p:nvSpPr>
        <p:spPr/>
        <p:txBody>
          <a:bodyPr/>
          <a:lstStyle>
            <a:lvl1pPr>
              <a:defRPr/>
            </a:lvl1pPr>
          </a:lstStyle>
          <a:p>
            <a:pPr>
              <a:defRPr/>
            </a:pPr>
            <a:fld id="{EC3041D4-454F-4A45-BB38-8938F1F604D6}" type="datetimeFigureOut">
              <a:rPr lang="sl-SI"/>
              <a:pPr>
                <a:defRPr/>
              </a:pPr>
              <a:t>30. 05. 2019</a:t>
            </a:fld>
            <a:endParaRPr lang="sl-SI"/>
          </a:p>
        </p:txBody>
      </p:sp>
      <p:sp>
        <p:nvSpPr>
          <p:cNvPr id="5" name="Footer Placeholder 2">
            <a:extLst>
              <a:ext uri="{FF2B5EF4-FFF2-40B4-BE49-F238E27FC236}">
                <a16:creationId xmlns:a16="http://schemas.microsoft.com/office/drawing/2014/main" id="{5574A36A-EFD9-4BEF-9F90-3C6BF203CCBE}"/>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22">
            <a:extLst>
              <a:ext uri="{FF2B5EF4-FFF2-40B4-BE49-F238E27FC236}">
                <a16:creationId xmlns:a16="http://schemas.microsoft.com/office/drawing/2014/main" id="{296E106B-D12F-4A61-A106-2A88B6CFA006}"/>
              </a:ext>
            </a:extLst>
          </p:cNvPr>
          <p:cNvSpPr>
            <a:spLocks noGrp="1"/>
          </p:cNvSpPr>
          <p:nvPr>
            <p:ph type="sldNum" sz="quarter" idx="12"/>
          </p:nvPr>
        </p:nvSpPr>
        <p:spPr/>
        <p:txBody>
          <a:bodyPr/>
          <a:lstStyle>
            <a:lvl1pPr>
              <a:defRPr/>
            </a:lvl1pPr>
          </a:lstStyle>
          <a:p>
            <a:fld id="{F222440B-ED4D-476D-8625-4B8112ECF404}" type="slidenum">
              <a:rPr lang="sl-SI" altLang="sl-SI"/>
              <a:pPr/>
              <a:t>‹#›</a:t>
            </a:fld>
            <a:endParaRPr lang="sl-SI" altLang="sl-SI"/>
          </a:p>
        </p:txBody>
      </p:sp>
    </p:spTree>
    <p:extLst>
      <p:ext uri="{BB962C8B-B14F-4D97-AF65-F5344CB8AC3E}">
        <p14:creationId xmlns:p14="http://schemas.microsoft.com/office/powerpoint/2010/main" val="2434889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75B07C4F-0B11-4BA2-AE59-586519C13B30}"/>
              </a:ext>
            </a:extLst>
          </p:cNvPr>
          <p:cNvSpPr>
            <a:spLocks noGrp="1"/>
          </p:cNvSpPr>
          <p:nvPr>
            <p:ph type="dt" sz="half" idx="10"/>
          </p:nvPr>
        </p:nvSpPr>
        <p:spPr/>
        <p:txBody>
          <a:bodyPr rtlCol="0"/>
          <a:lstStyle>
            <a:lvl1pPr>
              <a:defRPr/>
            </a:lvl1pPr>
          </a:lstStyle>
          <a:p>
            <a:pPr>
              <a:defRPr/>
            </a:pPr>
            <a:fld id="{171A4999-6D20-4790-9F94-0AD47853FC9C}" type="datetimeFigureOut">
              <a:rPr lang="sl-SI"/>
              <a:pPr>
                <a:defRPr/>
              </a:pPr>
              <a:t>30. 05. 2019</a:t>
            </a:fld>
            <a:endParaRPr lang="sl-SI"/>
          </a:p>
        </p:txBody>
      </p:sp>
      <p:sp>
        <p:nvSpPr>
          <p:cNvPr id="5" name="Slide Number Placeholder 8">
            <a:extLst>
              <a:ext uri="{FF2B5EF4-FFF2-40B4-BE49-F238E27FC236}">
                <a16:creationId xmlns:a16="http://schemas.microsoft.com/office/drawing/2014/main" id="{7F83EDA3-3900-4B10-9C6E-445460676057}"/>
              </a:ext>
            </a:extLst>
          </p:cNvPr>
          <p:cNvSpPr>
            <a:spLocks noGrp="1"/>
          </p:cNvSpPr>
          <p:nvPr>
            <p:ph type="sldNum" sz="quarter" idx="11"/>
          </p:nvPr>
        </p:nvSpPr>
        <p:spPr/>
        <p:txBody>
          <a:bodyPr/>
          <a:lstStyle>
            <a:lvl1pPr>
              <a:defRPr/>
            </a:lvl1pPr>
          </a:lstStyle>
          <a:p>
            <a:fld id="{71D1998A-04CC-4F86-B9BC-3071B65A1045}" type="slidenum">
              <a:rPr lang="sl-SI" altLang="sl-SI"/>
              <a:pPr/>
              <a:t>‹#›</a:t>
            </a:fld>
            <a:endParaRPr lang="sl-SI" altLang="sl-SI"/>
          </a:p>
        </p:txBody>
      </p:sp>
      <p:sp>
        <p:nvSpPr>
          <p:cNvPr id="6" name="Footer Placeholder 9">
            <a:extLst>
              <a:ext uri="{FF2B5EF4-FFF2-40B4-BE49-F238E27FC236}">
                <a16:creationId xmlns:a16="http://schemas.microsoft.com/office/drawing/2014/main" id="{B91EA81A-1F8B-4859-ACD1-A126FA19F33A}"/>
              </a:ext>
            </a:extLst>
          </p:cNvPr>
          <p:cNvSpPr>
            <a:spLocks noGrp="1"/>
          </p:cNvSpPr>
          <p:nvPr>
            <p:ph type="ftr" sz="quarter" idx="12"/>
          </p:nvPr>
        </p:nvSpPr>
        <p:spPr/>
        <p:txBody>
          <a:bodyPr rtlCol="0"/>
          <a:lstStyle>
            <a:lvl1pPr>
              <a:defRPr/>
            </a:lvl1pPr>
          </a:lstStyle>
          <a:p>
            <a:pPr>
              <a:defRPr/>
            </a:pPr>
            <a:endParaRPr lang="sl-SI"/>
          </a:p>
        </p:txBody>
      </p:sp>
    </p:spTree>
    <p:extLst>
      <p:ext uri="{BB962C8B-B14F-4D97-AF65-F5344CB8AC3E}">
        <p14:creationId xmlns:p14="http://schemas.microsoft.com/office/powerpoint/2010/main" val="1178796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3A70085-21A7-490C-B712-620BBCFACFA6}"/>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a:extLst>
              <a:ext uri="{FF2B5EF4-FFF2-40B4-BE49-F238E27FC236}">
                <a16:creationId xmlns:a16="http://schemas.microsoft.com/office/drawing/2014/main" id="{23FC979A-D048-4145-A6A4-E36008747CAF}"/>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a:extLst>
              <a:ext uri="{FF2B5EF4-FFF2-40B4-BE49-F238E27FC236}">
                <a16:creationId xmlns:a16="http://schemas.microsoft.com/office/drawing/2014/main" id="{F4BDBE66-2A31-4EA2-8ED2-5B0C9A525E47}"/>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a:extLst>
              <a:ext uri="{FF2B5EF4-FFF2-40B4-BE49-F238E27FC236}">
                <a16:creationId xmlns:a16="http://schemas.microsoft.com/office/drawing/2014/main" id="{51EA4EB5-A0F0-4F9C-A7BF-4C4E8D65C678}"/>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7">
            <a:extLst>
              <a:ext uri="{FF2B5EF4-FFF2-40B4-BE49-F238E27FC236}">
                <a16:creationId xmlns:a16="http://schemas.microsoft.com/office/drawing/2014/main" id="{2795290E-BC54-4997-970A-74841AFB9A47}"/>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a:extLst>
              <a:ext uri="{FF2B5EF4-FFF2-40B4-BE49-F238E27FC236}">
                <a16:creationId xmlns:a16="http://schemas.microsoft.com/office/drawing/2014/main" id="{504E42A3-F6A4-4F2D-996A-57D7E1B2235F}"/>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a:extLst>
              <a:ext uri="{FF2B5EF4-FFF2-40B4-BE49-F238E27FC236}">
                <a16:creationId xmlns:a16="http://schemas.microsoft.com/office/drawing/2014/main" id="{847DE242-07C9-43F0-BE64-AE50F43F4D72}"/>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a:extLst>
              <a:ext uri="{FF2B5EF4-FFF2-40B4-BE49-F238E27FC236}">
                <a16:creationId xmlns:a16="http://schemas.microsoft.com/office/drawing/2014/main" id="{AB2EB13F-90E6-4572-A968-3BEA46D58BD5}"/>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a:extLst>
              <a:ext uri="{FF2B5EF4-FFF2-40B4-BE49-F238E27FC236}">
                <a16:creationId xmlns:a16="http://schemas.microsoft.com/office/drawing/2014/main" id="{1D60E64B-CD73-49CD-A261-9AB9064F1A7F}"/>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ectangle 12">
            <a:extLst>
              <a:ext uri="{FF2B5EF4-FFF2-40B4-BE49-F238E27FC236}">
                <a16:creationId xmlns:a16="http://schemas.microsoft.com/office/drawing/2014/main" id="{81579F45-4F81-47C4-999F-D28CABAF09F3}"/>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a:extLst>
              <a:ext uri="{FF2B5EF4-FFF2-40B4-BE49-F238E27FC236}">
                <a16:creationId xmlns:a16="http://schemas.microsoft.com/office/drawing/2014/main" id="{3DEDC1CD-8B08-4192-8912-3F42D882FBB3}"/>
              </a:ext>
            </a:extLst>
          </p:cNvPr>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a:extLst>
              <a:ext uri="{FF2B5EF4-FFF2-40B4-BE49-F238E27FC236}">
                <a16:creationId xmlns:a16="http://schemas.microsoft.com/office/drawing/2014/main" id="{4DE319BB-8042-45BB-B22A-0217D16F38FC}"/>
              </a:ext>
            </a:extLst>
          </p:cNvPr>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a:extLst>
              <a:ext uri="{FF2B5EF4-FFF2-40B4-BE49-F238E27FC236}">
                <a16:creationId xmlns:a16="http://schemas.microsoft.com/office/drawing/2014/main" id="{A2007CE9-74DC-49AC-B6F4-BCCFEB847465}"/>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a:extLst>
              <a:ext uri="{FF2B5EF4-FFF2-40B4-BE49-F238E27FC236}">
                <a16:creationId xmlns:a16="http://schemas.microsoft.com/office/drawing/2014/main" id="{8A5A2CA6-21F5-4610-8B4C-451A8486E21B}"/>
              </a:ext>
            </a:extLst>
          </p:cNvPr>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a:extLst>
              <a:ext uri="{FF2B5EF4-FFF2-40B4-BE49-F238E27FC236}">
                <a16:creationId xmlns:a16="http://schemas.microsoft.com/office/drawing/2014/main" id="{F95239F0-8CA5-44AF-9A9F-55FF067456C7}"/>
              </a:ext>
            </a:extLst>
          </p:cNvPr>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a:extLst>
              <a:ext uri="{FF2B5EF4-FFF2-40B4-BE49-F238E27FC236}">
                <a16:creationId xmlns:a16="http://schemas.microsoft.com/office/drawing/2014/main" id="{E4983187-1511-41AD-92C7-77640F94FF54}"/>
              </a:ext>
            </a:extLst>
          </p:cNvPr>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a:extLst>
              <a:ext uri="{FF2B5EF4-FFF2-40B4-BE49-F238E27FC236}">
                <a16:creationId xmlns:a16="http://schemas.microsoft.com/office/drawing/2014/main" id="{A4E86A25-86DC-4DD7-A1B3-C146671F4030}"/>
              </a:ext>
            </a:extLst>
          </p:cNvPr>
          <p:cNvSpPr>
            <a:spLocks noGrp="1"/>
          </p:cNvSpPr>
          <p:nvPr>
            <p:ph type="dt" sz="half" idx="10"/>
          </p:nvPr>
        </p:nvSpPr>
        <p:spPr bwMode="auto">
          <a:xfrm rot="5400000">
            <a:off x="7762875" y="1169988"/>
            <a:ext cx="2286000" cy="381000"/>
          </a:xfrm>
        </p:spPr>
        <p:txBody>
          <a:bodyPr/>
          <a:lstStyle>
            <a:lvl1pPr>
              <a:defRPr/>
            </a:lvl1pPr>
          </a:lstStyle>
          <a:p>
            <a:pPr>
              <a:defRPr/>
            </a:pPr>
            <a:fld id="{37157F24-694B-41AE-B438-2FB1F34C4C72}" type="datetimeFigureOut">
              <a:rPr lang="sl-SI"/>
              <a:pPr>
                <a:defRPr/>
              </a:pPr>
              <a:t>30. 05. 2019</a:t>
            </a:fld>
            <a:endParaRPr lang="sl-SI"/>
          </a:p>
        </p:txBody>
      </p:sp>
      <p:sp>
        <p:nvSpPr>
          <p:cNvPr id="21" name="Footer Placeholder 4">
            <a:extLst>
              <a:ext uri="{FF2B5EF4-FFF2-40B4-BE49-F238E27FC236}">
                <a16:creationId xmlns:a16="http://schemas.microsoft.com/office/drawing/2014/main" id="{A52DA254-976D-4242-9A4A-669627C5FE16}"/>
              </a:ext>
            </a:extLst>
          </p:cNvPr>
          <p:cNvSpPr>
            <a:spLocks noGrp="1"/>
          </p:cNvSpPr>
          <p:nvPr>
            <p:ph type="ftr" sz="quarter" idx="11"/>
          </p:nvPr>
        </p:nvSpPr>
        <p:spPr bwMode="auto">
          <a:xfrm rot="5400000">
            <a:off x="7077076" y="4178300"/>
            <a:ext cx="3657600" cy="384175"/>
          </a:xfrm>
        </p:spPr>
        <p:txBody>
          <a:bodyPr/>
          <a:lstStyle>
            <a:lvl1pPr>
              <a:defRPr/>
            </a:lvl1pPr>
          </a:lstStyle>
          <a:p>
            <a:pPr>
              <a:defRPr/>
            </a:pPr>
            <a:endParaRPr lang="sl-SI"/>
          </a:p>
        </p:txBody>
      </p:sp>
      <p:sp>
        <p:nvSpPr>
          <p:cNvPr id="22" name="Slide Number Placeholder 5">
            <a:extLst>
              <a:ext uri="{FF2B5EF4-FFF2-40B4-BE49-F238E27FC236}">
                <a16:creationId xmlns:a16="http://schemas.microsoft.com/office/drawing/2014/main" id="{E656C718-7B63-4F48-9775-507809AA2450}"/>
              </a:ext>
            </a:extLst>
          </p:cNvPr>
          <p:cNvSpPr>
            <a:spLocks noGrp="1"/>
          </p:cNvSpPr>
          <p:nvPr>
            <p:ph type="sldNum" sz="quarter" idx="12"/>
          </p:nvPr>
        </p:nvSpPr>
        <p:spPr bwMode="auto">
          <a:xfrm>
            <a:off x="1339850" y="4929188"/>
            <a:ext cx="609600" cy="517525"/>
          </a:xfrm>
        </p:spPr>
        <p:txBody>
          <a:bodyPr/>
          <a:lstStyle>
            <a:lvl1pPr>
              <a:defRPr/>
            </a:lvl1pPr>
          </a:lstStyle>
          <a:p>
            <a:fld id="{6F1E3062-5D96-4A24-96D0-940183CF6757}" type="slidenum">
              <a:rPr lang="sl-SI" altLang="sl-SI"/>
              <a:pPr/>
              <a:t>‹#›</a:t>
            </a:fld>
            <a:endParaRPr lang="sl-SI" altLang="sl-SI"/>
          </a:p>
        </p:txBody>
      </p:sp>
    </p:spTree>
    <p:extLst>
      <p:ext uri="{BB962C8B-B14F-4D97-AF65-F5344CB8AC3E}">
        <p14:creationId xmlns:p14="http://schemas.microsoft.com/office/powerpoint/2010/main" val="55862800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AF7FBFF6-09C2-47AE-BCEE-A39E8120723B}"/>
              </a:ext>
            </a:extLst>
          </p:cNvPr>
          <p:cNvSpPr>
            <a:spLocks noGrp="1"/>
          </p:cNvSpPr>
          <p:nvPr>
            <p:ph type="dt" sz="half" idx="10"/>
          </p:nvPr>
        </p:nvSpPr>
        <p:spPr/>
        <p:txBody>
          <a:bodyPr/>
          <a:lstStyle>
            <a:lvl1pPr>
              <a:defRPr/>
            </a:lvl1pPr>
          </a:lstStyle>
          <a:p>
            <a:pPr>
              <a:defRPr/>
            </a:pPr>
            <a:fld id="{A26739CF-8B38-43A2-8F1D-E384E0193E11}" type="datetimeFigureOut">
              <a:rPr lang="sl-SI"/>
              <a:pPr>
                <a:defRPr/>
              </a:pPr>
              <a:t>30. 05. 2019</a:t>
            </a:fld>
            <a:endParaRPr lang="sl-SI"/>
          </a:p>
        </p:txBody>
      </p:sp>
      <p:sp>
        <p:nvSpPr>
          <p:cNvPr id="6" name="Footer Placeholder 2">
            <a:extLst>
              <a:ext uri="{FF2B5EF4-FFF2-40B4-BE49-F238E27FC236}">
                <a16:creationId xmlns:a16="http://schemas.microsoft.com/office/drawing/2014/main" id="{FD4FE26B-386F-4CF5-8473-D6550DBEB95D}"/>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22">
            <a:extLst>
              <a:ext uri="{FF2B5EF4-FFF2-40B4-BE49-F238E27FC236}">
                <a16:creationId xmlns:a16="http://schemas.microsoft.com/office/drawing/2014/main" id="{39EF1896-F187-40F5-B906-AAAAE698344C}"/>
              </a:ext>
            </a:extLst>
          </p:cNvPr>
          <p:cNvSpPr>
            <a:spLocks noGrp="1"/>
          </p:cNvSpPr>
          <p:nvPr>
            <p:ph type="sldNum" sz="quarter" idx="12"/>
          </p:nvPr>
        </p:nvSpPr>
        <p:spPr/>
        <p:txBody>
          <a:bodyPr/>
          <a:lstStyle>
            <a:lvl1pPr>
              <a:defRPr/>
            </a:lvl1pPr>
          </a:lstStyle>
          <a:p>
            <a:fld id="{9A1ED75A-66B1-4D90-AFFB-E9D4FD0B8DEA}" type="slidenum">
              <a:rPr lang="sl-SI" altLang="sl-SI"/>
              <a:pPr/>
              <a:t>‹#›</a:t>
            </a:fld>
            <a:endParaRPr lang="sl-SI" altLang="sl-SI"/>
          </a:p>
        </p:txBody>
      </p:sp>
    </p:spTree>
    <p:extLst>
      <p:ext uri="{BB962C8B-B14F-4D97-AF65-F5344CB8AC3E}">
        <p14:creationId xmlns:p14="http://schemas.microsoft.com/office/powerpoint/2010/main" val="97593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a:extLst>
              <a:ext uri="{FF2B5EF4-FFF2-40B4-BE49-F238E27FC236}">
                <a16:creationId xmlns:a16="http://schemas.microsoft.com/office/drawing/2014/main" id="{9747052C-6F80-4994-97D5-3B1131FC3737}"/>
              </a:ext>
            </a:extLst>
          </p:cNvPr>
          <p:cNvSpPr>
            <a:spLocks noGrp="1"/>
          </p:cNvSpPr>
          <p:nvPr>
            <p:ph type="dt" sz="half" idx="10"/>
          </p:nvPr>
        </p:nvSpPr>
        <p:spPr/>
        <p:txBody>
          <a:bodyPr/>
          <a:lstStyle>
            <a:lvl1pPr>
              <a:defRPr/>
            </a:lvl1pPr>
          </a:lstStyle>
          <a:p>
            <a:pPr>
              <a:defRPr/>
            </a:pPr>
            <a:fld id="{13C59E04-68D6-4F47-9C46-3A77C3C59AA1}" type="datetimeFigureOut">
              <a:rPr lang="sl-SI"/>
              <a:pPr>
                <a:defRPr/>
              </a:pPr>
              <a:t>30. 05. 2019</a:t>
            </a:fld>
            <a:endParaRPr lang="sl-SI"/>
          </a:p>
        </p:txBody>
      </p:sp>
      <p:sp>
        <p:nvSpPr>
          <p:cNvPr id="8" name="Footer Placeholder 2">
            <a:extLst>
              <a:ext uri="{FF2B5EF4-FFF2-40B4-BE49-F238E27FC236}">
                <a16:creationId xmlns:a16="http://schemas.microsoft.com/office/drawing/2014/main" id="{0D75151D-4DB0-46F8-87C5-57F2046CA968}"/>
              </a:ext>
            </a:extLst>
          </p:cNvPr>
          <p:cNvSpPr>
            <a:spLocks noGrp="1"/>
          </p:cNvSpPr>
          <p:nvPr>
            <p:ph type="ftr" sz="quarter" idx="11"/>
          </p:nvPr>
        </p:nvSpPr>
        <p:spPr/>
        <p:txBody>
          <a:bodyPr/>
          <a:lstStyle>
            <a:lvl1pPr>
              <a:defRPr/>
            </a:lvl1pPr>
          </a:lstStyle>
          <a:p>
            <a:pPr>
              <a:defRPr/>
            </a:pPr>
            <a:endParaRPr lang="sl-SI"/>
          </a:p>
        </p:txBody>
      </p:sp>
      <p:sp>
        <p:nvSpPr>
          <p:cNvPr id="9" name="Slide Number Placeholder 22">
            <a:extLst>
              <a:ext uri="{FF2B5EF4-FFF2-40B4-BE49-F238E27FC236}">
                <a16:creationId xmlns:a16="http://schemas.microsoft.com/office/drawing/2014/main" id="{BDFB9D36-8C7B-40F0-8729-FD9B7AA01883}"/>
              </a:ext>
            </a:extLst>
          </p:cNvPr>
          <p:cNvSpPr>
            <a:spLocks noGrp="1"/>
          </p:cNvSpPr>
          <p:nvPr>
            <p:ph type="sldNum" sz="quarter" idx="12"/>
          </p:nvPr>
        </p:nvSpPr>
        <p:spPr/>
        <p:txBody>
          <a:bodyPr/>
          <a:lstStyle>
            <a:lvl1pPr>
              <a:defRPr/>
            </a:lvl1pPr>
          </a:lstStyle>
          <a:p>
            <a:fld id="{94A75268-120B-4F7E-B480-CCC65F3E1E14}" type="slidenum">
              <a:rPr lang="sl-SI" altLang="sl-SI"/>
              <a:pPr/>
              <a:t>‹#›</a:t>
            </a:fld>
            <a:endParaRPr lang="sl-SI" altLang="sl-SI"/>
          </a:p>
        </p:txBody>
      </p:sp>
    </p:spTree>
    <p:extLst>
      <p:ext uri="{BB962C8B-B14F-4D97-AF65-F5344CB8AC3E}">
        <p14:creationId xmlns:p14="http://schemas.microsoft.com/office/powerpoint/2010/main" val="3686742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a:extLst>
              <a:ext uri="{FF2B5EF4-FFF2-40B4-BE49-F238E27FC236}">
                <a16:creationId xmlns:a16="http://schemas.microsoft.com/office/drawing/2014/main" id="{A83A67F0-151C-43C0-A1BF-1676EAC4D583}"/>
              </a:ext>
            </a:extLst>
          </p:cNvPr>
          <p:cNvSpPr>
            <a:spLocks noGrp="1"/>
          </p:cNvSpPr>
          <p:nvPr>
            <p:ph type="dt" sz="half" idx="10"/>
          </p:nvPr>
        </p:nvSpPr>
        <p:spPr/>
        <p:txBody>
          <a:bodyPr rtlCol="0"/>
          <a:lstStyle>
            <a:lvl1pPr>
              <a:defRPr/>
            </a:lvl1pPr>
          </a:lstStyle>
          <a:p>
            <a:pPr>
              <a:defRPr/>
            </a:pPr>
            <a:fld id="{828F7B01-AA82-42A9-9D8B-4985A2C0233E}" type="datetimeFigureOut">
              <a:rPr lang="sl-SI"/>
              <a:pPr>
                <a:defRPr/>
              </a:pPr>
              <a:t>30. 05. 2019</a:t>
            </a:fld>
            <a:endParaRPr lang="sl-SI"/>
          </a:p>
        </p:txBody>
      </p:sp>
      <p:sp>
        <p:nvSpPr>
          <p:cNvPr id="4" name="Slide Number Placeholder 6">
            <a:extLst>
              <a:ext uri="{FF2B5EF4-FFF2-40B4-BE49-F238E27FC236}">
                <a16:creationId xmlns:a16="http://schemas.microsoft.com/office/drawing/2014/main" id="{A4B397D7-3AC6-4751-B60E-02DB21394BCC}"/>
              </a:ext>
            </a:extLst>
          </p:cNvPr>
          <p:cNvSpPr>
            <a:spLocks noGrp="1"/>
          </p:cNvSpPr>
          <p:nvPr>
            <p:ph type="sldNum" sz="quarter" idx="11"/>
          </p:nvPr>
        </p:nvSpPr>
        <p:spPr/>
        <p:txBody>
          <a:bodyPr/>
          <a:lstStyle>
            <a:lvl1pPr>
              <a:defRPr/>
            </a:lvl1pPr>
          </a:lstStyle>
          <a:p>
            <a:fld id="{7D226B49-F608-4248-9524-3F06459A759E}" type="slidenum">
              <a:rPr lang="sl-SI" altLang="sl-SI"/>
              <a:pPr/>
              <a:t>‹#›</a:t>
            </a:fld>
            <a:endParaRPr lang="sl-SI" altLang="sl-SI"/>
          </a:p>
        </p:txBody>
      </p:sp>
      <p:sp>
        <p:nvSpPr>
          <p:cNvPr id="5" name="Footer Placeholder 7">
            <a:extLst>
              <a:ext uri="{FF2B5EF4-FFF2-40B4-BE49-F238E27FC236}">
                <a16:creationId xmlns:a16="http://schemas.microsoft.com/office/drawing/2014/main" id="{06C73A15-607E-45B3-BF0E-43D74E5F7057}"/>
              </a:ext>
            </a:extLst>
          </p:cNvPr>
          <p:cNvSpPr>
            <a:spLocks noGrp="1"/>
          </p:cNvSpPr>
          <p:nvPr>
            <p:ph type="ftr" sz="quarter" idx="12"/>
          </p:nvPr>
        </p:nvSpPr>
        <p:spPr/>
        <p:txBody>
          <a:bodyPr rtlCol="0"/>
          <a:lstStyle>
            <a:lvl1pPr>
              <a:defRPr/>
            </a:lvl1pPr>
          </a:lstStyle>
          <a:p>
            <a:pPr>
              <a:defRPr/>
            </a:pPr>
            <a:endParaRPr lang="sl-SI"/>
          </a:p>
        </p:txBody>
      </p:sp>
    </p:spTree>
    <p:extLst>
      <p:ext uri="{BB962C8B-B14F-4D97-AF65-F5344CB8AC3E}">
        <p14:creationId xmlns:p14="http://schemas.microsoft.com/office/powerpoint/2010/main" val="3147091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62829D6C-BB4C-4A73-9C9A-D4B38742BCCA}"/>
              </a:ext>
            </a:extLst>
          </p:cNvPr>
          <p:cNvSpPr>
            <a:spLocks noGrp="1"/>
          </p:cNvSpPr>
          <p:nvPr>
            <p:ph type="dt" sz="half" idx="10"/>
          </p:nvPr>
        </p:nvSpPr>
        <p:spPr/>
        <p:txBody>
          <a:bodyPr/>
          <a:lstStyle>
            <a:lvl1pPr>
              <a:defRPr/>
            </a:lvl1pPr>
          </a:lstStyle>
          <a:p>
            <a:pPr>
              <a:defRPr/>
            </a:pPr>
            <a:fld id="{DACF3835-B304-4B20-866C-329A4FC9519F}" type="datetimeFigureOut">
              <a:rPr lang="sl-SI"/>
              <a:pPr>
                <a:defRPr/>
              </a:pPr>
              <a:t>30. 05. 2019</a:t>
            </a:fld>
            <a:endParaRPr lang="sl-SI"/>
          </a:p>
        </p:txBody>
      </p:sp>
      <p:sp>
        <p:nvSpPr>
          <p:cNvPr id="3" name="Footer Placeholder 2">
            <a:extLst>
              <a:ext uri="{FF2B5EF4-FFF2-40B4-BE49-F238E27FC236}">
                <a16:creationId xmlns:a16="http://schemas.microsoft.com/office/drawing/2014/main" id="{E4705B27-6E54-4E3D-98D1-DD728CC16059}"/>
              </a:ext>
            </a:extLst>
          </p:cNvPr>
          <p:cNvSpPr>
            <a:spLocks noGrp="1"/>
          </p:cNvSpPr>
          <p:nvPr>
            <p:ph type="ftr" sz="quarter" idx="11"/>
          </p:nvPr>
        </p:nvSpPr>
        <p:spPr/>
        <p:txBody>
          <a:bodyPr/>
          <a:lstStyle>
            <a:lvl1pPr>
              <a:defRPr/>
            </a:lvl1pPr>
          </a:lstStyle>
          <a:p>
            <a:pPr>
              <a:defRPr/>
            </a:pPr>
            <a:endParaRPr lang="sl-SI"/>
          </a:p>
        </p:txBody>
      </p:sp>
      <p:sp>
        <p:nvSpPr>
          <p:cNvPr id="4" name="Slide Number Placeholder 22">
            <a:extLst>
              <a:ext uri="{FF2B5EF4-FFF2-40B4-BE49-F238E27FC236}">
                <a16:creationId xmlns:a16="http://schemas.microsoft.com/office/drawing/2014/main" id="{B01C314E-8A29-4687-8B45-6175A8B01CB1}"/>
              </a:ext>
            </a:extLst>
          </p:cNvPr>
          <p:cNvSpPr>
            <a:spLocks noGrp="1"/>
          </p:cNvSpPr>
          <p:nvPr>
            <p:ph type="sldNum" sz="quarter" idx="12"/>
          </p:nvPr>
        </p:nvSpPr>
        <p:spPr/>
        <p:txBody>
          <a:bodyPr/>
          <a:lstStyle>
            <a:lvl1pPr>
              <a:defRPr/>
            </a:lvl1pPr>
          </a:lstStyle>
          <a:p>
            <a:fld id="{5CE35B02-83F5-4D48-96F3-D999424A9FEB}" type="slidenum">
              <a:rPr lang="sl-SI" altLang="sl-SI"/>
              <a:pPr/>
              <a:t>‹#›</a:t>
            </a:fld>
            <a:endParaRPr lang="sl-SI" altLang="sl-SI"/>
          </a:p>
        </p:txBody>
      </p:sp>
    </p:spTree>
    <p:extLst>
      <p:ext uri="{BB962C8B-B14F-4D97-AF65-F5344CB8AC3E}">
        <p14:creationId xmlns:p14="http://schemas.microsoft.com/office/powerpoint/2010/main" val="3218880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7361229F-65A0-4974-B846-C724A6D5DC6E}"/>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5">
            <a:extLst>
              <a:ext uri="{FF2B5EF4-FFF2-40B4-BE49-F238E27FC236}">
                <a16:creationId xmlns:a16="http://schemas.microsoft.com/office/drawing/2014/main" id="{84AD340A-1A75-41C9-BCE1-4401F556DFAA}"/>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6">
            <a:extLst>
              <a:ext uri="{FF2B5EF4-FFF2-40B4-BE49-F238E27FC236}">
                <a16:creationId xmlns:a16="http://schemas.microsoft.com/office/drawing/2014/main" id="{A4E0E404-F3B4-4F73-A0DD-E18B3CE0CE72}"/>
              </a:ext>
            </a:extLst>
          </p:cNvPr>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Straight Connector 7">
            <a:extLst>
              <a:ext uri="{FF2B5EF4-FFF2-40B4-BE49-F238E27FC236}">
                <a16:creationId xmlns:a16="http://schemas.microsoft.com/office/drawing/2014/main" id="{EC9EB740-B871-43C8-B906-14739A3AB44C}"/>
              </a:ext>
            </a:extLst>
          </p:cNvPr>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ectangle 8">
            <a:extLst>
              <a:ext uri="{FF2B5EF4-FFF2-40B4-BE49-F238E27FC236}">
                <a16:creationId xmlns:a16="http://schemas.microsoft.com/office/drawing/2014/main" id="{F8B821B1-2FD2-4575-B095-F76DC552A561}"/>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a:extLst>
              <a:ext uri="{FF2B5EF4-FFF2-40B4-BE49-F238E27FC236}">
                <a16:creationId xmlns:a16="http://schemas.microsoft.com/office/drawing/2014/main" id="{6ACCCCC9-B87F-450D-9936-67D4E187DA06}"/>
              </a:ext>
            </a:extLst>
          </p:cNvPr>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Oval 10">
            <a:extLst>
              <a:ext uri="{FF2B5EF4-FFF2-40B4-BE49-F238E27FC236}">
                <a16:creationId xmlns:a16="http://schemas.microsoft.com/office/drawing/2014/main" id="{4F91AAD5-A725-4402-8024-8A5313373BBB}"/>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a:extLst>
              <a:ext uri="{FF2B5EF4-FFF2-40B4-BE49-F238E27FC236}">
                <a16:creationId xmlns:a16="http://schemas.microsoft.com/office/drawing/2014/main" id="{436C72B6-6139-4A65-B992-A54015A40DB4}"/>
              </a:ext>
            </a:extLst>
          </p:cNvPr>
          <p:cNvSpPr>
            <a:spLocks noGrp="1"/>
          </p:cNvSpPr>
          <p:nvPr>
            <p:ph type="dt" sz="half" idx="10"/>
          </p:nvPr>
        </p:nvSpPr>
        <p:spPr/>
        <p:txBody>
          <a:bodyPr rtlCol="0"/>
          <a:lstStyle>
            <a:lvl1pPr>
              <a:defRPr/>
            </a:lvl1pPr>
          </a:lstStyle>
          <a:p>
            <a:pPr>
              <a:defRPr/>
            </a:pPr>
            <a:fld id="{5407CC86-83E7-45A4-8DFF-19F9FB3F4121}" type="datetimeFigureOut">
              <a:rPr lang="sl-SI"/>
              <a:pPr>
                <a:defRPr/>
              </a:pPr>
              <a:t>30. 05. 2019</a:t>
            </a:fld>
            <a:endParaRPr lang="sl-SI"/>
          </a:p>
        </p:txBody>
      </p:sp>
      <p:sp>
        <p:nvSpPr>
          <p:cNvPr id="13" name="Slide Number Placeholder 21">
            <a:extLst>
              <a:ext uri="{FF2B5EF4-FFF2-40B4-BE49-F238E27FC236}">
                <a16:creationId xmlns:a16="http://schemas.microsoft.com/office/drawing/2014/main" id="{0D4184E4-D148-4A07-9A3E-BC7E6CCFC05A}"/>
              </a:ext>
            </a:extLst>
          </p:cNvPr>
          <p:cNvSpPr>
            <a:spLocks noGrp="1"/>
          </p:cNvSpPr>
          <p:nvPr>
            <p:ph type="sldNum" sz="quarter" idx="11"/>
          </p:nvPr>
        </p:nvSpPr>
        <p:spPr/>
        <p:txBody>
          <a:bodyPr/>
          <a:lstStyle>
            <a:lvl1pPr>
              <a:defRPr/>
            </a:lvl1pPr>
          </a:lstStyle>
          <a:p>
            <a:fld id="{E7A4D628-3F27-4754-A397-31A5CA649584}" type="slidenum">
              <a:rPr lang="sl-SI" altLang="sl-SI"/>
              <a:pPr/>
              <a:t>‹#›</a:t>
            </a:fld>
            <a:endParaRPr lang="sl-SI" altLang="sl-SI"/>
          </a:p>
        </p:txBody>
      </p:sp>
      <p:sp>
        <p:nvSpPr>
          <p:cNvPr id="14" name="Footer Placeholder 22">
            <a:extLst>
              <a:ext uri="{FF2B5EF4-FFF2-40B4-BE49-F238E27FC236}">
                <a16:creationId xmlns:a16="http://schemas.microsoft.com/office/drawing/2014/main" id="{1751E04E-C493-437B-BD9C-2E5B0E25E9EB}"/>
              </a:ext>
            </a:extLst>
          </p:cNvPr>
          <p:cNvSpPr>
            <a:spLocks noGrp="1"/>
          </p:cNvSpPr>
          <p:nvPr>
            <p:ph type="ftr" sz="quarter" idx="12"/>
          </p:nvPr>
        </p:nvSpPr>
        <p:spPr/>
        <p:txBody>
          <a:bodyPr rtlCol="0"/>
          <a:lstStyle>
            <a:lvl1pPr>
              <a:defRPr/>
            </a:lvl1pPr>
          </a:lstStyle>
          <a:p>
            <a:pPr>
              <a:defRPr/>
            </a:pPr>
            <a:endParaRPr lang="sl-SI"/>
          </a:p>
        </p:txBody>
      </p:sp>
    </p:spTree>
    <p:extLst>
      <p:ext uri="{BB962C8B-B14F-4D97-AF65-F5344CB8AC3E}">
        <p14:creationId xmlns:p14="http://schemas.microsoft.com/office/powerpoint/2010/main" val="386751895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A9494C67-4F88-4B5A-9306-0E14B4D04C3B}"/>
              </a:ext>
            </a:extLst>
          </p:cNvPr>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val 5">
            <a:extLst>
              <a:ext uri="{FF2B5EF4-FFF2-40B4-BE49-F238E27FC236}">
                <a16:creationId xmlns:a16="http://schemas.microsoft.com/office/drawing/2014/main" id="{185D0915-B269-40C5-B3EF-52A792220D0E}"/>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6">
            <a:extLst>
              <a:ext uri="{FF2B5EF4-FFF2-40B4-BE49-F238E27FC236}">
                <a16:creationId xmlns:a16="http://schemas.microsoft.com/office/drawing/2014/main" id="{DC64A441-0045-4F5C-AAD3-467B08CFA7F8}"/>
              </a:ext>
            </a:extLst>
          </p:cNvPr>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Rectangle 7">
            <a:extLst>
              <a:ext uri="{FF2B5EF4-FFF2-40B4-BE49-F238E27FC236}">
                <a16:creationId xmlns:a16="http://schemas.microsoft.com/office/drawing/2014/main" id="{1305C167-4B3C-4992-88D2-6837BF66E9E2}"/>
              </a:ext>
            </a:extLst>
          </p:cNvPr>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8">
            <a:extLst>
              <a:ext uri="{FF2B5EF4-FFF2-40B4-BE49-F238E27FC236}">
                <a16:creationId xmlns:a16="http://schemas.microsoft.com/office/drawing/2014/main" id="{5D37814F-1FFF-4B89-8A25-9054FAE60D2E}"/>
              </a:ext>
            </a:extLst>
          </p:cNvPr>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a:extLst>
              <a:ext uri="{FF2B5EF4-FFF2-40B4-BE49-F238E27FC236}">
                <a16:creationId xmlns:a16="http://schemas.microsoft.com/office/drawing/2014/main" id="{AD5040CD-03FD-432C-B255-6B95ABB6ECF6}"/>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a:extLst>
              <a:ext uri="{FF2B5EF4-FFF2-40B4-BE49-F238E27FC236}">
                <a16:creationId xmlns:a16="http://schemas.microsoft.com/office/drawing/2014/main" id="{615F711D-923A-4496-A9DC-7322EA0DB6C7}"/>
              </a:ext>
            </a:extLst>
          </p:cNvPr>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a:extLst>
              <a:ext uri="{FF2B5EF4-FFF2-40B4-BE49-F238E27FC236}">
                <a16:creationId xmlns:a16="http://schemas.microsoft.com/office/drawing/2014/main" id="{EDF28D0C-FADF-40E0-B897-A011946E5385}"/>
              </a:ext>
            </a:extLst>
          </p:cNvPr>
          <p:cNvSpPr>
            <a:spLocks noGrp="1"/>
          </p:cNvSpPr>
          <p:nvPr>
            <p:ph type="dt" sz="half" idx="10"/>
          </p:nvPr>
        </p:nvSpPr>
        <p:spPr/>
        <p:txBody>
          <a:bodyPr rtlCol="0"/>
          <a:lstStyle>
            <a:lvl1pPr>
              <a:defRPr/>
            </a:lvl1pPr>
          </a:lstStyle>
          <a:p>
            <a:pPr>
              <a:defRPr/>
            </a:pPr>
            <a:fld id="{396B24B6-15F5-4DC8-B023-3AE321C9528B}" type="datetimeFigureOut">
              <a:rPr lang="sl-SI"/>
              <a:pPr>
                <a:defRPr/>
              </a:pPr>
              <a:t>30. 05. 2019</a:t>
            </a:fld>
            <a:endParaRPr lang="sl-SI"/>
          </a:p>
        </p:txBody>
      </p:sp>
      <p:sp>
        <p:nvSpPr>
          <p:cNvPr id="13" name="Slide Number Placeholder 17">
            <a:extLst>
              <a:ext uri="{FF2B5EF4-FFF2-40B4-BE49-F238E27FC236}">
                <a16:creationId xmlns:a16="http://schemas.microsoft.com/office/drawing/2014/main" id="{A2D79524-94BD-4FB0-AD19-BF81A8B43F0D}"/>
              </a:ext>
            </a:extLst>
          </p:cNvPr>
          <p:cNvSpPr>
            <a:spLocks noGrp="1"/>
          </p:cNvSpPr>
          <p:nvPr>
            <p:ph type="sldNum" sz="quarter" idx="11"/>
          </p:nvPr>
        </p:nvSpPr>
        <p:spPr/>
        <p:txBody>
          <a:bodyPr/>
          <a:lstStyle>
            <a:lvl1pPr>
              <a:defRPr/>
            </a:lvl1pPr>
          </a:lstStyle>
          <a:p>
            <a:fld id="{DBCC406D-4E02-43CF-8EBE-59FB9B94A5B9}" type="slidenum">
              <a:rPr lang="sl-SI" altLang="sl-SI"/>
              <a:pPr/>
              <a:t>‹#›</a:t>
            </a:fld>
            <a:endParaRPr lang="sl-SI" altLang="sl-SI"/>
          </a:p>
        </p:txBody>
      </p:sp>
      <p:sp>
        <p:nvSpPr>
          <p:cNvPr id="14" name="Footer Placeholder 20">
            <a:extLst>
              <a:ext uri="{FF2B5EF4-FFF2-40B4-BE49-F238E27FC236}">
                <a16:creationId xmlns:a16="http://schemas.microsoft.com/office/drawing/2014/main" id="{4169A321-AB70-4473-85B8-EA9A89FBB5AB}"/>
              </a:ext>
            </a:extLst>
          </p:cNvPr>
          <p:cNvSpPr>
            <a:spLocks noGrp="1"/>
          </p:cNvSpPr>
          <p:nvPr>
            <p:ph type="ftr" sz="quarter" idx="12"/>
          </p:nvPr>
        </p:nvSpPr>
        <p:spPr/>
        <p:txBody>
          <a:bodyPr rtlCol="0"/>
          <a:lstStyle>
            <a:lvl1pPr>
              <a:defRPr/>
            </a:lvl1pPr>
          </a:lstStyle>
          <a:p>
            <a:pPr>
              <a:defRPr/>
            </a:pPr>
            <a:endParaRPr lang="sl-SI"/>
          </a:p>
        </p:txBody>
      </p:sp>
    </p:spTree>
    <p:extLst>
      <p:ext uri="{BB962C8B-B14F-4D97-AF65-F5344CB8AC3E}">
        <p14:creationId xmlns:p14="http://schemas.microsoft.com/office/powerpoint/2010/main" val="3256773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a:extLst>
              <a:ext uri="{FF2B5EF4-FFF2-40B4-BE49-F238E27FC236}">
                <a16:creationId xmlns:a16="http://schemas.microsoft.com/office/drawing/2014/main" id="{6F3F69B4-F5AD-4C8C-847C-0037F546EC43}"/>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a:extLst>
              <a:ext uri="{FF2B5EF4-FFF2-40B4-BE49-F238E27FC236}">
                <a16:creationId xmlns:a16="http://schemas.microsoft.com/office/drawing/2014/main" id="{E8583D18-AD0C-42DC-9CF8-E182FA5895B7}"/>
              </a:ext>
            </a:extLst>
          </p:cNvPr>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a:extLst>
              <a:ext uri="{FF2B5EF4-FFF2-40B4-BE49-F238E27FC236}">
                <a16:creationId xmlns:a16="http://schemas.microsoft.com/office/drawing/2014/main" id="{9E65CF8F-9A1F-4A82-8EB9-DFA65CF5B456}"/>
              </a:ext>
            </a:extLst>
          </p:cNvPr>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l-SI"/>
              <a:t>Click to edit Master text styles</a:t>
            </a:r>
          </a:p>
          <a:p>
            <a:pPr lvl="1"/>
            <a:r>
              <a:rPr lang="en-US" altLang="sl-SI"/>
              <a:t>Second level</a:t>
            </a:r>
          </a:p>
          <a:p>
            <a:pPr lvl="2"/>
            <a:r>
              <a:rPr lang="en-US" altLang="sl-SI"/>
              <a:t>Third level</a:t>
            </a:r>
          </a:p>
          <a:p>
            <a:pPr lvl="3"/>
            <a:r>
              <a:rPr lang="en-US" altLang="sl-SI"/>
              <a:t>Fourth level</a:t>
            </a:r>
          </a:p>
          <a:p>
            <a:pPr lvl="4"/>
            <a:r>
              <a:rPr lang="en-US" altLang="sl-SI"/>
              <a:t>Fifth level</a:t>
            </a:r>
          </a:p>
        </p:txBody>
      </p:sp>
      <p:sp>
        <p:nvSpPr>
          <p:cNvPr id="14" name="Date Placeholder 13">
            <a:extLst>
              <a:ext uri="{FF2B5EF4-FFF2-40B4-BE49-F238E27FC236}">
                <a16:creationId xmlns:a16="http://schemas.microsoft.com/office/drawing/2014/main" id="{E14BC660-3758-4A6D-8866-B981366196AE}"/>
              </a:ext>
            </a:extLst>
          </p:cNvPr>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cs typeface="+mn-cs"/>
              </a:defRPr>
            </a:lvl1pPr>
          </a:lstStyle>
          <a:p>
            <a:pPr>
              <a:defRPr/>
            </a:pPr>
            <a:fld id="{1A13C90A-95B1-4EB5-B759-D03EBD357D45}" type="datetimeFigureOut">
              <a:rPr lang="sl-SI"/>
              <a:pPr>
                <a:defRPr/>
              </a:pPr>
              <a:t>30. 05. 2019</a:t>
            </a:fld>
            <a:endParaRPr lang="sl-SI"/>
          </a:p>
        </p:txBody>
      </p:sp>
      <p:sp>
        <p:nvSpPr>
          <p:cNvPr id="3" name="Footer Placeholder 2">
            <a:extLst>
              <a:ext uri="{FF2B5EF4-FFF2-40B4-BE49-F238E27FC236}">
                <a16:creationId xmlns:a16="http://schemas.microsoft.com/office/drawing/2014/main" id="{F66BD829-BABB-4833-90A9-5D33915FA336}"/>
              </a:ext>
            </a:extLst>
          </p:cNvPr>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sl-SI"/>
          </a:p>
        </p:txBody>
      </p:sp>
      <p:sp>
        <p:nvSpPr>
          <p:cNvPr id="7" name="Straight Connector 6">
            <a:extLst>
              <a:ext uri="{FF2B5EF4-FFF2-40B4-BE49-F238E27FC236}">
                <a16:creationId xmlns:a16="http://schemas.microsoft.com/office/drawing/2014/main" id="{9945BA64-D840-4F6F-8AC2-93B2F821743B}"/>
              </a:ext>
            </a:extLst>
          </p:cNvPr>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a:extLst>
              <a:ext uri="{FF2B5EF4-FFF2-40B4-BE49-F238E27FC236}">
                <a16:creationId xmlns:a16="http://schemas.microsoft.com/office/drawing/2014/main" id="{D03FAC97-813B-4570-9785-EAAD67315A97}"/>
              </a:ext>
            </a:extLst>
          </p:cNvPr>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ectangle 9">
            <a:extLst>
              <a:ext uri="{FF2B5EF4-FFF2-40B4-BE49-F238E27FC236}">
                <a16:creationId xmlns:a16="http://schemas.microsoft.com/office/drawing/2014/main" id="{2D30ED8F-FE0F-46AB-A636-3E99F62B1E82}"/>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a:extLst>
              <a:ext uri="{FF2B5EF4-FFF2-40B4-BE49-F238E27FC236}">
                <a16:creationId xmlns:a16="http://schemas.microsoft.com/office/drawing/2014/main" id="{C4E7AB23-5B15-4E68-998D-5B7877894E30}"/>
              </a:ext>
            </a:extLst>
          </p:cNvPr>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Oval 11">
            <a:extLst>
              <a:ext uri="{FF2B5EF4-FFF2-40B4-BE49-F238E27FC236}">
                <a16:creationId xmlns:a16="http://schemas.microsoft.com/office/drawing/2014/main" id="{90364927-D780-46DB-9A73-046C386C056F}"/>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a:extLst>
              <a:ext uri="{FF2B5EF4-FFF2-40B4-BE49-F238E27FC236}">
                <a16:creationId xmlns:a16="http://schemas.microsoft.com/office/drawing/2014/main" id="{3B0DCCF1-E1AE-4843-9CCD-3F1F6C012527}"/>
              </a:ext>
            </a:extLst>
          </p:cNvPr>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a:solidFill>
                  <a:srgbClr val="FFFFFF"/>
                </a:solidFill>
                <a:latin typeface="Century Schoolbook" panose="02040604050505020304" pitchFamily="18" charset="0"/>
              </a:defRPr>
            </a:lvl1pPr>
          </a:lstStyle>
          <a:p>
            <a:fld id="{07B72681-5B7B-4F6D-B9AE-0BF80003238F}"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14" r:id="rId4"/>
    <p:sldLayoutId id="2147483715" r:id="rId5"/>
    <p:sldLayoutId id="2147483722" r:id="rId6"/>
    <p:sldLayoutId id="2147483716" r:id="rId7"/>
    <p:sldLayoutId id="2147483723" r:id="rId8"/>
    <p:sldLayoutId id="2147483724" r:id="rId9"/>
    <p:sldLayoutId id="2147483717" r:id="rId10"/>
    <p:sldLayoutId id="2147483718"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anose="02040604050505020304" pitchFamily="18" charset="0"/>
        </a:defRPr>
      </a:lvl2pPr>
      <a:lvl3pPr algn="l" rtl="0" fontAlgn="base">
        <a:spcBef>
          <a:spcPct val="0"/>
        </a:spcBef>
        <a:spcAft>
          <a:spcPct val="0"/>
        </a:spcAft>
        <a:defRPr sz="3000">
          <a:solidFill>
            <a:schemeClr val="tx2"/>
          </a:solidFill>
          <a:latin typeface="Century Schoolbook" panose="02040604050505020304" pitchFamily="18" charset="0"/>
        </a:defRPr>
      </a:lvl3pPr>
      <a:lvl4pPr algn="l" rtl="0" fontAlgn="base">
        <a:spcBef>
          <a:spcPct val="0"/>
        </a:spcBef>
        <a:spcAft>
          <a:spcPct val="0"/>
        </a:spcAft>
        <a:defRPr sz="3000">
          <a:solidFill>
            <a:schemeClr val="tx2"/>
          </a:solidFill>
          <a:latin typeface="Century Schoolbook" panose="02040604050505020304" pitchFamily="18" charset="0"/>
        </a:defRPr>
      </a:lvl4pPr>
      <a:lvl5pPr algn="l" rtl="0" fontAlgn="base">
        <a:spcBef>
          <a:spcPct val="0"/>
        </a:spcBef>
        <a:spcAft>
          <a:spcPct val="0"/>
        </a:spcAft>
        <a:defRPr sz="3000">
          <a:solidFill>
            <a:schemeClr val="tx2"/>
          </a:solidFill>
          <a:latin typeface="Century Schoolbook" panose="02040604050505020304" pitchFamily="18" charset="0"/>
        </a:defRPr>
      </a:lvl5pPr>
      <a:lvl6pPr marL="457200" algn="l" rtl="0" fontAlgn="base">
        <a:spcBef>
          <a:spcPct val="0"/>
        </a:spcBef>
        <a:spcAft>
          <a:spcPct val="0"/>
        </a:spcAft>
        <a:defRPr sz="3000">
          <a:solidFill>
            <a:schemeClr val="tx2"/>
          </a:solidFill>
          <a:latin typeface="Century Schoolbook" panose="02040604050505020304" pitchFamily="18" charset="0"/>
        </a:defRPr>
      </a:lvl6pPr>
      <a:lvl7pPr marL="914400" algn="l" rtl="0" fontAlgn="base">
        <a:spcBef>
          <a:spcPct val="0"/>
        </a:spcBef>
        <a:spcAft>
          <a:spcPct val="0"/>
        </a:spcAft>
        <a:defRPr sz="3000">
          <a:solidFill>
            <a:schemeClr val="tx2"/>
          </a:solidFill>
          <a:latin typeface="Century Schoolbook" panose="02040604050505020304" pitchFamily="18" charset="0"/>
        </a:defRPr>
      </a:lvl7pPr>
      <a:lvl8pPr marL="1371600" algn="l" rtl="0" fontAlgn="base">
        <a:spcBef>
          <a:spcPct val="0"/>
        </a:spcBef>
        <a:spcAft>
          <a:spcPct val="0"/>
        </a:spcAft>
        <a:defRPr sz="3000">
          <a:solidFill>
            <a:schemeClr val="tx2"/>
          </a:solidFill>
          <a:latin typeface="Century Schoolbook" panose="02040604050505020304" pitchFamily="18" charset="0"/>
        </a:defRPr>
      </a:lvl8pPr>
      <a:lvl9pPr marL="1828800" algn="l" rtl="0" fontAlgn="base">
        <a:spcBef>
          <a:spcPct val="0"/>
        </a:spcBef>
        <a:spcAft>
          <a:spcPct val="0"/>
        </a:spcAft>
        <a:defRPr sz="3000">
          <a:solidFill>
            <a:schemeClr val="tx2"/>
          </a:solidFill>
          <a:latin typeface="Century Schoolbook" panose="02040604050505020304" pitchFamily="18" charset="0"/>
        </a:defRPr>
      </a:lvl9pPr>
    </p:titleStyle>
    <p:bodyStyle>
      <a:lvl1pPr marL="273050" indent="-273050" algn="l" rtl="0" fontAlgn="base">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980101"/>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D3AAAA"/>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CB6B4"/>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867E839-73DA-4C8B-89BB-2F91AD01D112}"/>
              </a:ext>
            </a:extLst>
          </p:cNvPr>
          <p:cNvSpPr>
            <a:spLocks noGrp="1"/>
          </p:cNvSpPr>
          <p:nvPr>
            <p:ph type="ctrTitle"/>
          </p:nvPr>
        </p:nvSpPr>
        <p:spPr>
          <a:xfrm>
            <a:off x="1979613" y="333375"/>
            <a:ext cx="6172200" cy="1893888"/>
          </a:xfrm>
        </p:spPr>
        <p:txBody>
          <a:bodyPr/>
          <a:lstStyle/>
          <a:p>
            <a:pPr fontAlgn="auto">
              <a:spcAft>
                <a:spcPts val="0"/>
              </a:spcAft>
              <a:defRPr/>
            </a:pPr>
            <a:r>
              <a:rPr lang="sl-SI" dirty="0"/>
              <a:t>            </a:t>
            </a:r>
            <a:r>
              <a:rPr lang="sl-SI" sz="9600" dirty="0">
                <a:solidFill>
                  <a:srgbClr val="FF0000"/>
                </a:solidFill>
              </a:rPr>
              <a:t>AIDS</a:t>
            </a:r>
          </a:p>
        </p:txBody>
      </p:sp>
      <p:sp>
        <p:nvSpPr>
          <p:cNvPr id="8195" name="Subtitle 8">
            <a:extLst>
              <a:ext uri="{FF2B5EF4-FFF2-40B4-BE49-F238E27FC236}">
                <a16:creationId xmlns:a16="http://schemas.microsoft.com/office/drawing/2014/main" id="{9EF82022-FC01-48FA-9157-5342A0AE5FA2}"/>
              </a:ext>
            </a:extLst>
          </p:cNvPr>
          <p:cNvSpPr>
            <a:spLocks noGrp="1"/>
          </p:cNvSpPr>
          <p:nvPr>
            <p:ph type="subTitle" idx="1"/>
          </p:nvPr>
        </p:nvSpPr>
        <p:spPr>
          <a:xfrm>
            <a:off x="2286000" y="5003800"/>
            <a:ext cx="6172200" cy="1371600"/>
          </a:xfrm>
        </p:spPr>
        <p:txBody>
          <a:bodyPr/>
          <a:lstStyle/>
          <a:p>
            <a:r>
              <a:rPr lang="sl-SI" altLang="sl-SI">
                <a:solidFill>
                  <a:srgbClr val="FF0000"/>
                </a:solidFill>
              </a:rPr>
              <a:t> </a:t>
            </a:r>
            <a:endParaRPr lang="sl-SI" altLang="sl-SI" dirty="0">
              <a:solidFill>
                <a:srgbClr val="FF0000"/>
              </a:solidFill>
            </a:endParaRPr>
          </a:p>
        </p:txBody>
      </p:sp>
      <p:pic>
        <p:nvPicPr>
          <p:cNvPr id="8196" name="Picture 2">
            <a:extLst>
              <a:ext uri="{FF2B5EF4-FFF2-40B4-BE49-F238E27FC236}">
                <a16:creationId xmlns:a16="http://schemas.microsoft.com/office/drawing/2014/main" id="{2F6F4F43-71AA-4AC4-A3E6-6D969B7D94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4663" y="2060575"/>
            <a:ext cx="1371600" cy="254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2793A-6A07-409C-9555-F057EAE0FDD7}"/>
              </a:ext>
            </a:extLst>
          </p:cNvPr>
          <p:cNvSpPr>
            <a:spLocks noGrp="1"/>
          </p:cNvSpPr>
          <p:nvPr>
            <p:ph type="title"/>
          </p:nvPr>
        </p:nvSpPr>
        <p:spPr>
          <a:xfrm rot="5400000">
            <a:off x="3325813" y="3090863"/>
            <a:ext cx="6308725" cy="504825"/>
          </a:xfrm>
        </p:spPr>
        <p:txBody>
          <a:bodyPr>
            <a:noAutofit/>
          </a:bodyPr>
          <a:lstStyle/>
          <a:p>
            <a:pPr fontAlgn="auto">
              <a:spcAft>
                <a:spcPts val="0"/>
              </a:spcAft>
              <a:defRPr/>
            </a:pPr>
            <a:r>
              <a:rPr lang="sl-SI" sz="5400" dirty="0">
                <a:solidFill>
                  <a:srgbClr val="FF0000"/>
                </a:solidFill>
              </a:rPr>
              <a:t>zdravljenje</a:t>
            </a:r>
          </a:p>
        </p:txBody>
      </p:sp>
      <p:pic>
        <p:nvPicPr>
          <p:cNvPr id="17411" name="Picture Placeholder 5">
            <a:extLst>
              <a:ext uri="{FF2B5EF4-FFF2-40B4-BE49-F238E27FC236}">
                <a16:creationId xmlns:a16="http://schemas.microsoft.com/office/drawing/2014/main" id="{E24ACF63-686C-49D4-8102-6D572CF7C011}"/>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8659" b="8659"/>
          <a:stretch>
            <a:fillRect/>
          </a:stretch>
        </p:blipFill>
        <p:spPr>
          <a:ln w="9525"/>
          <a:extLst>
            <a:ext uri="{91240B29-F687-4F45-9708-019B960494DF}">
              <a14:hiddenLine xmlns:a14="http://schemas.microsoft.com/office/drawing/2010/main" w="127000" cap="rnd" algn="ctr">
                <a:solidFill>
                  <a:srgbClr val="000000"/>
                </a:solidFill>
                <a:miter lim="800000"/>
                <a:headEnd/>
                <a:tailEnd/>
              </a14:hiddenLine>
            </a:ext>
          </a:extLst>
        </p:spPr>
      </p:pic>
      <p:sp>
        <p:nvSpPr>
          <p:cNvPr id="17412" name="Text Placeholder 4">
            <a:extLst>
              <a:ext uri="{FF2B5EF4-FFF2-40B4-BE49-F238E27FC236}">
                <a16:creationId xmlns:a16="http://schemas.microsoft.com/office/drawing/2014/main" id="{3FBFBA77-3E27-46F2-88E8-72EBFC36FEDA}"/>
              </a:ext>
            </a:extLst>
          </p:cNvPr>
          <p:cNvSpPr>
            <a:spLocks noGrp="1"/>
          </p:cNvSpPr>
          <p:nvPr>
            <p:ph type="body" sz="half" idx="2"/>
          </p:nvPr>
        </p:nvSpPr>
        <p:spPr>
          <a:xfrm>
            <a:off x="7092950" y="333375"/>
            <a:ext cx="1524000" cy="6048375"/>
          </a:xfrm>
        </p:spPr>
        <p:txBody>
          <a:bodyPr/>
          <a:lstStyle/>
          <a:p>
            <a:r>
              <a:rPr lang="sl-SI" altLang="sl-SI" sz="1400"/>
              <a:t>Še vedno nimamo zdravil, s katerimi bi lahko pozdravili okužbo s HIV ali aids. Tudi cepiva, s katerim bi lahko preprečili nove okužbe s HIV ali upočasnili razvoj bolezni, nimamo. Okužba z virusom HIV je v razvitih državah postala kronično obolenje, ki ga je z discipliniranim jemanjem zdravil in rednimi kontrolami pri specialistih mogoče obvladati.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DF2630F-7C23-4CD0-BDF9-C601C9731D31}"/>
              </a:ext>
            </a:extLst>
          </p:cNvPr>
          <p:cNvSpPr>
            <a:spLocks noGrp="1"/>
          </p:cNvSpPr>
          <p:nvPr>
            <p:ph type="ctrTitle"/>
          </p:nvPr>
        </p:nvSpPr>
        <p:spPr>
          <a:xfrm>
            <a:off x="1979613" y="188913"/>
            <a:ext cx="6172200" cy="1893887"/>
          </a:xfrm>
        </p:spPr>
        <p:txBody>
          <a:bodyPr/>
          <a:lstStyle/>
          <a:p>
            <a:pPr fontAlgn="auto">
              <a:spcAft>
                <a:spcPts val="0"/>
              </a:spcAft>
              <a:defRPr/>
            </a:pPr>
            <a:r>
              <a:rPr lang="sl-SI" dirty="0">
                <a:solidFill>
                  <a:srgbClr val="FF0000"/>
                </a:solidFill>
              </a:rPr>
              <a:t>1. december-svetovni dan boja proti aidsu</a:t>
            </a:r>
          </a:p>
        </p:txBody>
      </p:sp>
      <p:sp>
        <p:nvSpPr>
          <p:cNvPr id="18435" name="Subtitle 5">
            <a:extLst>
              <a:ext uri="{FF2B5EF4-FFF2-40B4-BE49-F238E27FC236}">
                <a16:creationId xmlns:a16="http://schemas.microsoft.com/office/drawing/2014/main" id="{A1A398B1-E7D6-4479-BEF2-C77910FA4104}"/>
              </a:ext>
            </a:extLst>
          </p:cNvPr>
          <p:cNvSpPr>
            <a:spLocks noGrp="1"/>
          </p:cNvSpPr>
          <p:nvPr>
            <p:ph type="subTitle" idx="1"/>
          </p:nvPr>
        </p:nvSpPr>
        <p:spPr>
          <a:xfrm>
            <a:off x="2195513" y="3068638"/>
            <a:ext cx="6172200" cy="2881312"/>
          </a:xfrm>
        </p:spPr>
        <p:txBody>
          <a:bodyPr/>
          <a:lstStyle/>
          <a:p>
            <a:r>
              <a:rPr lang="sl-SI" altLang="sl-SI"/>
              <a:t>*AIDS je danes eden izmed največjih zdravstvenih problemov na svetu. S povzročiteljem, virusom HIV, je okuženih po do sedaj znanih podatkih skoraj 30 milijonov ljudi. Do leta 1996 je 6 milijonov okuženih že umrlo. Vsak dan se s HIV okuži približno 8500 ljudi. V Sloveniji je v primerjavi z nekaterimi drugimi evropskimi državami pojavljanje AIDS-a še vedno relativno redko in precej stabilno.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21181DD-A48F-4962-900C-14100B5AE0A7}"/>
              </a:ext>
            </a:extLst>
          </p:cNvPr>
          <p:cNvSpPr>
            <a:spLocks noGrp="1"/>
          </p:cNvSpPr>
          <p:nvPr>
            <p:ph type="title"/>
          </p:nvPr>
        </p:nvSpPr>
        <p:spPr>
          <a:xfrm rot="5400000">
            <a:off x="3351212" y="3200401"/>
            <a:ext cx="6308725" cy="457200"/>
          </a:xfrm>
        </p:spPr>
        <p:txBody>
          <a:bodyPr/>
          <a:lstStyle/>
          <a:p>
            <a:pPr fontAlgn="auto">
              <a:spcAft>
                <a:spcPts val="0"/>
              </a:spcAft>
              <a:defRPr/>
            </a:pPr>
            <a:endParaRPr lang="sl-SI"/>
          </a:p>
        </p:txBody>
      </p:sp>
      <p:pic>
        <p:nvPicPr>
          <p:cNvPr id="19459" name="Picture Placeholder 6">
            <a:extLst>
              <a:ext uri="{FF2B5EF4-FFF2-40B4-BE49-F238E27FC236}">
                <a16:creationId xmlns:a16="http://schemas.microsoft.com/office/drawing/2014/main" id="{3FE1361C-5786-481A-AC85-FA919458748E}"/>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15800" r="15800"/>
          <a:stretch>
            <a:fillRect/>
          </a:stretch>
        </p:blipFill>
        <p:spPr>
          <a:xfrm>
            <a:off x="-612775" y="0"/>
            <a:ext cx="6769100" cy="6858000"/>
          </a:xfrm>
          <a:ln w="9525"/>
          <a:extLst>
            <a:ext uri="{91240B29-F687-4F45-9708-019B960494DF}">
              <a14:hiddenLine xmlns:a14="http://schemas.microsoft.com/office/drawing/2010/main" w="127000" cap="rnd" algn="ctr">
                <a:solidFill>
                  <a:srgbClr val="000000"/>
                </a:solidFill>
                <a:miter lim="800000"/>
                <a:headEnd/>
                <a:tailEnd/>
              </a14:hiddenLine>
            </a:ext>
          </a:extLst>
        </p:spPr>
      </p:pic>
      <p:sp>
        <p:nvSpPr>
          <p:cNvPr id="19460" name="Text Placeholder 5">
            <a:extLst>
              <a:ext uri="{FF2B5EF4-FFF2-40B4-BE49-F238E27FC236}">
                <a16:creationId xmlns:a16="http://schemas.microsoft.com/office/drawing/2014/main" id="{8AA837D5-668A-4A1A-AE42-BC55E1951E7D}"/>
              </a:ext>
            </a:extLst>
          </p:cNvPr>
          <p:cNvSpPr>
            <a:spLocks noGrp="1"/>
          </p:cNvSpPr>
          <p:nvPr>
            <p:ph type="body" sz="half" idx="2"/>
          </p:nvPr>
        </p:nvSpPr>
        <p:spPr>
          <a:xfrm>
            <a:off x="6765925" y="265113"/>
            <a:ext cx="1524000" cy="4956175"/>
          </a:xfrm>
        </p:spPr>
        <p:txBody>
          <a:bodyPr/>
          <a:lstStyle/>
          <a:p>
            <a:r>
              <a:rPr lang="sl-SI" altLang="sl-SI" sz="2400"/>
              <a:t>V svetu je od vseh obolelih 58% moških in 42% žensk.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93EF7-A2B0-4ABE-9CE5-2B29AEB72DE8}"/>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fontAlgn="auto">
              <a:spcAft>
                <a:spcPts val="0"/>
              </a:spcAft>
              <a:defRPr/>
            </a:pPr>
            <a:r>
              <a:rPr lang="sl-SI" dirty="0">
                <a:solidFill>
                  <a:srgbClr val="FF0000"/>
                </a:solidFill>
              </a:rPr>
              <a:t>Kaj je?</a:t>
            </a:r>
          </a:p>
        </p:txBody>
      </p:sp>
      <p:sp>
        <p:nvSpPr>
          <p:cNvPr id="3" name="Content Placeholder 2">
            <a:extLst>
              <a:ext uri="{FF2B5EF4-FFF2-40B4-BE49-F238E27FC236}">
                <a16:creationId xmlns:a16="http://schemas.microsoft.com/office/drawing/2014/main" id="{75813322-7B0B-428B-97C9-3645AD5C57A7}"/>
              </a:ext>
            </a:extLst>
          </p:cNvPr>
          <p:cNvSpPr>
            <a:spLocks noGrp="1"/>
          </p:cNvSpPr>
          <p:nvPr>
            <p:ph sz="quarter" idx="1"/>
          </p:nvPr>
        </p:nvSpPr>
        <p:spPr>
          <a:xfrm>
            <a:off x="457200" y="1600200"/>
            <a:ext cx="7467600" cy="4873625"/>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274320" indent="-274320" fontAlgn="auto">
              <a:spcAft>
                <a:spcPts val="0"/>
              </a:spcAft>
              <a:buFont typeface="Wingdings"/>
              <a:buChar char=""/>
              <a:defRPr/>
            </a:pPr>
            <a:r>
              <a:rPr lang="sl-SI" dirty="0">
                <a:solidFill>
                  <a:srgbClr val="FF0000"/>
                </a:solidFill>
              </a:rPr>
              <a:t>A</a:t>
            </a:r>
            <a:r>
              <a:rPr lang="sl-SI" dirty="0"/>
              <a:t> - aquired - pridobljen</a:t>
            </a:r>
          </a:p>
          <a:p>
            <a:pPr marL="274320" indent="-274320" fontAlgn="auto">
              <a:spcAft>
                <a:spcPts val="0"/>
              </a:spcAft>
              <a:buFont typeface="Wingdings"/>
              <a:buChar char=""/>
              <a:defRPr/>
            </a:pPr>
            <a:r>
              <a:rPr lang="sl-SI" dirty="0">
                <a:solidFill>
                  <a:srgbClr val="FF0000"/>
                </a:solidFill>
              </a:rPr>
              <a:t>I-</a:t>
            </a:r>
            <a:r>
              <a:rPr lang="sl-SI" dirty="0"/>
              <a:t> immuno - imunski</a:t>
            </a:r>
          </a:p>
          <a:p>
            <a:pPr marL="274320" indent="-274320" fontAlgn="auto">
              <a:spcAft>
                <a:spcPts val="0"/>
              </a:spcAft>
              <a:buFont typeface="Wingdings"/>
              <a:buChar char=""/>
              <a:defRPr/>
            </a:pPr>
            <a:r>
              <a:rPr lang="sl-SI" dirty="0">
                <a:solidFill>
                  <a:srgbClr val="FF0000"/>
                </a:solidFill>
              </a:rPr>
              <a:t>D</a:t>
            </a:r>
            <a:r>
              <a:rPr lang="sl-SI" dirty="0"/>
              <a:t> - deficiency - pomanjkljivost</a:t>
            </a:r>
          </a:p>
          <a:p>
            <a:pPr marL="274320" indent="-274320" fontAlgn="auto">
              <a:spcAft>
                <a:spcPts val="0"/>
              </a:spcAft>
              <a:buFont typeface="Wingdings"/>
              <a:buChar char=""/>
              <a:defRPr/>
            </a:pPr>
            <a:r>
              <a:rPr lang="sl-SI" dirty="0">
                <a:solidFill>
                  <a:srgbClr val="FF0000"/>
                </a:solidFill>
              </a:rPr>
              <a:t>S</a:t>
            </a:r>
            <a:r>
              <a:rPr lang="sl-SI" dirty="0"/>
              <a:t> – syndrome – sindrom</a:t>
            </a:r>
          </a:p>
          <a:p>
            <a:pPr marL="274320" indent="-274320" fontAlgn="auto">
              <a:spcAft>
                <a:spcPts val="0"/>
              </a:spcAft>
              <a:buFont typeface="Wingdings"/>
              <a:buChar char=""/>
              <a:defRPr/>
            </a:pPr>
            <a:endParaRPr lang="sl-SI" dirty="0"/>
          </a:p>
          <a:p>
            <a:pPr marL="274320" indent="-274320" fontAlgn="auto">
              <a:spcAft>
                <a:spcPts val="0"/>
              </a:spcAft>
              <a:buFont typeface="Wingdings"/>
              <a:buChar char=""/>
              <a:defRPr/>
            </a:pPr>
            <a:endParaRPr lang="sl-SI" dirty="0"/>
          </a:p>
          <a:p>
            <a:pPr marL="274320" indent="-274320" fontAlgn="auto">
              <a:spcAft>
                <a:spcPts val="0"/>
              </a:spcAft>
              <a:buFont typeface="Wingdings"/>
              <a:buChar char=""/>
              <a:defRPr/>
            </a:pPr>
            <a:r>
              <a:rPr lang="sl-SI" b="1" dirty="0">
                <a:solidFill>
                  <a:srgbClr val="FF0000"/>
                </a:solidFill>
              </a:rPr>
              <a:t>(sindromu pridobljene imunske pomanjkljivosti)AIDS je sindrom</a:t>
            </a:r>
            <a:r>
              <a:rPr lang="sl-SI" dirty="0"/>
              <a:t>, </a:t>
            </a:r>
            <a:r>
              <a:rPr lang="sl-SI" b="1" dirty="0"/>
              <a:t>skupek bolezenskih znakov in simptomov, ki predstavljajo zadnjo fazo okužbe s HIV.	</a:t>
            </a:r>
            <a:r>
              <a:rPr lang="sl-SI"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FAA392-E72F-413D-9707-E3DEC2379BA8}"/>
              </a:ext>
            </a:extLst>
          </p:cNvPr>
          <p:cNvSpPr>
            <a:spLocks noGrp="1"/>
          </p:cNvSpPr>
          <p:nvPr>
            <p:ph type="title"/>
          </p:nvPr>
        </p:nvSpPr>
        <p:spPr>
          <a:xfrm>
            <a:off x="1835150" y="260350"/>
            <a:ext cx="6172200" cy="1512888"/>
          </a:xfrm>
        </p:spPr>
        <p:txBody>
          <a:bodyPr>
            <a:normAutofit fontScale="90000"/>
          </a:bodyPr>
          <a:lstStyle/>
          <a:p>
            <a:pPr fontAlgn="auto">
              <a:spcAft>
                <a:spcPts val="0"/>
              </a:spcAft>
              <a:defRPr/>
            </a:pPr>
            <a:r>
              <a:rPr lang="sl-SI" sz="3600" dirty="0">
                <a:solidFill>
                  <a:srgbClr val="FF0000"/>
                </a:solidFill>
              </a:rPr>
              <a:t>Kaj je HIV?</a:t>
            </a:r>
            <a:br>
              <a:rPr lang="sl-SI" sz="1600" dirty="0"/>
            </a:br>
            <a:br>
              <a:rPr lang="sl-SI" dirty="0"/>
            </a:br>
            <a:endParaRPr lang="sl-SI" dirty="0"/>
          </a:p>
        </p:txBody>
      </p:sp>
      <p:sp>
        <p:nvSpPr>
          <p:cNvPr id="5" name="Text Placeholder 4">
            <a:extLst>
              <a:ext uri="{FF2B5EF4-FFF2-40B4-BE49-F238E27FC236}">
                <a16:creationId xmlns:a16="http://schemas.microsoft.com/office/drawing/2014/main" id="{3CC8AB7E-4636-4B76-B218-60441A51984D}"/>
              </a:ext>
            </a:extLst>
          </p:cNvPr>
          <p:cNvSpPr>
            <a:spLocks noGrp="1"/>
          </p:cNvSpPr>
          <p:nvPr>
            <p:ph type="body" idx="1"/>
          </p:nvPr>
        </p:nvSpPr>
        <p:spPr>
          <a:xfrm>
            <a:off x="2051050" y="2133600"/>
            <a:ext cx="6172200" cy="1371600"/>
          </a:xfrm>
        </p:spPr>
        <p:txBody>
          <a:bodyPr>
            <a:noAutofit/>
          </a:bodyPr>
          <a:lstStyle/>
          <a:p>
            <a:pPr fontAlgn="auto">
              <a:spcAft>
                <a:spcPts val="0"/>
              </a:spcAft>
              <a:buFont typeface="Wingdings"/>
              <a:buNone/>
              <a:defRPr/>
            </a:pPr>
            <a:r>
              <a:rPr lang="sl-SI" dirty="0">
                <a:solidFill>
                  <a:schemeClr val="accent1">
                    <a:lumMod val="20000"/>
                    <a:lumOff val="80000"/>
                  </a:schemeClr>
                </a:solidFill>
              </a:rPr>
              <a:t>HIV je virus človeške imunske pomanjkljivosti. Ko se človek z njim okuži, virus uniči predvsem tiste bele krvničke, ki so pomembne za odpornost proti nalezljivim in rakavim boleznim. Če okuženega ne zdravimo, okužba napreduje počasi in se po približno 10 letih razvije v aids.</a:t>
            </a:r>
            <a:br>
              <a:rPr lang="sl-SI" dirty="0">
                <a:solidFill>
                  <a:schemeClr val="accent1">
                    <a:lumMod val="20000"/>
                    <a:lumOff val="80000"/>
                  </a:schemeClr>
                </a:solidFill>
              </a:rPr>
            </a:br>
            <a:br>
              <a:rPr lang="sl-SI" dirty="0">
                <a:solidFill>
                  <a:schemeClr val="accent1">
                    <a:lumMod val="20000"/>
                    <a:lumOff val="80000"/>
                  </a:schemeClr>
                </a:solidFill>
              </a:rPr>
            </a:br>
            <a:r>
              <a:rPr lang="sl-SI" dirty="0">
                <a:solidFill>
                  <a:schemeClr val="accent1">
                    <a:lumMod val="20000"/>
                    <a:lumOff val="80000"/>
                  </a:schemeClr>
                </a:solidFill>
              </a:rPr>
              <a:t>Večina okuženih s HIV dolga leta živi brez bolezenskih znakov, ne ve za okužbo in lahko okuži druge.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38F89-EE63-4040-80BD-592BDB041AEA}"/>
              </a:ext>
            </a:extLst>
          </p:cNvPr>
          <p:cNvSpPr>
            <a:spLocks noGrp="1"/>
          </p:cNvSpPr>
          <p:nvPr>
            <p:ph type="title"/>
          </p:nvPr>
        </p:nvSpPr>
        <p:spPr/>
        <p:txBody>
          <a:bodyPr/>
          <a:lstStyle/>
          <a:p>
            <a:pPr fontAlgn="auto">
              <a:spcAft>
                <a:spcPts val="0"/>
              </a:spcAft>
              <a:defRPr/>
            </a:pPr>
            <a:endParaRPr lang="sl-SI"/>
          </a:p>
        </p:txBody>
      </p:sp>
      <p:sp>
        <p:nvSpPr>
          <p:cNvPr id="3" name="Content Placeholder 2">
            <a:extLst>
              <a:ext uri="{FF2B5EF4-FFF2-40B4-BE49-F238E27FC236}">
                <a16:creationId xmlns:a16="http://schemas.microsoft.com/office/drawing/2014/main" id="{A5B0BE3E-44FF-4D97-A39E-53013CBECBAF}"/>
              </a:ext>
            </a:extLst>
          </p:cNvPr>
          <p:cNvSpPr>
            <a:spLocks noGrp="1"/>
          </p:cNvSpPr>
          <p:nvPr>
            <p:ph sz="quarter" idx="1"/>
          </p:nvPr>
        </p:nvSpPr>
        <p:spPr>
          <a:xfrm>
            <a:off x="684213" y="620713"/>
            <a:ext cx="7467600" cy="4873625"/>
          </a:xfrm>
        </p:spPr>
        <p:style>
          <a:lnRef idx="2">
            <a:schemeClr val="accent1"/>
          </a:lnRef>
          <a:fillRef idx="1">
            <a:schemeClr val="lt1"/>
          </a:fillRef>
          <a:effectRef idx="0">
            <a:schemeClr val="accent1"/>
          </a:effectRef>
          <a:fontRef idx="minor">
            <a:schemeClr val="dk1"/>
          </a:fontRef>
        </p:style>
        <p:txBody>
          <a:bodyPr>
            <a:normAutofit/>
          </a:bodyPr>
          <a:lstStyle/>
          <a:p>
            <a:pPr marL="274320" indent="-274320" fontAlgn="auto">
              <a:spcAft>
                <a:spcPts val="0"/>
              </a:spcAft>
              <a:buFont typeface="Wingdings"/>
              <a:buChar char=""/>
              <a:defRPr/>
            </a:pPr>
            <a:endParaRPr lang="sl-SI" b="1" dirty="0"/>
          </a:p>
          <a:p>
            <a:pPr marL="274320" indent="-274320" fontAlgn="auto">
              <a:spcAft>
                <a:spcPts val="0"/>
              </a:spcAft>
              <a:buFont typeface="Wingdings"/>
              <a:buChar char=""/>
              <a:defRPr/>
            </a:pPr>
            <a:endParaRPr lang="sl-SI" b="1" dirty="0"/>
          </a:p>
          <a:p>
            <a:pPr marL="274320" indent="-274320" fontAlgn="auto">
              <a:spcAft>
                <a:spcPts val="0"/>
              </a:spcAft>
              <a:buFont typeface="Wingdings"/>
              <a:buChar char=""/>
              <a:defRPr/>
            </a:pPr>
            <a:endParaRPr lang="sl-SI" b="1" dirty="0"/>
          </a:p>
          <a:p>
            <a:pPr marL="274320" indent="-274320" fontAlgn="auto">
              <a:spcAft>
                <a:spcPts val="0"/>
              </a:spcAft>
              <a:buFont typeface="Wingdings"/>
              <a:buChar char=""/>
              <a:defRPr/>
            </a:pPr>
            <a:r>
              <a:rPr lang="sl-SI" b="1" dirty="0"/>
              <a:t>O aidsu (sindromu pridobljene imunske pomanjkljivosti) govorimo, kadar virus HIV tako oslabi bolnikov imunski (obrambni) sistem, da se število posebnih obrambnih celic v krvi zmanjša od normalnih 800-1050/mililiter na manj kot 200/mililiter.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2AAA785-4A66-48E9-9490-1015A053646C}"/>
              </a:ext>
            </a:extLst>
          </p:cNvPr>
          <p:cNvSpPr>
            <a:spLocks noGrp="1"/>
          </p:cNvSpPr>
          <p:nvPr>
            <p:ph type="ctrTitle"/>
          </p:nvPr>
        </p:nvSpPr>
        <p:spPr>
          <a:xfrm>
            <a:off x="2286000" y="3124200"/>
            <a:ext cx="6172200" cy="1893888"/>
          </a:xfrm>
        </p:spPr>
        <p:txBody>
          <a:bodyPr>
            <a:normAutofit fontScale="90000"/>
          </a:bodyPr>
          <a:lstStyle/>
          <a:p>
            <a:pPr marL="342900" indent="-342900" fontAlgn="auto">
              <a:spcBef>
                <a:spcPts val="600"/>
              </a:spcBef>
              <a:spcAft>
                <a:spcPts val="0"/>
              </a:spcAft>
              <a:buFont typeface="Arial" pitchFamily="34" charset="0"/>
              <a:buChar char="•"/>
              <a:defRPr/>
            </a:pPr>
            <a:r>
              <a:rPr lang="sl-SI" sz="4000" cap="none" dirty="0">
                <a:solidFill>
                  <a:srgbClr val="FF0000"/>
                </a:solidFill>
                <a:ea typeface="+mn-ea"/>
                <a:cs typeface="+mn-cs"/>
              </a:rPr>
              <a:t>Kako se okužimo?</a:t>
            </a:r>
            <a:br>
              <a:rPr lang="sl-SI" sz="2400" cap="none" dirty="0">
                <a:solidFill>
                  <a:prstClr val="black"/>
                </a:solidFill>
                <a:ea typeface="+mn-ea"/>
                <a:cs typeface="+mn-cs"/>
              </a:rPr>
            </a:br>
            <a:br>
              <a:rPr lang="sl-SI" sz="2400" cap="none" dirty="0">
                <a:solidFill>
                  <a:prstClr val="black"/>
                </a:solidFill>
                <a:ea typeface="+mn-ea"/>
                <a:cs typeface="+mn-cs"/>
              </a:rPr>
            </a:br>
            <a:r>
              <a:rPr lang="sl-SI" sz="2400" cap="none" dirty="0">
                <a:solidFill>
                  <a:prstClr val="black"/>
                </a:solidFill>
                <a:ea typeface="+mn-ea"/>
                <a:cs typeface="+mn-cs"/>
              </a:rPr>
              <a:t>    * z nezaščitenim spolnim odnosom</a:t>
            </a:r>
            <a:br>
              <a:rPr lang="sl-SI" sz="2400" cap="none" dirty="0">
                <a:solidFill>
                  <a:prstClr val="black"/>
                </a:solidFill>
                <a:ea typeface="+mn-ea"/>
                <a:cs typeface="+mn-cs"/>
              </a:rPr>
            </a:br>
            <a:r>
              <a:rPr lang="sl-SI" sz="2400" cap="none" dirty="0">
                <a:solidFill>
                  <a:prstClr val="black"/>
                </a:solidFill>
                <a:ea typeface="+mn-ea"/>
                <a:cs typeface="+mn-cs"/>
              </a:rPr>
              <a:t>    * z okuženo krvjo</a:t>
            </a:r>
            <a:br>
              <a:rPr lang="sl-SI" sz="2400" cap="none" dirty="0">
                <a:solidFill>
                  <a:prstClr val="black"/>
                </a:solidFill>
                <a:ea typeface="+mn-ea"/>
                <a:cs typeface="+mn-cs"/>
              </a:rPr>
            </a:br>
            <a:r>
              <a:rPr lang="sl-SI" sz="2400" cap="none" dirty="0">
                <a:solidFill>
                  <a:prstClr val="black"/>
                </a:solidFill>
                <a:ea typeface="+mn-ea"/>
                <a:cs typeface="+mn-cs"/>
              </a:rPr>
              <a:t>    * pri souporabi okuženih igel in                   brizgalk</a:t>
            </a:r>
            <a:br>
              <a:rPr lang="sl-SI" sz="2400" cap="none" dirty="0">
                <a:solidFill>
                  <a:prstClr val="black"/>
                </a:solidFill>
                <a:ea typeface="+mn-ea"/>
                <a:cs typeface="+mn-cs"/>
              </a:rPr>
            </a:br>
            <a:r>
              <a:rPr lang="sl-SI" sz="2400" cap="none" dirty="0">
                <a:solidFill>
                  <a:prstClr val="black"/>
                </a:solidFill>
                <a:ea typeface="+mn-ea"/>
                <a:cs typeface="+mn-cs"/>
              </a:rPr>
              <a:t>    * pri tetoviranju</a:t>
            </a:r>
            <a:br>
              <a:rPr lang="sl-SI" sz="2400" cap="none" dirty="0">
                <a:solidFill>
                  <a:prstClr val="black"/>
                </a:solidFill>
                <a:ea typeface="+mn-ea"/>
                <a:cs typeface="+mn-cs"/>
              </a:rPr>
            </a:br>
            <a:r>
              <a:rPr lang="sl-SI" sz="2400" cap="none" dirty="0">
                <a:solidFill>
                  <a:prstClr val="black"/>
                </a:solidFill>
                <a:ea typeface="+mn-ea"/>
                <a:cs typeface="+mn-cs"/>
              </a:rPr>
              <a:t>    * novorojenci od okužene matere</a:t>
            </a:r>
            <a:br>
              <a:rPr lang="sl-SI" sz="2400" cap="none" dirty="0">
                <a:solidFill>
                  <a:prstClr val="black"/>
                </a:solidFill>
                <a:ea typeface="+mn-ea"/>
                <a:cs typeface="+mn-cs"/>
              </a:rPr>
            </a:br>
            <a:br>
              <a:rPr lang="sl-SI" sz="2400" cap="none" dirty="0">
                <a:solidFill>
                  <a:prstClr val="black"/>
                </a:solidFill>
                <a:ea typeface="+mn-ea"/>
                <a:cs typeface="+mn-cs"/>
              </a:rPr>
            </a:br>
            <a:endParaRPr lang="sl-SI" dirty="0"/>
          </a:p>
        </p:txBody>
      </p:sp>
      <p:sp>
        <p:nvSpPr>
          <p:cNvPr id="12291" name="Subtitle 6">
            <a:extLst>
              <a:ext uri="{FF2B5EF4-FFF2-40B4-BE49-F238E27FC236}">
                <a16:creationId xmlns:a16="http://schemas.microsoft.com/office/drawing/2014/main" id="{48762570-E35F-4DC2-AE34-5571F51AF4A1}"/>
              </a:ext>
            </a:extLst>
          </p:cNvPr>
          <p:cNvSpPr>
            <a:spLocks noGrp="1"/>
          </p:cNvSpPr>
          <p:nvPr>
            <p:ph type="subTitle" idx="1"/>
          </p:nvPr>
        </p:nvSpPr>
        <p:spPr>
          <a:xfrm>
            <a:off x="2286000" y="5003800"/>
            <a:ext cx="6172200" cy="1371600"/>
          </a:xfrm>
        </p:spPr>
        <p:txBody>
          <a:bodyPr/>
          <a:lstStyle/>
          <a:p>
            <a:endParaRPr lang="sl-SI" altLang="sl-SI"/>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460FC3-9C14-4A93-B740-73628457D6DD}"/>
              </a:ext>
            </a:extLst>
          </p:cNvPr>
          <p:cNvSpPr>
            <a:spLocks noGrp="1"/>
          </p:cNvSpPr>
          <p:nvPr>
            <p:ph type="ctrTitle"/>
          </p:nvPr>
        </p:nvSpPr>
        <p:spPr>
          <a:xfrm>
            <a:off x="2268538" y="2133600"/>
            <a:ext cx="6172200" cy="2397125"/>
          </a:xfrm>
        </p:spPr>
        <p:txBody>
          <a:bodyPr>
            <a:normAutofit fontScale="90000"/>
          </a:bodyPr>
          <a:lstStyle/>
          <a:p>
            <a:pPr fontAlgn="auto">
              <a:spcAft>
                <a:spcPts val="0"/>
              </a:spcAft>
              <a:defRPr/>
            </a:pPr>
            <a:br>
              <a:rPr lang="sl-SI" dirty="0"/>
            </a:br>
            <a:r>
              <a:rPr lang="sl-SI" dirty="0">
                <a:solidFill>
                  <a:srgbClr val="FF0000"/>
                </a:solidFill>
              </a:rPr>
              <a:t>Kako se NE okužimo?</a:t>
            </a:r>
            <a:br>
              <a:rPr lang="sl-SI" dirty="0"/>
            </a:br>
            <a:br>
              <a:rPr lang="sl-SI" dirty="0"/>
            </a:br>
            <a:r>
              <a:rPr lang="sl-SI" dirty="0"/>
              <a:t>*običajni stiki (rokovanje)</a:t>
            </a:r>
            <a:br>
              <a:rPr lang="sl-SI" dirty="0"/>
            </a:br>
            <a:r>
              <a:rPr lang="sl-SI" dirty="0"/>
              <a:t>*bivanje v skupnih prostorih</a:t>
            </a:r>
            <a:br>
              <a:rPr lang="sl-SI" dirty="0"/>
            </a:br>
            <a:r>
              <a:rPr lang="sl-SI" dirty="0"/>
              <a:t>*kopanje v istem bazenu</a:t>
            </a:r>
            <a:br>
              <a:rPr lang="sl-SI" dirty="0"/>
            </a:br>
            <a:endParaRPr lang="sl-SI" dirty="0"/>
          </a:p>
        </p:txBody>
      </p:sp>
      <p:sp>
        <p:nvSpPr>
          <p:cNvPr id="13315" name="Subtitle 4">
            <a:extLst>
              <a:ext uri="{FF2B5EF4-FFF2-40B4-BE49-F238E27FC236}">
                <a16:creationId xmlns:a16="http://schemas.microsoft.com/office/drawing/2014/main" id="{13F3D6F6-930F-458E-8579-C00F5E0643C9}"/>
              </a:ext>
            </a:extLst>
          </p:cNvPr>
          <p:cNvSpPr>
            <a:spLocks noGrp="1"/>
          </p:cNvSpPr>
          <p:nvPr>
            <p:ph type="subTitle" idx="1"/>
          </p:nvPr>
        </p:nvSpPr>
        <p:spPr>
          <a:xfrm>
            <a:off x="2286000" y="5003800"/>
            <a:ext cx="6172200" cy="1371600"/>
          </a:xfrm>
        </p:spPr>
        <p:txBody>
          <a:bodyPr/>
          <a:lstStyle/>
          <a:p>
            <a:endParaRPr lang="sl-SI" altLang="sl-SI"/>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F4C0A-EC80-4713-9658-829C46BB20CB}"/>
              </a:ext>
            </a:extLst>
          </p:cNvPr>
          <p:cNvSpPr>
            <a:spLocks noGrp="1"/>
          </p:cNvSpPr>
          <p:nvPr>
            <p:ph type="title"/>
          </p:nvPr>
        </p:nvSpPr>
        <p:spPr/>
        <p:txBody>
          <a:bodyPr/>
          <a:lstStyle/>
          <a:p>
            <a:pPr fontAlgn="auto">
              <a:spcAft>
                <a:spcPts val="0"/>
              </a:spcAft>
              <a:defRPr/>
            </a:pPr>
            <a:r>
              <a:rPr lang="sl-SI" dirty="0">
                <a:solidFill>
                  <a:srgbClr val="FF0000"/>
                </a:solidFill>
              </a:rPr>
              <a:t>KAKO UGOTOVITI OKUŽBO S HIV/</a:t>
            </a:r>
            <a:r>
              <a:rPr lang="sl-SI" sz="3600" dirty="0">
                <a:solidFill>
                  <a:srgbClr val="FF0000"/>
                </a:solidFill>
              </a:rPr>
              <a:t>aids</a:t>
            </a:r>
            <a:r>
              <a:rPr lang="sl-SI" dirty="0">
                <a:solidFill>
                  <a:srgbClr val="FF0000"/>
                </a:solidFill>
              </a:rPr>
              <a:t>?</a:t>
            </a:r>
          </a:p>
        </p:txBody>
      </p:sp>
      <p:sp>
        <p:nvSpPr>
          <p:cNvPr id="14339" name="Content Placeholder 2">
            <a:extLst>
              <a:ext uri="{FF2B5EF4-FFF2-40B4-BE49-F238E27FC236}">
                <a16:creationId xmlns:a16="http://schemas.microsoft.com/office/drawing/2014/main" id="{F77E0A85-5ED3-4083-880D-4B72EDC89391}"/>
              </a:ext>
            </a:extLst>
          </p:cNvPr>
          <p:cNvSpPr>
            <a:spLocks noGrp="1"/>
          </p:cNvSpPr>
          <p:nvPr>
            <p:ph sz="quarter" idx="1"/>
          </p:nvPr>
        </p:nvSpPr>
        <p:spPr>
          <a:xfrm>
            <a:off x="457200" y="1600200"/>
            <a:ext cx="7467600" cy="4873625"/>
          </a:xfrm>
        </p:spPr>
        <p:txBody>
          <a:bodyPr/>
          <a:lstStyle/>
          <a:p>
            <a:r>
              <a:rPr lang="sl-SI" altLang="sl-SI"/>
              <a:t>S testiranjem:</a:t>
            </a:r>
          </a:p>
          <a:p>
            <a:endParaRPr lang="sl-SI" altLang="sl-SI"/>
          </a:p>
          <a:p>
            <a:r>
              <a:rPr lang="sl-SI" altLang="sl-SI"/>
              <a:t>Leta 1985 je bila Slovenija med prvimi državami na svetu, ki so uvedle obvezno testiranje odvzete krvi na anti- HIV protiteles. </a:t>
            </a:r>
          </a:p>
          <a:p>
            <a:r>
              <a:rPr lang="sl-SI" altLang="sl-SI"/>
              <a:t>6. januarja 1986 so v Sloveniji začeli rutinsko in obvezno testirati vsako dozo odvzete krvi o vsebnosti protiteles protiteles proti HIV, hkrati so uničili vse pozitivne doze. </a:t>
            </a:r>
          </a:p>
          <a:p>
            <a:endParaRPr lang="sl-SI" altLang="sl-SI"/>
          </a:p>
          <a:p>
            <a:r>
              <a:rPr lang="sl-SI" altLang="sl-SI"/>
              <a:t>S HIV okužena kri pri 95% prejemnikov povzroči okužbo.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7FEA70-2198-46BE-BEE8-4FA0E0C2984A}"/>
              </a:ext>
            </a:extLst>
          </p:cNvPr>
          <p:cNvSpPr>
            <a:spLocks noGrp="1"/>
          </p:cNvSpPr>
          <p:nvPr>
            <p:ph type="ctrTitle"/>
          </p:nvPr>
        </p:nvSpPr>
        <p:spPr>
          <a:xfrm>
            <a:off x="1908175" y="765175"/>
            <a:ext cx="6172200" cy="628650"/>
          </a:xfrm>
        </p:spPr>
        <p:txBody>
          <a:bodyPr/>
          <a:lstStyle/>
          <a:p>
            <a:pPr fontAlgn="auto">
              <a:spcAft>
                <a:spcPts val="0"/>
              </a:spcAft>
              <a:defRPr/>
            </a:pPr>
            <a:r>
              <a:rPr lang="sl-SI" dirty="0">
                <a:solidFill>
                  <a:srgbClr val="FF0000"/>
                </a:solidFill>
              </a:rPr>
              <a:t>Sedem stopenj bolezni</a:t>
            </a:r>
          </a:p>
        </p:txBody>
      </p:sp>
      <p:sp>
        <p:nvSpPr>
          <p:cNvPr id="15363" name="Subtitle 5">
            <a:extLst>
              <a:ext uri="{FF2B5EF4-FFF2-40B4-BE49-F238E27FC236}">
                <a16:creationId xmlns:a16="http://schemas.microsoft.com/office/drawing/2014/main" id="{0FABFF43-21EF-4240-83D4-6C4860151702}"/>
              </a:ext>
            </a:extLst>
          </p:cNvPr>
          <p:cNvSpPr>
            <a:spLocks noGrp="1"/>
          </p:cNvSpPr>
          <p:nvPr>
            <p:ph type="subTitle" idx="1"/>
          </p:nvPr>
        </p:nvSpPr>
        <p:spPr>
          <a:xfrm>
            <a:off x="2339975" y="1557338"/>
            <a:ext cx="6172200" cy="4967287"/>
          </a:xfrm>
        </p:spPr>
        <p:txBody>
          <a:bodyPr/>
          <a:lstStyle/>
          <a:p>
            <a:r>
              <a:rPr lang="sl-SI" altLang="sl-SI" sz="1600"/>
              <a:t>*1.Živčna izčrpanost</a:t>
            </a:r>
          </a:p>
          <a:p>
            <a:r>
              <a:rPr lang="sl-SI" altLang="sl-SI" sz="1600"/>
              <a:t>Prepoznavna znaka sta vsesplošna utrujenost in pomanjkanje apetita. To je stanje, v katerem telo ne ustvari dovolj energije za izvajanje vseh potrebnih nalog oz. pri svojih dejavnostih porabi več energije, kot jo lahko proizvede.</a:t>
            </a:r>
          </a:p>
          <a:p>
            <a:r>
              <a:rPr lang="sl-SI" altLang="sl-SI" sz="1600"/>
              <a:t>*2.Toksikoza ali zastrupitev</a:t>
            </a:r>
          </a:p>
          <a:p>
            <a:r>
              <a:rPr lang="sl-SI" altLang="sl-SI" sz="1600"/>
              <a:t>Pojavi se, kadar neizločene strupene snovi iz kakršnega koli vira zasitijo kri in tkiva, limfo in medprostorne tekočine – fluide.</a:t>
            </a:r>
          </a:p>
          <a:p>
            <a:r>
              <a:rPr lang="sl-SI" altLang="sl-SI" sz="1600"/>
              <a:t>*3.Draženje</a:t>
            </a:r>
          </a:p>
          <a:p>
            <a:r>
              <a:rPr lang="sl-SI" altLang="sl-SI" sz="1600"/>
              <a:t>Utrujenost in izguba apetita sta v stanju draženja izražena še močneje. Srbenje kože je močno izločanje strupov iz telesa in ko se ti pojavijo na površju kože, se ta vzdraži, srbi, peče.. Drugi opozorilni znaki so lahko depresija, živčnost, vznemirjenost, zaskrbljenost, nespečnost, glavoboli ali blažje nelagodnosti 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C8C1DF-D7BD-46CC-9347-368F397F7B8B}"/>
              </a:ext>
            </a:extLst>
          </p:cNvPr>
          <p:cNvSpPr>
            <a:spLocks noGrp="1"/>
          </p:cNvSpPr>
          <p:nvPr>
            <p:ph type="ctrTitle"/>
          </p:nvPr>
        </p:nvSpPr>
        <p:spPr>
          <a:xfrm>
            <a:off x="2286000" y="3124200"/>
            <a:ext cx="6172200" cy="1893888"/>
          </a:xfrm>
        </p:spPr>
        <p:txBody>
          <a:bodyPr/>
          <a:lstStyle/>
          <a:p>
            <a:pPr fontAlgn="auto">
              <a:spcAft>
                <a:spcPts val="0"/>
              </a:spcAft>
              <a:defRPr/>
            </a:pPr>
            <a:endParaRPr lang="sl-SI"/>
          </a:p>
        </p:txBody>
      </p:sp>
      <p:sp>
        <p:nvSpPr>
          <p:cNvPr id="16387" name="Content Placeholder 2">
            <a:extLst>
              <a:ext uri="{FF2B5EF4-FFF2-40B4-BE49-F238E27FC236}">
                <a16:creationId xmlns:a16="http://schemas.microsoft.com/office/drawing/2014/main" id="{A31D8FFE-8503-455C-96F0-D74CB7AA2AD0}"/>
              </a:ext>
            </a:extLst>
          </p:cNvPr>
          <p:cNvSpPr>
            <a:spLocks noGrp="1"/>
          </p:cNvSpPr>
          <p:nvPr>
            <p:ph type="subTitle" idx="1"/>
          </p:nvPr>
        </p:nvSpPr>
        <p:spPr>
          <a:xfrm>
            <a:off x="2286000" y="476250"/>
            <a:ext cx="6172200" cy="5899150"/>
          </a:xfrm>
        </p:spPr>
        <p:txBody>
          <a:bodyPr/>
          <a:lstStyle/>
          <a:p>
            <a:r>
              <a:rPr lang="sl-SI" altLang="sl-SI"/>
              <a:t>*4.Vnetje</a:t>
            </a:r>
          </a:p>
          <a:p>
            <a:r>
              <a:rPr lang="sl-SI" altLang="sl-SI"/>
              <a:t>V tej stopnji bolezni se strupi nakopičijo v določenem organu ali kakšnem delu telesa, ki je vneto zaradi stalnega draženja strupenih snovi.</a:t>
            </a:r>
          </a:p>
          <a:p>
            <a:r>
              <a:rPr lang="sl-SI" altLang="sl-SI"/>
              <a:t>*5. Gnojenje, čiri</a:t>
            </a:r>
          </a:p>
          <a:p>
            <a:r>
              <a:rPr lang="sl-SI" altLang="sl-SI"/>
              <a:t>Ta stopnja bolezni se pojavi, ko je strateška količina celic in tkiv že uničena. Stanje je zelo boleče, saj je s tem prizadet tudi živčni sistem.</a:t>
            </a:r>
          </a:p>
          <a:p>
            <a:r>
              <a:rPr lang="sl-SI" altLang="sl-SI"/>
              <a:t>*6. Zatrditev</a:t>
            </a:r>
          </a:p>
          <a:p>
            <a:r>
              <a:rPr lang="sl-SI" altLang="sl-SI"/>
              <a:t>To je način, s katerim telo shrani in obdrži te strupene snovi na določenem mestu in jim prepreči širjenje po telesu.</a:t>
            </a:r>
          </a:p>
          <a:p>
            <a:r>
              <a:rPr lang="sl-SI" altLang="sl-SI"/>
              <a:t>*7. Rak</a:t>
            </a:r>
          </a:p>
          <a:p>
            <a:r>
              <a:rPr lang="sl-SI" altLang="sl-SI"/>
              <a:t>Zadnja stopnja v razvoju bolezni je rak, ki se običajno konča usodno, predvsem kadar se nadaljujejo vzroki, ki so pripeljali do tega mesta. Na tej stopnji je vitalnost telesa že zelo ogrožena, celice že dalj časa niso več pod možgansko kontrolo, zato se množijo divje, neorganizirano.</a:t>
            </a:r>
          </a:p>
          <a:p>
            <a:endParaRPr lang="sl-SI" altLang="sl-SI"/>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docProps/app.xml><?xml version="1.0" encoding="utf-8"?>
<Properties xmlns="http://schemas.openxmlformats.org/officeDocument/2006/extended-properties" xmlns:vt="http://schemas.openxmlformats.org/officeDocument/2006/docPropsVTypes">
  <Template>Oriel</Template>
  <TotalTime>0</TotalTime>
  <Words>665</Words>
  <Application>Microsoft Office PowerPoint</Application>
  <PresentationFormat>On-screen Show (4:3)</PresentationFormat>
  <Paragraphs>45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Schoolbook</vt:lpstr>
      <vt:lpstr>Wingdings</vt:lpstr>
      <vt:lpstr>Wingdings 2</vt:lpstr>
      <vt:lpstr>Oriel</vt:lpstr>
      <vt:lpstr>            AIDS</vt:lpstr>
      <vt:lpstr>Kaj je?</vt:lpstr>
      <vt:lpstr>Kaj je HIV?  </vt:lpstr>
      <vt:lpstr>PowerPoint Presentation</vt:lpstr>
      <vt:lpstr>Kako se okužimo?      * z nezaščitenim spolnim odnosom     * z okuženo krvjo     * pri souporabi okuženih igel in                   brizgalk     * pri tetoviranju     * novorojenci od okužene matere  </vt:lpstr>
      <vt:lpstr> Kako se NE okužimo?  *običajni stiki (rokovanje) *bivanje v skupnih prostorih *kopanje v istem bazenu </vt:lpstr>
      <vt:lpstr>KAKO UGOTOVITI OKUŽBO S HIV/aids?</vt:lpstr>
      <vt:lpstr>Sedem stopenj bolezni</vt:lpstr>
      <vt:lpstr>PowerPoint Presentation</vt:lpstr>
      <vt:lpstr>zdravljenje</vt:lpstr>
      <vt:lpstr>1. december-svetovni dan boja proti aidsu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2019-05-30T09:27:03Z</dcterms:created>
  <dcterms:modified xsi:type="dcterms:W3CDTF">2019-05-30T09:27:03Z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