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7" r:id="rId1"/>
  </p:sldMasterIdLst>
  <p:sldIdLst>
    <p:sldId id="256" r:id="rId2"/>
    <p:sldId id="257" r:id="rId3"/>
    <p:sldId id="258" r:id="rId4"/>
    <p:sldId id="259" r:id="rId5"/>
    <p:sldId id="260" r:id="rId6"/>
    <p:sldId id="277" r:id="rId7"/>
    <p:sldId id="278" r:id="rId8"/>
    <p:sldId id="261" r:id="rId9"/>
    <p:sldId id="279" r:id="rId10"/>
    <p:sldId id="262" r:id="rId11"/>
    <p:sldId id="263" r:id="rId12"/>
    <p:sldId id="274" r:id="rId13"/>
    <p:sldId id="265" r:id="rId14"/>
    <p:sldId id="271" r:id="rId15"/>
    <p:sldId id="272" r:id="rId16"/>
    <p:sldId id="267" r:id="rId17"/>
    <p:sldId id="268" r:id="rId18"/>
    <p:sldId id="275" r:id="rId19"/>
    <p:sldId id="269" r:id="rId20"/>
    <p:sldId id="276" r:id="rId21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6699FF"/>
    <a:srgbClr val="FFCCCC"/>
    <a:srgbClr val="FFFF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>
            <a:extLst>
              <a:ext uri="{FF2B5EF4-FFF2-40B4-BE49-F238E27FC236}">
                <a16:creationId xmlns:a16="http://schemas.microsoft.com/office/drawing/2014/main" id="{D62F4FFE-554E-49C7-8927-189ECCCB2390}"/>
              </a:ext>
            </a:extLst>
          </p:cNvPr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14339" name="Freeform 3">
              <a:extLst>
                <a:ext uri="{FF2B5EF4-FFF2-40B4-BE49-F238E27FC236}">
                  <a16:creationId xmlns:a16="http://schemas.microsoft.com/office/drawing/2014/main" id="{748B2F08-BC2E-485E-AAB7-F335CF21866D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768 w 2780"/>
                <a:gd name="T1" fmla="*/ 18 h 953"/>
                <a:gd name="T2" fmla="*/ 2678 w 2780"/>
                <a:gd name="T3" fmla="*/ 24 h 953"/>
                <a:gd name="T4" fmla="*/ 2613 w 2780"/>
                <a:gd name="T5" fmla="*/ 102 h 953"/>
                <a:gd name="T6" fmla="*/ 2511 w 2780"/>
                <a:gd name="T7" fmla="*/ 156 h 953"/>
                <a:gd name="T8" fmla="*/ 2505 w 2780"/>
                <a:gd name="T9" fmla="*/ 222 h 953"/>
                <a:gd name="T10" fmla="*/ 2487 w 2780"/>
                <a:gd name="T11" fmla="*/ 246 h 953"/>
                <a:gd name="T12" fmla="*/ 2469 w 2780"/>
                <a:gd name="T13" fmla="*/ 252 h 953"/>
                <a:gd name="T14" fmla="*/ 2397 w 2780"/>
                <a:gd name="T15" fmla="*/ 210 h 953"/>
                <a:gd name="T16" fmla="*/ 2260 w 2780"/>
                <a:gd name="T17" fmla="*/ 192 h 953"/>
                <a:gd name="T18" fmla="*/ 2236 w 2780"/>
                <a:gd name="T19" fmla="*/ 186 h 953"/>
                <a:gd name="T20" fmla="*/ 2218 w 2780"/>
                <a:gd name="T21" fmla="*/ 192 h 953"/>
                <a:gd name="T22" fmla="*/ 2146 w 2780"/>
                <a:gd name="T23" fmla="*/ 228 h 953"/>
                <a:gd name="T24" fmla="*/ 2110 w 2780"/>
                <a:gd name="T25" fmla="*/ 240 h 953"/>
                <a:gd name="T26" fmla="*/ 2086 w 2780"/>
                <a:gd name="T27" fmla="*/ 246 h 953"/>
                <a:gd name="T28" fmla="*/ 2074 w 2780"/>
                <a:gd name="T29" fmla="*/ 258 h 953"/>
                <a:gd name="T30" fmla="*/ 2074 w 2780"/>
                <a:gd name="T31" fmla="*/ 276 h 953"/>
                <a:gd name="T32" fmla="*/ 2051 w 2780"/>
                <a:gd name="T33" fmla="*/ 300 h 953"/>
                <a:gd name="T34" fmla="*/ 2033 w 2780"/>
                <a:gd name="T35" fmla="*/ 312 h 953"/>
                <a:gd name="T36" fmla="*/ 2021 w 2780"/>
                <a:gd name="T37" fmla="*/ 324 h 953"/>
                <a:gd name="T38" fmla="*/ 2009 w 2780"/>
                <a:gd name="T39" fmla="*/ 336 h 953"/>
                <a:gd name="T40" fmla="*/ 1979 w 2780"/>
                <a:gd name="T41" fmla="*/ 342 h 953"/>
                <a:gd name="T42" fmla="*/ 1913 w 2780"/>
                <a:gd name="T43" fmla="*/ 336 h 953"/>
                <a:gd name="T44" fmla="*/ 1877 w 2780"/>
                <a:gd name="T45" fmla="*/ 330 h 953"/>
                <a:gd name="T46" fmla="*/ 1865 w 2780"/>
                <a:gd name="T47" fmla="*/ 342 h 953"/>
                <a:gd name="T48" fmla="*/ 1853 w 2780"/>
                <a:gd name="T49" fmla="*/ 354 h 953"/>
                <a:gd name="T50" fmla="*/ 1823 w 2780"/>
                <a:gd name="T51" fmla="*/ 360 h 953"/>
                <a:gd name="T52" fmla="*/ 1764 w 2780"/>
                <a:gd name="T53" fmla="*/ 342 h 953"/>
                <a:gd name="T54" fmla="*/ 1740 w 2780"/>
                <a:gd name="T55" fmla="*/ 342 h 953"/>
                <a:gd name="T56" fmla="*/ 1716 w 2780"/>
                <a:gd name="T57" fmla="*/ 354 h 953"/>
                <a:gd name="T58" fmla="*/ 1656 w 2780"/>
                <a:gd name="T59" fmla="*/ 425 h 953"/>
                <a:gd name="T60" fmla="*/ 1614 w 2780"/>
                <a:gd name="T61" fmla="*/ 569 h 953"/>
                <a:gd name="T62" fmla="*/ 1614 w 2780"/>
                <a:gd name="T63" fmla="*/ 593 h 953"/>
                <a:gd name="T64" fmla="*/ 1620 w 2780"/>
                <a:gd name="T65" fmla="*/ 641 h 953"/>
                <a:gd name="T66" fmla="*/ 1638 w 2780"/>
                <a:gd name="T67" fmla="*/ 659 h 953"/>
                <a:gd name="T68" fmla="*/ 1632 w 2780"/>
                <a:gd name="T69" fmla="*/ 671 h 953"/>
                <a:gd name="T70" fmla="*/ 1620 w 2780"/>
                <a:gd name="T71" fmla="*/ 683 h 953"/>
                <a:gd name="T72" fmla="*/ 1542 w 2780"/>
                <a:gd name="T73" fmla="*/ 689 h 953"/>
                <a:gd name="T74" fmla="*/ 1465 w 2780"/>
                <a:gd name="T75" fmla="*/ 629 h 953"/>
                <a:gd name="T76" fmla="*/ 1333 w 2780"/>
                <a:gd name="T77" fmla="*/ 587 h 953"/>
                <a:gd name="T78" fmla="*/ 1184 w 2780"/>
                <a:gd name="T79" fmla="*/ 671 h 953"/>
                <a:gd name="T80" fmla="*/ 1016 w 2780"/>
                <a:gd name="T81" fmla="*/ 731 h 953"/>
                <a:gd name="T82" fmla="*/ 813 w 2780"/>
                <a:gd name="T83" fmla="*/ 743 h 953"/>
                <a:gd name="T84" fmla="*/ 628 w 2780"/>
                <a:gd name="T85" fmla="*/ 701 h 953"/>
                <a:gd name="T86" fmla="*/ 568 w 2780"/>
                <a:gd name="T87" fmla="*/ 695 h 953"/>
                <a:gd name="T88" fmla="*/ 556 w 2780"/>
                <a:gd name="T89" fmla="*/ 701 h 953"/>
                <a:gd name="T90" fmla="*/ 520 w 2780"/>
                <a:gd name="T91" fmla="*/ 731 h 953"/>
                <a:gd name="T92" fmla="*/ 436 w 2780"/>
                <a:gd name="T93" fmla="*/ 809 h 953"/>
                <a:gd name="T94" fmla="*/ 406 w 2780"/>
                <a:gd name="T95" fmla="*/ 821 h 953"/>
                <a:gd name="T96" fmla="*/ 382 w 2780"/>
                <a:gd name="T97" fmla="*/ 821 h 953"/>
                <a:gd name="T98" fmla="*/ 335 w 2780"/>
                <a:gd name="T99" fmla="*/ 827 h 953"/>
                <a:gd name="T100" fmla="*/ 209 w 2780"/>
                <a:gd name="T101" fmla="*/ 851 h 953"/>
                <a:gd name="T102" fmla="*/ 173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780 w 2780"/>
                <a:gd name="T115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4340" name="Freeform 4">
              <a:extLst>
                <a:ext uri="{FF2B5EF4-FFF2-40B4-BE49-F238E27FC236}">
                  <a16:creationId xmlns:a16="http://schemas.microsoft.com/office/drawing/2014/main" id="{5D844253-2306-4A6B-8845-D057F8F49EC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>
                <a:gd name="T0" fmla="*/ 12 w 12"/>
                <a:gd name="T1" fmla="*/ 18 h 18"/>
                <a:gd name="T2" fmla="*/ 12 w 12"/>
                <a:gd name="T3" fmla="*/ 12 h 18"/>
                <a:gd name="T4" fmla="*/ 6 w 12"/>
                <a:gd name="T5" fmla="*/ 6 h 18"/>
                <a:gd name="T6" fmla="*/ 6 w 12"/>
                <a:gd name="T7" fmla="*/ 6 h 18"/>
                <a:gd name="T8" fmla="*/ 0 w 12"/>
                <a:gd name="T9" fmla="*/ 0 h 18"/>
                <a:gd name="T10" fmla="*/ 12 w 12"/>
                <a:gd name="T11" fmla="*/ 18 h 18"/>
                <a:gd name="T12" fmla="*/ 12 w 12"/>
                <a:gd name="T13" fmla="*/ 18 h 18"/>
                <a:gd name="T14" fmla="*/ 12 w 12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4341" name="Freeform 5">
              <a:extLst>
                <a:ext uri="{FF2B5EF4-FFF2-40B4-BE49-F238E27FC236}">
                  <a16:creationId xmlns:a16="http://schemas.microsoft.com/office/drawing/2014/main" id="{2F0EEBE5-27EC-4AE4-A2E6-3DA7BEF0A9B3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>
                <a:gd name="T0" fmla="*/ 0 w 6"/>
                <a:gd name="T1" fmla="*/ 12 h 18"/>
                <a:gd name="T2" fmla="*/ 6 w 6"/>
                <a:gd name="T3" fmla="*/ 18 h 18"/>
                <a:gd name="T4" fmla="*/ 0 w 6"/>
                <a:gd name="T5" fmla="*/ 0 h 18"/>
                <a:gd name="T6" fmla="*/ 0 w 6"/>
                <a:gd name="T7" fmla="*/ 12 h 18"/>
                <a:gd name="T8" fmla="*/ 0 w 6"/>
                <a:gd name="T9" fmla="*/ 12 h 18"/>
                <a:gd name="T10" fmla="*/ 0 w 6"/>
                <a:gd name="T1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4342" name="Freeform 6">
              <a:extLst>
                <a:ext uri="{FF2B5EF4-FFF2-40B4-BE49-F238E27FC236}">
                  <a16:creationId xmlns:a16="http://schemas.microsoft.com/office/drawing/2014/main" id="{752779E2-80D9-4CC8-9299-FA39945CCF4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>
                <a:gd name="T0" fmla="*/ 280 w 304"/>
                <a:gd name="T1" fmla="*/ 42 h 741"/>
                <a:gd name="T2" fmla="*/ 274 w 304"/>
                <a:gd name="T3" fmla="*/ 42 h 741"/>
                <a:gd name="T4" fmla="*/ 268 w 304"/>
                <a:gd name="T5" fmla="*/ 42 h 741"/>
                <a:gd name="T6" fmla="*/ 256 w 304"/>
                <a:gd name="T7" fmla="*/ 42 h 741"/>
                <a:gd name="T8" fmla="*/ 238 w 304"/>
                <a:gd name="T9" fmla="*/ 48 h 741"/>
                <a:gd name="T10" fmla="*/ 214 w 304"/>
                <a:gd name="T11" fmla="*/ 12 h 741"/>
                <a:gd name="T12" fmla="*/ 196 w 304"/>
                <a:gd name="T13" fmla="*/ 0 h 741"/>
                <a:gd name="T14" fmla="*/ 196 w 304"/>
                <a:gd name="T15" fmla="*/ 0 h 741"/>
                <a:gd name="T16" fmla="*/ 164 w 304"/>
                <a:gd name="T17" fmla="*/ 167 h 741"/>
                <a:gd name="T18" fmla="*/ 144 w 304"/>
                <a:gd name="T19" fmla="*/ 217 h 741"/>
                <a:gd name="T20" fmla="*/ 110 w 304"/>
                <a:gd name="T21" fmla="*/ 281 h 741"/>
                <a:gd name="T22" fmla="*/ 96 w 304"/>
                <a:gd name="T23" fmla="*/ 327 h 741"/>
                <a:gd name="T24" fmla="*/ 124 w 304"/>
                <a:gd name="T25" fmla="*/ 405 h 741"/>
                <a:gd name="T26" fmla="*/ 100 w 304"/>
                <a:gd name="T27" fmla="*/ 463 h 741"/>
                <a:gd name="T28" fmla="*/ 68 w 304"/>
                <a:gd name="T29" fmla="*/ 503 h 741"/>
                <a:gd name="T30" fmla="*/ 30 w 304"/>
                <a:gd name="T31" fmla="*/ 539 h 741"/>
                <a:gd name="T32" fmla="*/ 24 w 304"/>
                <a:gd name="T33" fmla="*/ 613 h 741"/>
                <a:gd name="T34" fmla="*/ 0 w 304"/>
                <a:gd name="T35" fmla="*/ 741 h 741"/>
                <a:gd name="T36" fmla="*/ 202 w 304"/>
                <a:gd name="T37" fmla="*/ 741 h 741"/>
                <a:gd name="T38" fmla="*/ 180 w 304"/>
                <a:gd name="T39" fmla="*/ 639 h 741"/>
                <a:gd name="T40" fmla="*/ 192 w 304"/>
                <a:gd name="T41" fmla="*/ 589 h 741"/>
                <a:gd name="T42" fmla="*/ 178 w 304"/>
                <a:gd name="T43" fmla="*/ 539 h 741"/>
                <a:gd name="T44" fmla="*/ 190 w 304"/>
                <a:gd name="T45" fmla="*/ 499 h 741"/>
                <a:gd name="T46" fmla="*/ 184 w 304"/>
                <a:gd name="T47" fmla="*/ 465 h 741"/>
                <a:gd name="T48" fmla="*/ 192 w 304"/>
                <a:gd name="T49" fmla="*/ 391 h 741"/>
                <a:gd name="T50" fmla="*/ 216 w 304"/>
                <a:gd name="T51" fmla="*/ 313 h 741"/>
                <a:gd name="T52" fmla="*/ 238 w 304"/>
                <a:gd name="T53" fmla="*/ 249 h 741"/>
                <a:gd name="T54" fmla="*/ 268 w 304"/>
                <a:gd name="T55" fmla="*/ 185 h 741"/>
                <a:gd name="T56" fmla="*/ 284 w 304"/>
                <a:gd name="T57" fmla="*/ 159 h 741"/>
                <a:gd name="T58" fmla="*/ 304 w 304"/>
                <a:gd name="T59" fmla="*/ 12 h 741"/>
                <a:gd name="T60" fmla="*/ 298 w 304"/>
                <a:gd name="T61" fmla="*/ 24 h 741"/>
                <a:gd name="T62" fmla="*/ 292 w 304"/>
                <a:gd name="T63" fmla="*/ 30 h 741"/>
                <a:gd name="T64" fmla="*/ 292 w 304"/>
                <a:gd name="T65" fmla="*/ 36 h 741"/>
                <a:gd name="T66" fmla="*/ 286 w 304"/>
                <a:gd name="T67" fmla="*/ 36 h 741"/>
                <a:gd name="T68" fmla="*/ 286 w 304"/>
                <a:gd name="T69" fmla="*/ 42 h 741"/>
                <a:gd name="T70" fmla="*/ 280 w 304"/>
                <a:gd name="T71" fmla="*/ 42 h 741"/>
                <a:gd name="T72" fmla="*/ 280 w 304"/>
                <a:gd name="T73" fmla="*/ 42 h 741"/>
                <a:gd name="T74" fmla="*/ 280 w 304"/>
                <a:gd name="T75" fmla="*/ 42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4343" name="Freeform 7">
              <a:extLst>
                <a:ext uri="{FF2B5EF4-FFF2-40B4-BE49-F238E27FC236}">
                  <a16:creationId xmlns:a16="http://schemas.microsoft.com/office/drawing/2014/main" id="{ED0D4366-CF01-4C2B-9394-7F892B499723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>
                <a:gd name="T0" fmla="*/ 284 w 314"/>
                <a:gd name="T1" fmla="*/ 6 h 767"/>
                <a:gd name="T2" fmla="*/ 278 w 314"/>
                <a:gd name="T3" fmla="*/ 6 h 767"/>
                <a:gd name="T4" fmla="*/ 272 w 314"/>
                <a:gd name="T5" fmla="*/ 12 h 767"/>
                <a:gd name="T6" fmla="*/ 254 w 314"/>
                <a:gd name="T7" fmla="*/ 18 h 767"/>
                <a:gd name="T8" fmla="*/ 230 w 314"/>
                <a:gd name="T9" fmla="*/ 24 h 767"/>
                <a:gd name="T10" fmla="*/ 206 w 314"/>
                <a:gd name="T11" fmla="*/ 42 h 767"/>
                <a:gd name="T12" fmla="*/ 188 w 314"/>
                <a:gd name="T13" fmla="*/ 48 h 767"/>
                <a:gd name="T14" fmla="*/ 176 w 314"/>
                <a:gd name="T15" fmla="*/ 54 h 767"/>
                <a:gd name="T16" fmla="*/ 170 w 314"/>
                <a:gd name="T17" fmla="*/ 54 h 767"/>
                <a:gd name="T18" fmla="*/ 150 w 314"/>
                <a:gd name="T19" fmla="*/ 169 h 767"/>
                <a:gd name="T20" fmla="*/ 110 w 314"/>
                <a:gd name="T21" fmla="*/ 225 h 767"/>
                <a:gd name="T22" fmla="*/ 54 w 314"/>
                <a:gd name="T23" fmla="*/ 383 h 767"/>
                <a:gd name="T24" fmla="*/ 82 w 314"/>
                <a:gd name="T25" fmla="*/ 555 h 767"/>
                <a:gd name="T26" fmla="*/ 40 w 314"/>
                <a:gd name="T27" fmla="*/ 679 h 767"/>
                <a:gd name="T28" fmla="*/ 0 w 314"/>
                <a:gd name="T29" fmla="*/ 767 h 767"/>
                <a:gd name="T30" fmla="*/ 108 w 314"/>
                <a:gd name="T31" fmla="*/ 767 h 767"/>
                <a:gd name="T32" fmla="*/ 120 w 314"/>
                <a:gd name="T33" fmla="*/ 611 h 767"/>
                <a:gd name="T34" fmla="*/ 148 w 314"/>
                <a:gd name="T35" fmla="*/ 499 h 767"/>
                <a:gd name="T36" fmla="*/ 160 w 314"/>
                <a:gd name="T37" fmla="*/ 367 h 767"/>
                <a:gd name="T38" fmla="*/ 218 w 314"/>
                <a:gd name="T39" fmla="*/ 327 h 767"/>
                <a:gd name="T40" fmla="*/ 238 w 314"/>
                <a:gd name="T41" fmla="*/ 221 h 767"/>
                <a:gd name="T42" fmla="*/ 296 w 314"/>
                <a:gd name="T43" fmla="*/ 135 h 767"/>
                <a:gd name="T44" fmla="*/ 314 w 314"/>
                <a:gd name="T45" fmla="*/ 0 h 767"/>
                <a:gd name="T46" fmla="*/ 302 w 314"/>
                <a:gd name="T47" fmla="*/ 0 h 767"/>
                <a:gd name="T48" fmla="*/ 296 w 314"/>
                <a:gd name="T49" fmla="*/ 0 h 767"/>
                <a:gd name="T50" fmla="*/ 290 w 314"/>
                <a:gd name="T51" fmla="*/ 0 h 767"/>
                <a:gd name="T52" fmla="*/ 284 w 314"/>
                <a:gd name="T53" fmla="*/ 6 h 767"/>
                <a:gd name="T54" fmla="*/ 284 w 314"/>
                <a:gd name="T55" fmla="*/ 6 h 767"/>
                <a:gd name="T56" fmla="*/ 284 w 314"/>
                <a:gd name="T57" fmla="*/ 6 h 767"/>
                <a:gd name="T58" fmla="*/ 284 w 314"/>
                <a:gd name="T59" fmla="*/ 6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4344" name="Freeform 8">
              <a:extLst>
                <a:ext uri="{FF2B5EF4-FFF2-40B4-BE49-F238E27FC236}">
                  <a16:creationId xmlns:a16="http://schemas.microsoft.com/office/drawing/2014/main" id="{C33484D9-9363-4BE8-85AB-D6B22DF143F4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>
                <a:gd name="T0" fmla="*/ 257 w 275"/>
                <a:gd name="T1" fmla="*/ 12 h 623"/>
                <a:gd name="T2" fmla="*/ 239 w 275"/>
                <a:gd name="T3" fmla="*/ 6 h 623"/>
                <a:gd name="T4" fmla="*/ 203 w 275"/>
                <a:gd name="T5" fmla="*/ 6 h 623"/>
                <a:gd name="T6" fmla="*/ 203 w 275"/>
                <a:gd name="T7" fmla="*/ 6 h 623"/>
                <a:gd name="T8" fmla="*/ 197 w 275"/>
                <a:gd name="T9" fmla="*/ 6 h 623"/>
                <a:gd name="T10" fmla="*/ 185 w 275"/>
                <a:gd name="T11" fmla="*/ 0 h 623"/>
                <a:gd name="T12" fmla="*/ 173 w 275"/>
                <a:gd name="T13" fmla="*/ 0 h 623"/>
                <a:gd name="T14" fmla="*/ 166 w 275"/>
                <a:gd name="T15" fmla="*/ 0 h 623"/>
                <a:gd name="T16" fmla="*/ 160 w 275"/>
                <a:gd name="T17" fmla="*/ 0 h 623"/>
                <a:gd name="T18" fmla="*/ 144 w 275"/>
                <a:gd name="T19" fmla="*/ 117 h 623"/>
                <a:gd name="T20" fmla="*/ 128 w 275"/>
                <a:gd name="T21" fmla="*/ 185 h 623"/>
                <a:gd name="T22" fmla="*/ 58 w 275"/>
                <a:gd name="T23" fmla="*/ 299 h 623"/>
                <a:gd name="T24" fmla="*/ 54 w 275"/>
                <a:gd name="T25" fmla="*/ 441 h 623"/>
                <a:gd name="T26" fmla="*/ 24 w 275"/>
                <a:gd name="T27" fmla="*/ 523 h 623"/>
                <a:gd name="T28" fmla="*/ 0 w 275"/>
                <a:gd name="T29" fmla="*/ 623 h 623"/>
                <a:gd name="T30" fmla="*/ 78 w 275"/>
                <a:gd name="T31" fmla="*/ 623 h 623"/>
                <a:gd name="T32" fmla="*/ 92 w 275"/>
                <a:gd name="T33" fmla="*/ 555 h 623"/>
                <a:gd name="T34" fmla="*/ 134 w 275"/>
                <a:gd name="T35" fmla="*/ 447 h 623"/>
                <a:gd name="T36" fmla="*/ 158 w 275"/>
                <a:gd name="T37" fmla="*/ 315 h 623"/>
                <a:gd name="T38" fmla="*/ 184 w 275"/>
                <a:gd name="T39" fmla="*/ 257 h 623"/>
                <a:gd name="T40" fmla="*/ 216 w 275"/>
                <a:gd name="T41" fmla="*/ 211 h 623"/>
                <a:gd name="T42" fmla="*/ 222 w 275"/>
                <a:gd name="T43" fmla="*/ 145 h 623"/>
                <a:gd name="T44" fmla="*/ 240 w 275"/>
                <a:gd name="T45" fmla="*/ 111 h 623"/>
                <a:gd name="T46" fmla="*/ 262 w 275"/>
                <a:gd name="T47" fmla="*/ 79 h 623"/>
                <a:gd name="T48" fmla="*/ 275 w 275"/>
                <a:gd name="T49" fmla="*/ 6 h 623"/>
                <a:gd name="T50" fmla="*/ 263 w 275"/>
                <a:gd name="T51" fmla="*/ 12 h 623"/>
                <a:gd name="T52" fmla="*/ 257 w 275"/>
                <a:gd name="T53" fmla="*/ 12 h 623"/>
                <a:gd name="T54" fmla="*/ 257 w 275"/>
                <a:gd name="T55" fmla="*/ 12 h 623"/>
                <a:gd name="T56" fmla="*/ 257 w 275"/>
                <a:gd name="T57" fmla="*/ 12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4345" name="Freeform 9">
              <a:extLst>
                <a:ext uri="{FF2B5EF4-FFF2-40B4-BE49-F238E27FC236}">
                  <a16:creationId xmlns:a16="http://schemas.microsoft.com/office/drawing/2014/main" id="{69EBB7FA-2890-4273-8224-0E013947A939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>
                <a:gd name="T0" fmla="*/ 171 w 213"/>
                <a:gd name="T1" fmla="*/ 12 h 611"/>
                <a:gd name="T2" fmla="*/ 159 w 213"/>
                <a:gd name="T3" fmla="*/ 24 h 611"/>
                <a:gd name="T4" fmla="*/ 153 w 213"/>
                <a:gd name="T5" fmla="*/ 36 h 611"/>
                <a:gd name="T6" fmla="*/ 128 w 213"/>
                <a:gd name="T7" fmla="*/ 60 h 611"/>
                <a:gd name="T8" fmla="*/ 110 w 213"/>
                <a:gd name="T9" fmla="*/ 83 h 611"/>
                <a:gd name="T10" fmla="*/ 86 w 213"/>
                <a:gd name="T11" fmla="*/ 119 h 611"/>
                <a:gd name="T12" fmla="*/ 68 w 213"/>
                <a:gd name="T13" fmla="*/ 167 h 611"/>
                <a:gd name="T14" fmla="*/ 68 w 213"/>
                <a:gd name="T15" fmla="*/ 221 h 611"/>
                <a:gd name="T16" fmla="*/ 68 w 213"/>
                <a:gd name="T17" fmla="*/ 227 h 611"/>
                <a:gd name="T18" fmla="*/ 68 w 213"/>
                <a:gd name="T19" fmla="*/ 233 h 611"/>
                <a:gd name="T20" fmla="*/ 68 w 213"/>
                <a:gd name="T21" fmla="*/ 239 h 611"/>
                <a:gd name="T22" fmla="*/ 68 w 213"/>
                <a:gd name="T23" fmla="*/ 245 h 611"/>
                <a:gd name="T24" fmla="*/ 68 w 213"/>
                <a:gd name="T25" fmla="*/ 251 h 611"/>
                <a:gd name="T26" fmla="*/ 68 w 213"/>
                <a:gd name="T27" fmla="*/ 251 h 611"/>
                <a:gd name="T28" fmla="*/ 68 w 213"/>
                <a:gd name="T29" fmla="*/ 257 h 611"/>
                <a:gd name="T30" fmla="*/ 68 w 213"/>
                <a:gd name="T31" fmla="*/ 269 h 611"/>
                <a:gd name="T32" fmla="*/ 74 w 213"/>
                <a:gd name="T33" fmla="*/ 287 h 611"/>
                <a:gd name="T34" fmla="*/ 80 w 213"/>
                <a:gd name="T35" fmla="*/ 305 h 611"/>
                <a:gd name="T36" fmla="*/ 86 w 213"/>
                <a:gd name="T37" fmla="*/ 311 h 611"/>
                <a:gd name="T38" fmla="*/ 86 w 213"/>
                <a:gd name="T39" fmla="*/ 311 h 611"/>
                <a:gd name="T40" fmla="*/ 92 w 213"/>
                <a:gd name="T41" fmla="*/ 317 h 611"/>
                <a:gd name="T42" fmla="*/ 92 w 213"/>
                <a:gd name="T43" fmla="*/ 323 h 611"/>
                <a:gd name="T44" fmla="*/ 92 w 213"/>
                <a:gd name="T45" fmla="*/ 323 h 611"/>
                <a:gd name="T46" fmla="*/ 24 w 213"/>
                <a:gd name="T47" fmla="*/ 437 h 611"/>
                <a:gd name="T48" fmla="*/ 18 w 213"/>
                <a:gd name="T49" fmla="*/ 471 h 611"/>
                <a:gd name="T50" fmla="*/ 0 w 213"/>
                <a:gd name="T51" fmla="*/ 547 h 611"/>
                <a:gd name="T52" fmla="*/ 50 w 213"/>
                <a:gd name="T53" fmla="*/ 611 h 611"/>
                <a:gd name="T54" fmla="*/ 114 w 213"/>
                <a:gd name="T55" fmla="*/ 611 h 611"/>
                <a:gd name="T56" fmla="*/ 104 w 213"/>
                <a:gd name="T57" fmla="*/ 555 h 611"/>
                <a:gd name="T58" fmla="*/ 120 w 213"/>
                <a:gd name="T59" fmla="*/ 515 h 611"/>
                <a:gd name="T60" fmla="*/ 150 w 213"/>
                <a:gd name="T61" fmla="*/ 449 h 611"/>
                <a:gd name="T62" fmla="*/ 166 w 213"/>
                <a:gd name="T63" fmla="*/ 377 h 611"/>
                <a:gd name="T64" fmla="*/ 156 w 213"/>
                <a:gd name="T65" fmla="*/ 295 h 611"/>
                <a:gd name="T66" fmla="*/ 170 w 213"/>
                <a:gd name="T67" fmla="*/ 203 h 611"/>
                <a:gd name="T68" fmla="*/ 212 w 213"/>
                <a:gd name="T69" fmla="*/ 95 h 611"/>
                <a:gd name="T70" fmla="*/ 213 w 213"/>
                <a:gd name="T71" fmla="*/ 0 h 611"/>
                <a:gd name="T72" fmla="*/ 207 w 213"/>
                <a:gd name="T73" fmla="*/ 0 h 611"/>
                <a:gd name="T74" fmla="*/ 201 w 213"/>
                <a:gd name="T75" fmla="*/ 0 h 611"/>
                <a:gd name="T76" fmla="*/ 195 w 213"/>
                <a:gd name="T77" fmla="*/ 0 h 611"/>
                <a:gd name="T78" fmla="*/ 189 w 213"/>
                <a:gd name="T79" fmla="*/ 0 h 611"/>
                <a:gd name="T80" fmla="*/ 183 w 213"/>
                <a:gd name="T81" fmla="*/ 6 h 611"/>
                <a:gd name="T82" fmla="*/ 177 w 213"/>
                <a:gd name="T83" fmla="*/ 6 h 611"/>
                <a:gd name="T84" fmla="*/ 171 w 213"/>
                <a:gd name="T85" fmla="*/ 12 h 611"/>
                <a:gd name="T86" fmla="*/ 171 w 213"/>
                <a:gd name="T87" fmla="*/ 12 h 611"/>
                <a:gd name="T88" fmla="*/ 171 w 213"/>
                <a:gd name="T89" fmla="*/ 12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4346" name="Freeform 10">
              <a:extLst>
                <a:ext uri="{FF2B5EF4-FFF2-40B4-BE49-F238E27FC236}">
                  <a16:creationId xmlns:a16="http://schemas.microsoft.com/office/drawing/2014/main" id="{5B28AC58-89F1-41D6-8E4A-812532EA025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>
                <a:gd name="T0" fmla="*/ 149 w 167"/>
                <a:gd name="T1" fmla="*/ 60 h 384"/>
                <a:gd name="T2" fmla="*/ 119 w 167"/>
                <a:gd name="T3" fmla="*/ 30 h 384"/>
                <a:gd name="T4" fmla="*/ 89 w 167"/>
                <a:gd name="T5" fmla="*/ 12 h 384"/>
                <a:gd name="T6" fmla="*/ 59 w 167"/>
                <a:gd name="T7" fmla="*/ 0 h 384"/>
                <a:gd name="T8" fmla="*/ 54 w 167"/>
                <a:gd name="T9" fmla="*/ 70 h 384"/>
                <a:gd name="T10" fmla="*/ 46 w 167"/>
                <a:gd name="T11" fmla="*/ 112 h 384"/>
                <a:gd name="T12" fmla="*/ 52 w 167"/>
                <a:gd name="T13" fmla="*/ 168 h 384"/>
                <a:gd name="T14" fmla="*/ 24 w 167"/>
                <a:gd name="T15" fmla="*/ 194 h 384"/>
                <a:gd name="T16" fmla="*/ 16 w 167"/>
                <a:gd name="T17" fmla="*/ 258 h 384"/>
                <a:gd name="T18" fmla="*/ 2 w 167"/>
                <a:gd name="T19" fmla="*/ 300 h 384"/>
                <a:gd name="T20" fmla="*/ 0 w 167"/>
                <a:gd name="T21" fmla="*/ 352 h 384"/>
                <a:gd name="T22" fmla="*/ 47 w 167"/>
                <a:gd name="T23" fmla="*/ 384 h 384"/>
                <a:gd name="T24" fmla="*/ 149 w 167"/>
                <a:gd name="T25" fmla="*/ 384 h 384"/>
                <a:gd name="T26" fmla="*/ 134 w 167"/>
                <a:gd name="T27" fmla="*/ 350 h 384"/>
                <a:gd name="T28" fmla="*/ 104 w 167"/>
                <a:gd name="T29" fmla="*/ 324 h 384"/>
                <a:gd name="T30" fmla="*/ 138 w 167"/>
                <a:gd name="T31" fmla="*/ 274 h 384"/>
                <a:gd name="T32" fmla="*/ 122 w 167"/>
                <a:gd name="T33" fmla="*/ 220 h 384"/>
                <a:gd name="T34" fmla="*/ 132 w 167"/>
                <a:gd name="T35" fmla="*/ 186 h 384"/>
                <a:gd name="T36" fmla="*/ 140 w 167"/>
                <a:gd name="T37" fmla="*/ 154 h 384"/>
                <a:gd name="T38" fmla="*/ 167 w 167"/>
                <a:gd name="T39" fmla="*/ 90 h 384"/>
                <a:gd name="T40" fmla="*/ 149 w 167"/>
                <a:gd name="T41" fmla="*/ 60 h 384"/>
                <a:gd name="T42" fmla="*/ 149 w 167"/>
                <a:gd name="T43" fmla="*/ 60 h 384"/>
                <a:gd name="T44" fmla="*/ 149 w 167"/>
                <a:gd name="T45" fmla="*/ 6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4347" name="Freeform 11">
              <a:extLst>
                <a:ext uri="{FF2B5EF4-FFF2-40B4-BE49-F238E27FC236}">
                  <a16:creationId xmlns:a16="http://schemas.microsoft.com/office/drawing/2014/main" id="{F23136B1-F22E-4E7E-9EED-CA00DE2CDB90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>
                <a:gd name="T0" fmla="*/ 136 w 166"/>
                <a:gd name="T1" fmla="*/ 12 h 300"/>
                <a:gd name="T2" fmla="*/ 100 w 166"/>
                <a:gd name="T3" fmla="*/ 0 h 300"/>
                <a:gd name="T4" fmla="*/ 78 w 166"/>
                <a:gd name="T5" fmla="*/ 64 h 300"/>
                <a:gd name="T6" fmla="*/ 70 w 166"/>
                <a:gd name="T7" fmla="*/ 126 h 300"/>
                <a:gd name="T8" fmla="*/ 46 w 166"/>
                <a:gd name="T9" fmla="*/ 184 h 300"/>
                <a:gd name="T10" fmla="*/ 58 w 166"/>
                <a:gd name="T11" fmla="*/ 232 h 300"/>
                <a:gd name="T12" fmla="*/ 38 w 166"/>
                <a:gd name="T13" fmla="*/ 268 h 300"/>
                <a:gd name="T14" fmla="*/ 0 w 166"/>
                <a:gd name="T15" fmla="*/ 300 h 300"/>
                <a:gd name="T16" fmla="*/ 160 w 166"/>
                <a:gd name="T17" fmla="*/ 300 h 300"/>
                <a:gd name="T18" fmla="*/ 136 w 166"/>
                <a:gd name="T19" fmla="*/ 272 h 300"/>
                <a:gd name="T20" fmla="*/ 98 w 166"/>
                <a:gd name="T21" fmla="*/ 234 h 300"/>
                <a:gd name="T22" fmla="*/ 130 w 166"/>
                <a:gd name="T23" fmla="*/ 188 h 300"/>
                <a:gd name="T24" fmla="*/ 138 w 166"/>
                <a:gd name="T25" fmla="*/ 134 h 300"/>
                <a:gd name="T26" fmla="*/ 144 w 166"/>
                <a:gd name="T27" fmla="*/ 94 h 300"/>
                <a:gd name="T28" fmla="*/ 164 w 166"/>
                <a:gd name="T29" fmla="*/ 60 h 300"/>
                <a:gd name="T30" fmla="*/ 166 w 166"/>
                <a:gd name="T31" fmla="*/ 0 h 300"/>
                <a:gd name="T32" fmla="*/ 136 w 166"/>
                <a:gd name="T33" fmla="*/ 12 h 300"/>
                <a:gd name="T34" fmla="*/ 136 w 166"/>
                <a:gd name="T35" fmla="*/ 12 h 300"/>
                <a:gd name="T36" fmla="*/ 136 w 166"/>
                <a:gd name="T37" fmla="*/ 12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4348" name="Freeform 12">
              <a:extLst>
                <a:ext uri="{FF2B5EF4-FFF2-40B4-BE49-F238E27FC236}">
                  <a16:creationId xmlns:a16="http://schemas.microsoft.com/office/drawing/2014/main" id="{AA37068F-EB37-496F-8ED8-0AC5BBC70F62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>
                <a:gd name="T0" fmla="*/ 201 w 237"/>
                <a:gd name="T1" fmla="*/ 0 h 282"/>
                <a:gd name="T2" fmla="*/ 183 w 237"/>
                <a:gd name="T3" fmla="*/ 0 h 282"/>
                <a:gd name="T4" fmla="*/ 158 w 237"/>
                <a:gd name="T5" fmla="*/ 50 h 282"/>
                <a:gd name="T6" fmla="*/ 148 w 237"/>
                <a:gd name="T7" fmla="*/ 92 h 282"/>
                <a:gd name="T8" fmla="*/ 120 w 237"/>
                <a:gd name="T9" fmla="*/ 144 h 282"/>
                <a:gd name="T10" fmla="*/ 82 w 237"/>
                <a:gd name="T11" fmla="*/ 182 h 282"/>
                <a:gd name="T12" fmla="*/ 60 w 237"/>
                <a:gd name="T13" fmla="*/ 232 h 282"/>
                <a:gd name="T14" fmla="*/ 0 w 237"/>
                <a:gd name="T15" fmla="*/ 282 h 282"/>
                <a:gd name="T16" fmla="*/ 128 w 237"/>
                <a:gd name="T17" fmla="*/ 282 h 282"/>
                <a:gd name="T18" fmla="*/ 154 w 237"/>
                <a:gd name="T19" fmla="*/ 254 h 282"/>
                <a:gd name="T20" fmla="*/ 158 w 237"/>
                <a:gd name="T21" fmla="*/ 196 h 282"/>
                <a:gd name="T22" fmla="*/ 188 w 237"/>
                <a:gd name="T23" fmla="*/ 148 h 282"/>
                <a:gd name="T24" fmla="*/ 196 w 237"/>
                <a:gd name="T25" fmla="*/ 70 h 282"/>
                <a:gd name="T26" fmla="*/ 237 w 237"/>
                <a:gd name="T27" fmla="*/ 0 h 282"/>
                <a:gd name="T28" fmla="*/ 201 w 237"/>
                <a:gd name="T29" fmla="*/ 0 h 282"/>
                <a:gd name="T30" fmla="*/ 201 w 237"/>
                <a:gd name="T31" fmla="*/ 0 h 282"/>
                <a:gd name="T32" fmla="*/ 201 w 237"/>
                <a:gd name="T33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4349" name="Freeform 13">
              <a:extLst>
                <a:ext uri="{FF2B5EF4-FFF2-40B4-BE49-F238E27FC236}">
                  <a16:creationId xmlns:a16="http://schemas.microsoft.com/office/drawing/2014/main" id="{81EAC63A-0E60-4EFB-A081-CF73651A151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>
                <a:gd name="T0" fmla="*/ 167 w 196"/>
                <a:gd name="T1" fmla="*/ 54 h 234"/>
                <a:gd name="T2" fmla="*/ 113 w 196"/>
                <a:gd name="T3" fmla="*/ 24 h 234"/>
                <a:gd name="T4" fmla="*/ 83 w 196"/>
                <a:gd name="T5" fmla="*/ 0 h 234"/>
                <a:gd name="T6" fmla="*/ 80 w 196"/>
                <a:gd name="T7" fmla="*/ 62 h 234"/>
                <a:gd name="T8" fmla="*/ 58 w 196"/>
                <a:gd name="T9" fmla="*/ 100 h 234"/>
                <a:gd name="T10" fmla="*/ 54 w 196"/>
                <a:gd name="T11" fmla="*/ 160 h 234"/>
                <a:gd name="T12" fmla="*/ 36 w 196"/>
                <a:gd name="T13" fmla="*/ 202 h 234"/>
                <a:gd name="T14" fmla="*/ 0 w 196"/>
                <a:gd name="T15" fmla="*/ 234 h 234"/>
                <a:gd name="T16" fmla="*/ 146 w 196"/>
                <a:gd name="T17" fmla="*/ 234 h 234"/>
                <a:gd name="T18" fmla="*/ 170 w 196"/>
                <a:gd name="T19" fmla="*/ 198 h 234"/>
                <a:gd name="T20" fmla="*/ 158 w 196"/>
                <a:gd name="T21" fmla="*/ 138 h 234"/>
                <a:gd name="T22" fmla="*/ 196 w 196"/>
                <a:gd name="T23" fmla="*/ 100 h 234"/>
                <a:gd name="T24" fmla="*/ 191 w 196"/>
                <a:gd name="T25" fmla="*/ 54 h 234"/>
                <a:gd name="T26" fmla="*/ 167 w 196"/>
                <a:gd name="T27" fmla="*/ 54 h 234"/>
                <a:gd name="T28" fmla="*/ 167 w 196"/>
                <a:gd name="T29" fmla="*/ 54 h 234"/>
                <a:gd name="T30" fmla="*/ 167 w 196"/>
                <a:gd name="T31" fmla="*/ 5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4350" name="Freeform 14">
              <a:extLst>
                <a:ext uri="{FF2B5EF4-FFF2-40B4-BE49-F238E27FC236}">
                  <a16:creationId xmlns:a16="http://schemas.microsoft.com/office/drawing/2014/main" id="{8BCDB4BE-F474-4D4B-AFDD-B1A853C3E73B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>
                <a:gd name="T0" fmla="*/ 190 w 190"/>
                <a:gd name="T1" fmla="*/ 0 h 252"/>
                <a:gd name="T2" fmla="*/ 166 w 190"/>
                <a:gd name="T3" fmla="*/ 0 h 252"/>
                <a:gd name="T4" fmla="*/ 158 w 190"/>
                <a:gd name="T5" fmla="*/ 38 h 252"/>
                <a:gd name="T6" fmla="*/ 138 w 190"/>
                <a:gd name="T7" fmla="*/ 120 h 252"/>
                <a:gd name="T8" fmla="*/ 94 w 190"/>
                <a:gd name="T9" fmla="*/ 180 h 252"/>
                <a:gd name="T10" fmla="*/ 62 w 190"/>
                <a:gd name="T11" fmla="*/ 234 h 252"/>
                <a:gd name="T12" fmla="*/ 0 w 190"/>
                <a:gd name="T13" fmla="*/ 252 h 252"/>
                <a:gd name="T14" fmla="*/ 128 w 190"/>
                <a:gd name="T15" fmla="*/ 252 h 252"/>
                <a:gd name="T16" fmla="*/ 142 w 190"/>
                <a:gd name="T17" fmla="*/ 188 h 252"/>
                <a:gd name="T18" fmla="*/ 186 w 190"/>
                <a:gd name="T19" fmla="*/ 90 h 252"/>
                <a:gd name="T20" fmla="*/ 190 w 190"/>
                <a:gd name="T21" fmla="*/ 38 h 252"/>
                <a:gd name="T22" fmla="*/ 190 w 190"/>
                <a:gd name="T23" fmla="*/ 0 h 252"/>
                <a:gd name="T24" fmla="*/ 190 w 190"/>
                <a:gd name="T25" fmla="*/ 0 h 252"/>
                <a:gd name="T26" fmla="*/ 190 w 190"/>
                <a:gd name="T27" fmla="*/ 0 h 252"/>
                <a:gd name="T28" fmla="*/ 190 w 190"/>
                <a:gd name="T2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4351" name="Freeform 15">
              <a:extLst>
                <a:ext uri="{FF2B5EF4-FFF2-40B4-BE49-F238E27FC236}">
                  <a16:creationId xmlns:a16="http://schemas.microsoft.com/office/drawing/2014/main" id="{BD90B5A6-13A5-49FE-8D83-37B57D223994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>
                <a:gd name="T0" fmla="*/ 197 w 230"/>
                <a:gd name="T1" fmla="*/ 0 h 132"/>
                <a:gd name="T2" fmla="*/ 191 w 230"/>
                <a:gd name="T3" fmla="*/ 0 h 132"/>
                <a:gd name="T4" fmla="*/ 185 w 230"/>
                <a:gd name="T5" fmla="*/ 0 h 132"/>
                <a:gd name="T6" fmla="*/ 173 w 230"/>
                <a:gd name="T7" fmla="*/ 0 h 132"/>
                <a:gd name="T8" fmla="*/ 161 w 230"/>
                <a:gd name="T9" fmla="*/ 0 h 132"/>
                <a:gd name="T10" fmla="*/ 155 w 230"/>
                <a:gd name="T11" fmla="*/ 0 h 132"/>
                <a:gd name="T12" fmla="*/ 138 w 230"/>
                <a:gd name="T13" fmla="*/ 6 h 132"/>
                <a:gd name="T14" fmla="*/ 132 w 230"/>
                <a:gd name="T15" fmla="*/ 6 h 132"/>
                <a:gd name="T16" fmla="*/ 35 w 230"/>
                <a:gd name="T17" fmla="*/ 18 h 132"/>
                <a:gd name="T18" fmla="*/ 11 w 230"/>
                <a:gd name="T19" fmla="*/ 30 h 132"/>
                <a:gd name="T20" fmla="*/ 23 w 230"/>
                <a:gd name="T21" fmla="*/ 54 h 132"/>
                <a:gd name="T22" fmla="*/ 0 w 230"/>
                <a:gd name="T23" fmla="*/ 100 h 132"/>
                <a:gd name="T24" fmla="*/ 0 w 230"/>
                <a:gd name="T25" fmla="*/ 132 h 132"/>
                <a:gd name="T26" fmla="*/ 162 w 230"/>
                <a:gd name="T27" fmla="*/ 132 h 132"/>
                <a:gd name="T28" fmla="*/ 204 w 230"/>
                <a:gd name="T29" fmla="*/ 88 h 132"/>
                <a:gd name="T30" fmla="*/ 230 w 230"/>
                <a:gd name="T31" fmla="*/ 46 h 132"/>
                <a:gd name="T32" fmla="*/ 214 w 230"/>
                <a:gd name="T33" fmla="*/ 24 h 132"/>
                <a:gd name="T34" fmla="*/ 215 w 230"/>
                <a:gd name="T35" fmla="*/ 0 h 132"/>
                <a:gd name="T36" fmla="*/ 209 w 230"/>
                <a:gd name="T37" fmla="*/ 0 h 132"/>
                <a:gd name="T38" fmla="*/ 203 w 230"/>
                <a:gd name="T39" fmla="*/ 0 h 132"/>
                <a:gd name="T40" fmla="*/ 203 w 230"/>
                <a:gd name="T41" fmla="*/ 0 h 132"/>
                <a:gd name="T42" fmla="*/ 197 w 230"/>
                <a:gd name="T43" fmla="*/ 0 h 132"/>
                <a:gd name="T44" fmla="*/ 197 w 230"/>
                <a:gd name="T45" fmla="*/ 0 h 132"/>
                <a:gd name="T46" fmla="*/ 197 w 230"/>
                <a:gd name="T4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4352" name="Freeform 16">
              <a:extLst>
                <a:ext uri="{FF2B5EF4-FFF2-40B4-BE49-F238E27FC236}">
                  <a16:creationId xmlns:a16="http://schemas.microsoft.com/office/drawing/2014/main" id="{FEF8A767-0D3A-46EF-8800-DF12D2E5DB5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>
                <a:gd name="T0" fmla="*/ 71 w 89"/>
                <a:gd name="T1" fmla="*/ 0 h 102"/>
                <a:gd name="T2" fmla="*/ 66 w 89"/>
                <a:gd name="T3" fmla="*/ 48 h 102"/>
                <a:gd name="T4" fmla="*/ 30 w 89"/>
                <a:gd name="T5" fmla="*/ 72 h 102"/>
                <a:gd name="T6" fmla="*/ 0 w 89"/>
                <a:gd name="T7" fmla="*/ 102 h 102"/>
                <a:gd name="T8" fmla="*/ 66 w 89"/>
                <a:gd name="T9" fmla="*/ 102 h 102"/>
                <a:gd name="T10" fmla="*/ 88 w 89"/>
                <a:gd name="T11" fmla="*/ 56 h 102"/>
                <a:gd name="T12" fmla="*/ 89 w 89"/>
                <a:gd name="T13" fmla="*/ 6 h 102"/>
                <a:gd name="T14" fmla="*/ 71 w 89"/>
                <a:gd name="T15" fmla="*/ 0 h 102"/>
                <a:gd name="T16" fmla="*/ 71 w 89"/>
                <a:gd name="T17" fmla="*/ 0 h 102"/>
                <a:gd name="T18" fmla="*/ 71 w 89"/>
                <a:gd name="T1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4353" name="Freeform 17">
              <a:extLst>
                <a:ext uri="{FF2B5EF4-FFF2-40B4-BE49-F238E27FC236}">
                  <a16:creationId xmlns:a16="http://schemas.microsoft.com/office/drawing/2014/main" id="{2F91AE2C-1367-4C79-B27E-97F6BFBBEB09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>
                <a:gd name="T0" fmla="*/ 278 w 278"/>
                <a:gd name="T1" fmla="*/ 24 h 953"/>
                <a:gd name="T2" fmla="*/ 272 w 278"/>
                <a:gd name="T3" fmla="*/ 24 h 953"/>
                <a:gd name="T4" fmla="*/ 272 w 278"/>
                <a:gd name="T5" fmla="*/ 18 h 953"/>
                <a:gd name="T6" fmla="*/ 266 w 278"/>
                <a:gd name="T7" fmla="*/ 18 h 953"/>
                <a:gd name="T8" fmla="*/ 254 w 278"/>
                <a:gd name="T9" fmla="*/ 12 h 953"/>
                <a:gd name="T10" fmla="*/ 236 w 278"/>
                <a:gd name="T11" fmla="*/ 6 h 953"/>
                <a:gd name="T12" fmla="*/ 212 w 278"/>
                <a:gd name="T13" fmla="*/ 0 h 953"/>
                <a:gd name="T14" fmla="*/ 206 w 278"/>
                <a:gd name="T15" fmla="*/ 6 h 953"/>
                <a:gd name="T16" fmla="*/ 198 w 278"/>
                <a:gd name="T17" fmla="*/ 129 h 953"/>
                <a:gd name="T18" fmla="*/ 184 w 278"/>
                <a:gd name="T19" fmla="*/ 209 h 953"/>
                <a:gd name="T20" fmla="*/ 182 w 278"/>
                <a:gd name="T21" fmla="*/ 249 h 953"/>
                <a:gd name="T22" fmla="*/ 200 w 278"/>
                <a:gd name="T23" fmla="*/ 339 h 953"/>
                <a:gd name="T24" fmla="*/ 186 w 278"/>
                <a:gd name="T25" fmla="*/ 481 h 953"/>
                <a:gd name="T26" fmla="*/ 176 w 278"/>
                <a:gd name="T27" fmla="*/ 521 h 953"/>
                <a:gd name="T28" fmla="*/ 156 w 278"/>
                <a:gd name="T29" fmla="*/ 601 h 953"/>
                <a:gd name="T30" fmla="*/ 172 w 278"/>
                <a:gd name="T31" fmla="*/ 681 h 953"/>
                <a:gd name="T32" fmla="*/ 138 w 278"/>
                <a:gd name="T33" fmla="*/ 765 h 953"/>
                <a:gd name="T34" fmla="*/ 96 w 278"/>
                <a:gd name="T35" fmla="*/ 847 h 953"/>
                <a:gd name="T36" fmla="*/ 50 w 278"/>
                <a:gd name="T37" fmla="*/ 899 h 953"/>
                <a:gd name="T38" fmla="*/ 0 w 278"/>
                <a:gd name="T39" fmla="*/ 953 h 953"/>
                <a:gd name="T40" fmla="*/ 278 w 278"/>
                <a:gd name="T41" fmla="*/ 953 h 953"/>
                <a:gd name="T42" fmla="*/ 278 w 278"/>
                <a:gd name="T43" fmla="*/ 24 h 953"/>
                <a:gd name="T44" fmla="*/ 278 w 278"/>
                <a:gd name="T45" fmla="*/ 24 h 953"/>
                <a:gd name="T46" fmla="*/ 278 w 278"/>
                <a:gd name="T47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14354" name="Rectangle 18">
            <a:extLst>
              <a:ext uri="{FF2B5EF4-FFF2-40B4-BE49-F238E27FC236}">
                <a16:creationId xmlns:a16="http://schemas.microsoft.com/office/drawing/2014/main" id="{2C7CFDCE-9661-485E-A5AE-926BFE799399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pPr lvl="0"/>
            <a:r>
              <a:rPr lang="sl-SI" altLang="sl-SI" noProof="0"/>
              <a:t>Kliknite, če želite urediti slog naslova matrice</a:t>
            </a:r>
          </a:p>
        </p:txBody>
      </p:sp>
      <p:sp>
        <p:nvSpPr>
          <p:cNvPr id="14355" name="Rectangle 19">
            <a:extLst>
              <a:ext uri="{FF2B5EF4-FFF2-40B4-BE49-F238E27FC236}">
                <a16:creationId xmlns:a16="http://schemas.microsoft.com/office/drawing/2014/main" id="{4A6F62E6-CF30-4C4B-94CD-8F7B329580C4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3600"/>
            </a:lvl1pPr>
          </a:lstStyle>
          <a:p>
            <a:pPr lvl="0"/>
            <a:r>
              <a:rPr lang="sl-SI" altLang="sl-SI" noProof="0"/>
              <a:t>Kliknite, če želite urediti slog podnaslova matrice</a:t>
            </a:r>
          </a:p>
        </p:txBody>
      </p:sp>
      <p:sp>
        <p:nvSpPr>
          <p:cNvPr id="14356" name="Rectangle 20">
            <a:extLst>
              <a:ext uri="{FF2B5EF4-FFF2-40B4-BE49-F238E27FC236}">
                <a16:creationId xmlns:a16="http://schemas.microsoft.com/office/drawing/2014/main" id="{E82C49F7-3733-49E7-A6A2-6A01B2F2F8E2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14357" name="Rectangle 21">
            <a:extLst>
              <a:ext uri="{FF2B5EF4-FFF2-40B4-BE49-F238E27FC236}">
                <a16:creationId xmlns:a16="http://schemas.microsoft.com/office/drawing/2014/main" id="{721A0A71-D541-4E7E-BDAE-24484D082DF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14358" name="Rectangle 22">
            <a:extLst>
              <a:ext uri="{FF2B5EF4-FFF2-40B4-BE49-F238E27FC236}">
                <a16:creationId xmlns:a16="http://schemas.microsoft.com/office/drawing/2014/main" id="{E4A0913C-2201-4017-818A-069C53357F4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D07A7A4-CA7B-430C-AFA0-830822E25452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E16FF-B214-40F7-95F4-A0D9BCE77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157D58-E8A7-4373-9433-5DB0725007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969269-A9F7-4200-B93C-1832C1351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F79A69-4260-464A-8706-532A897BC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96D6FF-F5F9-4BB0-BA03-13909204E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93B6BA-E745-44E5-B8E1-934C99ED10F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65278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B6CEB8A-C4F7-4C4D-8DA9-174B17A5B0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882C4C-1964-4923-92E8-EA567A02F3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4D2595-CFB1-441E-92C8-E75C609F8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CC72EE-0FCC-49E2-9903-59B5859A1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6DB9B6-F0C4-4751-A1CA-6D46CB1E1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B1B426-6275-47B9-A722-D5C08E5A299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57460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4C030-62B9-4E4E-9F5C-DE1DABCB7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381F4-A192-4DF3-A46F-09A5435F10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676385-70D8-4F63-97EF-423944008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BB3D59-AC78-4ACE-A604-CEEACD00B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4644D-38F9-473A-A3B0-B9529019D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0F7CB2-E5CA-43A6-9009-398442B5D4F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92963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6AFCB-8C2D-449C-9309-FF50A2816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5633D7-F8DA-4569-A11A-E7C1781A95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56450E-4E8F-4138-8374-C1EE45ED7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689463-417B-41B6-B747-7E9170AE3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E58B09-BD2E-4426-B0B7-7910AE020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CE6B19-BB2B-4C06-92F2-2E0B29235CA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33944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E7ED0-0541-41D6-8B4F-39B30DF98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C8D4B3-6379-4677-86FA-5393B74753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4DC41E-C159-4014-A3D3-73FD817020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163BDB-E959-4443-854C-B3A4AF27D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E345A1-1AD3-4077-8A68-523BA4E4A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2A6E76-29F4-4747-A959-E5B297CA1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13F082-694A-4B3E-8727-D5DECECD733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87257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F50F2-2DE6-40FE-AFC6-EDF8267D2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7E3AB8-BF54-46AD-96C6-AAFF324193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6983F3-7BAE-499C-8F37-4F865450CE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BC17D9-F3AB-44E9-AB46-4CE01CC08F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B9C14A-9D95-481A-97B7-0C20ACE5C3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011506-57B3-461A-955E-7B44FA328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A4CC3E-0224-49C3-A840-1BE8ED2BA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8ED5E0-BC34-4EAE-B856-253549594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E46993-8B9F-46A0-84F6-456217CCEDB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80635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55047-33B7-43CF-AA3B-7F302930B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2CD240-08FC-48BD-9FF4-90BD3D307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6EFC26-D308-4006-8793-3FB565FDB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6FDAEC-370B-4311-A952-059F881E6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AD2223-76DF-47F8-88D9-078311C16F5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96874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F0B46D-BA5E-4973-8529-A587899FE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E6AA34-D8A0-4593-87A4-7B04401E0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D469F6-99D2-4B0D-9517-14F0A7541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782E9F-6603-4DB5-8971-59FD387C9EB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12840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DB6AA-8E5D-4AFC-A21D-A52D532C8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AD4D31-E47A-42B3-8297-6796D4A27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B6B3B2-088B-480A-93DD-44F715320D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1E5A41-BEFB-4D11-B90F-7907CE407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8C1F69-68C7-4532-93C0-DFB307911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BBC54A-6C8B-4D0C-91CF-C8BA405BF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D90BD4-6D25-4915-A259-86F20AC7358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13416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C95AF-A82F-4062-A2B0-D0138FF32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4E50F8-89E4-41BA-A3C5-947013DD56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4AAF79-44F0-451F-81DF-55530CD2D3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6321C0-AF85-4867-B045-5ECBFF0B4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6C61EF-56EE-4E79-8044-5E40E8B39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390AD-1577-4185-8ACA-D6CF15002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0451DA-6ECB-4BAF-A170-EC0D37A98EF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16979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>
            <a:extLst>
              <a:ext uri="{FF2B5EF4-FFF2-40B4-BE49-F238E27FC236}">
                <a16:creationId xmlns:a16="http://schemas.microsoft.com/office/drawing/2014/main" id="{4A8AB440-433C-415A-AB33-5A4BC1241823}"/>
              </a:ext>
            </a:extLst>
          </p:cNvPr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13315" name="Freeform 3">
              <a:extLst>
                <a:ext uri="{FF2B5EF4-FFF2-40B4-BE49-F238E27FC236}">
                  <a16:creationId xmlns:a16="http://schemas.microsoft.com/office/drawing/2014/main" id="{7DADE54D-935F-443B-86B7-1B9767D63114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768 w 2780"/>
                <a:gd name="T1" fmla="*/ 18 h 953"/>
                <a:gd name="T2" fmla="*/ 2678 w 2780"/>
                <a:gd name="T3" fmla="*/ 24 h 953"/>
                <a:gd name="T4" fmla="*/ 2613 w 2780"/>
                <a:gd name="T5" fmla="*/ 102 h 953"/>
                <a:gd name="T6" fmla="*/ 2511 w 2780"/>
                <a:gd name="T7" fmla="*/ 156 h 953"/>
                <a:gd name="T8" fmla="*/ 2505 w 2780"/>
                <a:gd name="T9" fmla="*/ 222 h 953"/>
                <a:gd name="T10" fmla="*/ 2487 w 2780"/>
                <a:gd name="T11" fmla="*/ 246 h 953"/>
                <a:gd name="T12" fmla="*/ 2469 w 2780"/>
                <a:gd name="T13" fmla="*/ 252 h 953"/>
                <a:gd name="T14" fmla="*/ 2397 w 2780"/>
                <a:gd name="T15" fmla="*/ 210 h 953"/>
                <a:gd name="T16" fmla="*/ 2260 w 2780"/>
                <a:gd name="T17" fmla="*/ 192 h 953"/>
                <a:gd name="T18" fmla="*/ 2236 w 2780"/>
                <a:gd name="T19" fmla="*/ 186 h 953"/>
                <a:gd name="T20" fmla="*/ 2218 w 2780"/>
                <a:gd name="T21" fmla="*/ 192 h 953"/>
                <a:gd name="T22" fmla="*/ 2146 w 2780"/>
                <a:gd name="T23" fmla="*/ 228 h 953"/>
                <a:gd name="T24" fmla="*/ 2110 w 2780"/>
                <a:gd name="T25" fmla="*/ 240 h 953"/>
                <a:gd name="T26" fmla="*/ 2086 w 2780"/>
                <a:gd name="T27" fmla="*/ 246 h 953"/>
                <a:gd name="T28" fmla="*/ 2074 w 2780"/>
                <a:gd name="T29" fmla="*/ 258 h 953"/>
                <a:gd name="T30" fmla="*/ 2074 w 2780"/>
                <a:gd name="T31" fmla="*/ 276 h 953"/>
                <a:gd name="T32" fmla="*/ 2051 w 2780"/>
                <a:gd name="T33" fmla="*/ 300 h 953"/>
                <a:gd name="T34" fmla="*/ 2033 w 2780"/>
                <a:gd name="T35" fmla="*/ 312 h 953"/>
                <a:gd name="T36" fmla="*/ 2021 w 2780"/>
                <a:gd name="T37" fmla="*/ 324 h 953"/>
                <a:gd name="T38" fmla="*/ 2009 w 2780"/>
                <a:gd name="T39" fmla="*/ 336 h 953"/>
                <a:gd name="T40" fmla="*/ 1979 w 2780"/>
                <a:gd name="T41" fmla="*/ 342 h 953"/>
                <a:gd name="T42" fmla="*/ 1913 w 2780"/>
                <a:gd name="T43" fmla="*/ 336 h 953"/>
                <a:gd name="T44" fmla="*/ 1877 w 2780"/>
                <a:gd name="T45" fmla="*/ 330 h 953"/>
                <a:gd name="T46" fmla="*/ 1865 w 2780"/>
                <a:gd name="T47" fmla="*/ 342 h 953"/>
                <a:gd name="T48" fmla="*/ 1853 w 2780"/>
                <a:gd name="T49" fmla="*/ 354 h 953"/>
                <a:gd name="T50" fmla="*/ 1823 w 2780"/>
                <a:gd name="T51" fmla="*/ 360 h 953"/>
                <a:gd name="T52" fmla="*/ 1764 w 2780"/>
                <a:gd name="T53" fmla="*/ 342 h 953"/>
                <a:gd name="T54" fmla="*/ 1740 w 2780"/>
                <a:gd name="T55" fmla="*/ 342 h 953"/>
                <a:gd name="T56" fmla="*/ 1716 w 2780"/>
                <a:gd name="T57" fmla="*/ 354 h 953"/>
                <a:gd name="T58" fmla="*/ 1656 w 2780"/>
                <a:gd name="T59" fmla="*/ 425 h 953"/>
                <a:gd name="T60" fmla="*/ 1614 w 2780"/>
                <a:gd name="T61" fmla="*/ 569 h 953"/>
                <a:gd name="T62" fmla="*/ 1614 w 2780"/>
                <a:gd name="T63" fmla="*/ 593 h 953"/>
                <a:gd name="T64" fmla="*/ 1620 w 2780"/>
                <a:gd name="T65" fmla="*/ 641 h 953"/>
                <a:gd name="T66" fmla="*/ 1638 w 2780"/>
                <a:gd name="T67" fmla="*/ 659 h 953"/>
                <a:gd name="T68" fmla="*/ 1632 w 2780"/>
                <a:gd name="T69" fmla="*/ 671 h 953"/>
                <a:gd name="T70" fmla="*/ 1620 w 2780"/>
                <a:gd name="T71" fmla="*/ 683 h 953"/>
                <a:gd name="T72" fmla="*/ 1542 w 2780"/>
                <a:gd name="T73" fmla="*/ 689 h 953"/>
                <a:gd name="T74" fmla="*/ 1465 w 2780"/>
                <a:gd name="T75" fmla="*/ 629 h 953"/>
                <a:gd name="T76" fmla="*/ 1333 w 2780"/>
                <a:gd name="T77" fmla="*/ 587 h 953"/>
                <a:gd name="T78" fmla="*/ 1184 w 2780"/>
                <a:gd name="T79" fmla="*/ 671 h 953"/>
                <a:gd name="T80" fmla="*/ 1016 w 2780"/>
                <a:gd name="T81" fmla="*/ 731 h 953"/>
                <a:gd name="T82" fmla="*/ 813 w 2780"/>
                <a:gd name="T83" fmla="*/ 743 h 953"/>
                <a:gd name="T84" fmla="*/ 628 w 2780"/>
                <a:gd name="T85" fmla="*/ 701 h 953"/>
                <a:gd name="T86" fmla="*/ 568 w 2780"/>
                <a:gd name="T87" fmla="*/ 695 h 953"/>
                <a:gd name="T88" fmla="*/ 556 w 2780"/>
                <a:gd name="T89" fmla="*/ 701 h 953"/>
                <a:gd name="T90" fmla="*/ 520 w 2780"/>
                <a:gd name="T91" fmla="*/ 731 h 953"/>
                <a:gd name="T92" fmla="*/ 436 w 2780"/>
                <a:gd name="T93" fmla="*/ 809 h 953"/>
                <a:gd name="T94" fmla="*/ 406 w 2780"/>
                <a:gd name="T95" fmla="*/ 821 h 953"/>
                <a:gd name="T96" fmla="*/ 382 w 2780"/>
                <a:gd name="T97" fmla="*/ 821 h 953"/>
                <a:gd name="T98" fmla="*/ 335 w 2780"/>
                <a:gd name="T99" fmla="*/ 827 h 953"/>
                <a:gd name="T100" fmla="*/ 209 w 2780"/>
                <a:gd name="T101" fmla="*/ 851 h 953"/>
                <a:gd name="T102" fmla="*/ 173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780 w 2780"/>
                <a:gd name="T115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3316" name="Freeform 4">
              <a:extLst>
                <a:ext uri="{FF2B5EF4-FFF2-40B4-BE49-F238E27FC236}">
                  <a16:creationId xmlns:a16="http://schemas.microsoft.com/office/drawing/2014/main" id="{65D111A4-AAE0-4E79-AE7E-013AAF0C1DD3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>
                <a:gd name="T0" fmla="*/ 12 w 12"/>
                <a:gd name="T1" fmla="*/ 18 h 18"/>
                <a:gd name="T2" fmla="*/ 12 w 12"/>
                <a:gd name="T3" fmla="*/ 12 h 18"/>
                <a:gd name="T4" fmla="*/ 6 w 12"/>
                <a:gd name="T5" fmla="*/ 6 h 18"/>
                <a:gd name="T6" fmla="*/ 6 w 12"/>
                <a:gd name="T7" fmla="*/ 6 h 18"/>
                <a:gd name="T8" fmla="*/ 0 w 12"/>
                <a:gd name="T9" fmla="*/ 0 h 18"/>
                <a:gd name="T10" fmla="*/ 12 w 12"/>
                <a:gd name="T11" fmla="*/ 18 h 18"/>
                <a:gd name="T12" fmla="*/ 12 w 12"/>
                <a:gd name="T13" fmla="*/ 18 h 18"/>
                <a:gd name="T14" fmla="*/ 12 w 12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3317" name="Freeform 5">
              <a:extLst>
                <a:ext uri="{FF2B5EF4-FFF2-40B4-BE49-F238E27FC236}">
                  <a16:creationId xmlns:a16="http://schemas.microsoft.com/office/drawing/2014/main" id="{ADBA7CD3-99F6-439E-AF5A-97356D002170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>
                <a:gd name="T0" fmla="*/ 0 w 6"/>
                <a:gd name="T1" fmla="*/ 12 h 18"/>
                <a:gd name="T2" fmla="*/ 6 w 6"/>
                <a:gd name="T3" fmla="*/ 18 h 18"/>
                <a:gd name="T4" fmla="*/ 0 w 6"/>
                <a:gd name="T5" fmla="*/ 0 h 18"/>
                <a:gd name="T6" fmla="*/ 0 w 6"/>
                <a:gd name="T7" fmla="*/ 12 h 18"/>
                <a:gd name="T8" fmla="*/ 0 w 6"/>
                <a:gd name="T9" fmla="*/ 12 h 18"/>
                <a:gd name="T10" fmla="*/ 0 w 6"/>
                <a:gd name="T1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3318" name="Freeform 6">
              <a:extLst>
                <a:ext uri="{FF2B5EF4-FFF2-40B4-BE49-F238E27FC236}">
                  <a16:creationId xmlns:a16="http://schemas.microsoft.com/office/drawing/2014/main" id="{3A336F19-5836-486B-B132-E1ABE665BCAD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>
                <a:gd name="T0" fmla="*/ 280 w 304"/>
                <a:gd name="T1" fmla="*/ 42 h 741"/>
                <a:gd name="T2" fmla="*/ 274 w 304"/>
                <a:gd name="T3" fmla="*/ 42 h 741"/>
                <a:gd name="T4" fmla="*/ 268 w 304"/>
                <a:gd name="T5" fmla="*/ 42 h 741"/>
                <a:gd name="T6" fmla="*/ 256 w 304"/>
                <a:gd name="T7" fmla="*/ 42 h 741"/>
                <a:gd name="T8" fmla="*/ 238 w 304"/>
                <a:gd name="T9" fmla="*/ 48 h 741"/>
                <a:gd name="T10" fmla="*/ 214 w 304"/>
                <a:gd name="T11" fmla="*/ 12 h 741"/>
                <a:gd name="T12" fmla="*/ 196 w 304"/>
                <a:gd name="T13" fmla="*/ 0 h 741"/>
                <a:gd name="T14" fmla="*/ 196 w 304"/>
                <a:gd name="T15" fmla="*/ 0 h 741"/>
                <a:gd name="T16" fmla="*/ 164 w 304"/>
                <a:gd name="T17" fmla="*/ 167 h 741"/>
                <a:gd name="T18" fmla="*/ 144 w 304"/>
                <a:gd name="T19" fmla="*/ 217 h 741"/>
                <a:gd name="T20" fmla="*/ 110 w 304"/>
                <a:gd name="T21" fmla="*/ 281 h 741"/>
                <a:gd name="T22" fmla="*/ 96 w 304"/>
                <a:gd name="T23" fmla="*/ 327 h 741"/>
                <a:gd name="T24" fmla="*/ 124 w 304"/>
                <a:gd name="T25" fmla="*/ 405 h 741"/>
                <a:gd name="T26" fmla="*/ 100 w 304"/>
                <a:gd name="T27" fmla="*/ 463 h 741"/>
                <a:gd name="T28" fmla="*/ 68 w 304"/>
                <a:gd name="T29" fmla="*/ 503 h 741"/>
                <a:gd name="T30" fmla="*/ 30 w 304"/>
                <a:gd name="T31" fmla="*/ 539 h 741"/>
                <a:gd name="T32" fmla="*/ 24 w 304"/>
                <a:gd name="T33" fmla="*/ 613 h 741"/>
                <a:gd name="T34" fmla="*/ 0 w 304"/>
                <a:gd name="T35" fmla="*/ 741 h 741"/>
                <a:gd name="T36" fmla="*/ 202 w 304"/>
                <a:gd name="T37" fmla="*/ 741 h 741"/>
                <a:gd name="T38" fmla="*/ 180 w 304"/>
                <a:gd name="T39" fmla="*/ 639 h 741"/>
                <a:gd name="T40" fmla="*/ 192 w 304"/>
                <a:gd name="T41" fmla="*/ 589 h 741"/>
                <a:gd name="T42" fmla="*/ 178 w 304"/>
                <a:gd name="T43" fmla="*/ 539 h 741"/>
                <a:gd name="T44" fmla="*/ 190 w 304"/>
                <a:gd name="T45" fmla="*/ 499 h 741"/>
                <a:gd name="T46" fmla="*/ 184 w 304"/>
                <a:gd name="T47" fmla="*/ 465 h 741"/>
                <a:gd name="T48" fmla="*/ 192 w 304"/>
                <a:gd name="T49" fmla="*/ 391 h 741"/>
                <a:gd name="T50" fmla="*/ 216 w 304"/>
                <a:gd name="T51" fmla="*/ 313 h 741"/>
                <a:gd name="T52" fmla="*/ 238 w 304"/>
                <a:gd name="T53" fmla="*/ 249 h 741"/>
                <a:gd name="T54" fmla="*/ 268 w 304"/>
                <a:gd name="T55" fmla="*/ 185 h 741"/>
                <a:gd name="T56" fmla="*/ 284 w 304"/>
                <a:gd name="T57" fmla="*/ 159 h 741"/>
                <a:gd name="T58" fmla="*/ 304 w 304"/>
                <a:gd name="T59" fmla="*/ 12 h 741"/>
                <a:gd name="T60" fmla="*/ 298 w 304"/>
                <a:gd name="T61" fmla="*/ 24 h 741"/>
                <a:gd name="T62" fmla="*/ 292 w 304"/>
                <a:gd name="T63" fmla="*/ 30 h 741"/>
                <a:gd name="T64" fmla="*/ 292 w 304"/>
                <a:gd name="T65" fmla="*/ 36 h 741"/>
                <a:gd name="T66" fmla="*/ 286 w 304"/>
                <a:gd name="T67" fmla="*/ 36 h 741"/>
                <a:gd name="T68" fmla="*/ 286 w 304"/>
                <a:gd name="T69" fmla="*/ 42 h 741"/>
                <a:gd name="T70" fmla="*/ 280 w 304"/>
                <a:gd name="T71" fmla="*/ 42 h 741"/>
                <a:gd name="T72" fmla="*/ 280 w 304"/>
                <a:gd name="T73" fmla="*/ 42 h 741"/>
                <a:gd name="T74" fmla="*/ 280 w 304"/>
                <a:gd name="T75" fmla="*/ 42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3319" name="Freeform 7">
              <a:extLst>
                <a:ext uri="{FF2B5EF4-FFF2-40B4-BE49-F238E27FC236}">
                  <a16:creationId xmlns:a16="http://schemas.microsoft.com/office/drawing/2014/main" id="{8F5DEA90-B7F6-4FD1-88F1-0749BD04BD6C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>
                <a:gd name="T0" fmla="*/ 284 w 314"/>
                <a:gd name="T1" fmla="*/ 6 h 767"/>
                <a:gd name="T2" fmla="*/ 278 w 314"/>
                <a:gd name="T3" fmla="*/ 6 h 767"/>
                <a:gd name="T4" fmla="*/ 272 w 314"/>
                <a:gd name="T5" fmla="*/ 12 h 767"/>
                <a:gd name="T6" fmla="*/ 254 w 314"/>
                <a:gd name="T7" fmla="*/ 18 h 767"/>
                <a:gd name="T8" fmla="*/ 230 w 314"/>
                <a:gd name="T9" fmla="*/ 24 h 767"/>
                <a:gd name="T10" fmla="*/ 206 w 314"/>
                <a:gd name="T11" fmla="*/ 42 h 767"/>
                <a:gd name="T12" fmla="*/ 188 w 314"/>
                <a:gd name="T13" fmla="*/ 48 h 767"/>
                <a:gd name="T14" fmla="*/ 176 w 314"/>
                <a:gd name="T15" fmla="*/ 54 h 767"/>
                <a:gd name="T16" fmla="*/ 170 w 314"/>
                <a:gd name="T17" fmla="*/ 54 h 767"/>
                <a:gd name="T18" fmla="*/ 150 w 314"/>
                <a:gd name="T19" fmla="*/ 169 h 767"/>
                <a:gd name="T20" fmla="*/ 110 w 314"/>
                <a:gd name="T21" fmla="*/ 225 h 767"/>
                <a:gd name="T22" fmla="*/ 54 w 314"/>
                <a:gd name="T23" fmla="*/ 383 h 767"/>
                <a:gd name="T24" fmla="*/ 82 w 314"/>
                <a:gd name="T25" fmla="*/ 555 h 767"/>
                <a:gd name="T26" fmla="*/ 40 w 314"/>
                <a:gd name="T27" fmla="*/ 679 h 767"/>
                <a:gd name="T28" fmla="*/ 0 w 314"/>
                <a:gd name="T29" fmla="*/ 767 h 767"/>
                <a:gd name="T30" fmla="*/ 108 w 314"/>
                <a:gd name="T31" fmla="*/ 767 h 767"/>
                <a:gd name="T32" fmla="*/ 120 w 314"/>
                <a:gd name="T33" fmla="*/ 611 h 767"/>
                <a:gd name="T34" fmla="*/ 148 w 314"/>
                <a:gd name="T35" fmla="*/ 499 h 767"/>
                <a:gd name="T36" fmla="*/ 160 w 314"/>
                <a:gd name="T37" fmla="*/ 367 h 767"/>
                <a:gd name="T38" fmla="*/ 218 w 314"/>
                <a:gd name="T39" fmla="*/ 327 h 767"/>
                <a:gd name="T40" fmla="*/ 238 w 314"/>
                <a:gd name="T41" fmla="*/ 221 h 767"/>
                <a:gd name="T42" fmla="*/ 296 w 314"/>
                <a:gd name="T43" fmla="*/ 135 h 767"/>
                <a:gd name="T44" fmla="*/ 314 w 314"/>
                <a:gd name="T45" fmla="*/ 0 h 767"/>
                <a:gd name="T46" fmla="*/ 302 w 314"/>
                <a:gd name="T47" fmla="*/ 0 h 767"/>
                <a:gd name="T48" fmla="*/ 296 w 314"/>
                <a:gd name="T49" fmla="*/ 0 h 767"/>
                <a:gd name="T50" fmla="*/ 290 w 314"/>
                <a:gd name="T51" fmla="*/ 0 h 767"/>
                <a:gd name="T52" fmla="*/ 284 w 314"/>
                <a:gd name="T53" fmla="*/ 6 h 767"/>
                <a:gd name="T54" fmla="*/ 284 w 314"/>
                <a:gd name="T55" fmla="*/ 6 h 767"/>
                <a:gd name="T56" fmla="*/ 284 w 314"/>
                <a:gd name="T57" fmla="*/ 6 h 767"/>
                <a:gd name="T58" fmla="*/ 284 w 314"/>
                <a:gd name="T59" fmla="*/ 6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3320" name="Freeform 8">
              <a:extLst>
                <a:ext uri="{FF2B5EF4-FFF2-40B4-BE49-F238E27FC236}">
                  <a16:creationId xmlns:a16="http://schemas.microsoft.com/office/drawing/2014/main" id="{8B746287-E90C-431D-8CA8-6755A6E9BE6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>
                <a:gd name="T0" fmla="*/ 257 w 275"/>
                <a:gd name="T1" fmla="*/ 12 h 623"/>
                <a:gd name="T2" fmla="*/ 239 w 275"/>
                <a:gd name="T3" fmla="*/ 6 h 623"/>
                <a:gd name="T4" fmla="*/ 203 w 275"/>
                <a:gd name="T5" fmla="*/ 6 h 623"/>
                <a:gd name="T6" fmla="*/ 203 w 275"/>
                <a:gd name="T7" fmla="*/ 6 h 623"/>
                <a:gd name="T8" fmla="*/ 197 w 275"/>
                <a:gd name="T9" fmla="*/ 6 h 623"/>
                <a:gd name="T10" fmla="*/ 185 w 275"/>
                <a:gd name="T11" fmla="*/ 0 h 623"/>
                <a:gd name="T12" fmla="*/ 173 w 275"/>
                <a:gd name="T13" fmla="*/ 0 h 623"/>
                <a:gd name="T14" fmla="*/ 166 w 275"/>
                <a:gd name="T15" fmla="*/ 0 h 623"/>
                <a:gd name="T16" fmla="*/ 160 w 275"/>
                <a:gd name="T17" fmla="*/ 0 h 623"/>
                <a:gd name="T18" fmla="*/ 144 w 275"/>
                <a:gd name="T19" fmla="*/ 117 h 623"/>
                <a:gd name="T20" fmla="*/ 128 w 275"/>
                <a:gd name="T21" fmla="*/ 185 h 623"/>
                <a:gd name="T22" fmla="*/ 58 w 275"/>
                <a:gd name="T23" fmla="*/ 299 h 623"/>
                <a:gd name="T24" fmla="*/ 54 w 275"/>
                <a:gd name="T25" fmla="*/ 441 h 623"/>
                <a:gd name="T26" fmla="*/ 24 w 275"/>
                <a:gd name="T27" fmla="*/ 523 h 623"/>
                <a:gd name="T28" fmla="*/ 0 w 275"/>
                <a:gd name="T29" fmla="*/ 623 h 623"/>
                <a:gd name="T30" fmla="*/ 78 w 275"/>
                <a:gd name="T31" fmla="*/ 623 h 623"/>
                <a:gd name="T32" fmla="*/ 92 w 275"/>
                <a:gd name="T33" fmla="*/ 555 h 623"/>
                <a:gd name="T34" fmla="*/ 134 w 275"/>
                <a:gd name="T35" fmla="*/ 447 h 623"/>
                <a:gd name="T36" fmla="*/ 158 w 275"/>
                <a:gd name="T37" fmla="*/ 315 h 623"/>
                <a:gd name="T38" fmla="*/ 184 w 275"/>
                <a:gd name="T39" fmla="*/ 257 h 623"/>
                <a:gd name="T40" fmla="*/ 216 w 275"/>
                <a:gd name="T41" fmla="*/ 211 h 623"/>
                <a:gd name="T42" fmla="*/ 222 w 275"/>
                <a:gd name="T43" fmla="*/ 145 h 623"/>
                <a:gd name="T44" fmla="*/ 240 w 275"/>
                <a:gd name="T45" fmla="*/ 111 h 623"/>
                <a:gd name="T46" fmla="*/ 262 w 275"/>
                <a:gd name="T47" fmla="*/ 79 h 623"/>
                <a:gd name="T48" fmla="*/ 275 w 275"/>
                <a:gd name="T49" fmla="*/ 6 h 623"/>
                <a:gd name="T50" fmla="*/ 263 w 275"/>
                <a:gd name="T51" fmla="*/ 12 h 623"/>
                <a:gd name="T52" fmla="*/ 257 w 275"/>
                <a:gd name="T53" fmla="*/ 12 h 623"/>
                <a:gd name="T54" fmla="*/ 257 w 275"/>
                <a:gd name="T55" fmla="*/ 12 h 623"/>
                <a:gd name="T56" fmla="*/ 257 w 275"/>
                <a:gd name="T57" fmla="*/ 12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3321" name="Freeform 9">
              <a:extLst>
                <a:ext uri="{FF2B5EF4-FFF2-40B4-BE49-F238E27FC236}">
                  <a16:creationId xmlns:a16="http://schemas.microsoft.com/office/drawing/2014/main" id="{5402A161-C54A-4C06-B4D3-778395205E1A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>
                <a:gd name="T0" fmla="*/ 171 w 213"/>
                <a:gd name="T1" fmla="*/ 12 h 611"/>
                <a:gd name="T2" fmla="*/ 159 w 213"/>
                <a:gd name="T3" fmla="*/ 24 h 611"/>
                <a:gd name="T4" fmla="*/ 153 w 213"/>
                <a:gd name="T5" fmla="*/ 36 h 611"/>
                <a:gd name="T6" fmla="*/ 128 w 213"/>
                <a:gd name="T7" fmla="*/ 60 h 611"/>
                <a:gd name="T8" fmla="*/ 110 w 213"/>
                <a:gd name="T9" fmla="*/ 83 h 611"/>
                <a:gd name="T10" fmla="*/ 86 w 213"/>
                <a:gd name="T11" fmla="*/ 119 h 611"/>
                <a:gd name="T12" fmla="*/ 68 w 213"/>
                <a:gd name="T13" fmla="*/ 167 h 611"/>
                <a:gd name="T14" fmla="*/ 68 w 213"/>
                <a:gd name="T15" fmla="*/ 221 h 611"/>
                <a:gd name="T16" fmla="*/ 68 w 213"/>
                <a:gd name="T17" fmla="*/ 227 h 611"/>
                <a:gd name="T18" fmla="*/ 68 w 213"/>
                <a:gd name="T19" fmla="*/ 233 h 611"/>
                <a:gd name="T20" fmla="*/ 68 w 213"/>
                <a:gd name="T21" fmla="*/ 239 h 611"/>
                <a:gd name="T22" fmla="*/ 68 w 213"/>
                <a:gd name="T23" fmla="*/ 245 h 611"/>
                <a:gd name="T24" fmla="*/ 68 w 213"/>
                <a:gd name="T25" fmla="*/ 251 h 611"/>
                <a:gd name="T26" fmla="*/ 68 w 213"/>
                <a:gd name="T27" fmla="*/ 251 h 611"/>
                <a:gd name="T28" fmla="*/ 68 w 213"/>
                <a:gd name="T29" fmla="*/ 257 h 611"/>
                <a:gd name="T30" fmla="*/ 68 w 213"/>
                <a:gd name="T31" fmla="*/ 269 h 611"/>
                <a:gd name="T32" fmla="*/ 74 w 213"/>
                <a:gd name="T33" fmla="*/ 287 h 611"/>
                <a:gd name="T34" fmla="*/ 80 w 213"/>
                <a:gd name="T35" fmla="*/ 305 h 611"/>
                <a:gd name="T36" fmla="*/ 86 w 213"/>
                <a:gd name="T37" fmla="*/ 311 h 611"/>
                <a:gd name="T38" fmla="*/ 86 w 213"/>
                <a:gd name="T39" fmla="*/ 311 h 611"/>
                <a:gd name="T40" fmla="*/ 92 w 213"/>
                <a:gd name="T41" fmla="*/ 317 h 611"/>
                <a:gd name="T42" fmla="*/ 92 w 213"/>
                <a:gd name="T43" fmla="*/ 323 h 611"/>
                <a:gd name="T44" fmla="*/ 92 w 213"/>
                <a:gd name="T45" fmla="*/ 323 h 611"/>
                <a:gd name="T46" fmla="*/ 24 w 213"/>
                <a:gd name="T47" fmla="*/ 437 h 611"/>
                <a:gd name="T48" fmla="*/ 18 w 213"/>
                <a:gd name="T49" fmla="*/ 471 h 611"/>
                <a:gd name="T50" fmla="*/ 0 w 213"/>
                <a:gd name="T51" fmla="*/ 547 h 611"/>
                <a:gd name="T52" fmla="*/ 50 w 213"/>
                <a:gd name="T53" fmla="*/ 611 h 611"/>
                <a:gd name="T54" fmla="*/ 114 w 213"/>
                <a:gd name="T55" fmla="*/ 611 h 611"/>
                <a:gd name="T56" fmla="*/ 104 w 213"/>
                <a:gd name="T57" fmla="*/ 555 h 611"/>
                <a:gd name="T58" fmla="*/ 120 w 213"/>
                <a:gd name="T59" fmla="*/ 515 h 611"/>
                <a:gd name="T60" fmla="*/ 150 w 213"/>
                <a:gd name="T61" fmla="*/ 449 h 611"/>
                <a:gd name="T62" fmla="*/ 166 w 213"/>
                <a:gd name="T63" fmla="*/ 377 h 611"/>
                <a:gd name="T64" fmla="*/ 156 w 213"/>
                <a:gd name="T65" fmla="*/ 295 h 611"/>
                <a:gd name="T66" fmla="*/ 170 w 213"/>
                <a:gd name="T67" fmla="*/ 203 h 611"/>
                <a:gd name="T68" fmla="*/ 212 w 213"/>
                <a:gd name="T69" fmla="*/ 95 h 611"/>
                <a:gd name="T70" fmla="*/ 213 w 213"/>
                <a:gd name="T71" fmla="*/ 0 h 611"/>
                <a:gd name="T72" fmla="*/ 207 w 213"/>
                <a:gd name="T73" fmla="*/ 0 h 611"/>
                <a:gd name="T74" fmla="*/ 201 w 213"/>
                <a:gd name="T75" fmla="*/ 0 h 611"/>
                <a:gd name="T76" fmla="*/ 195 w 213"/>
                <a:gd name="T77" fmla="*/ 0 h 611"/>
                <a:gd name="T78" fmla="*/ 189 w 213"/>
                <a:gd name="T79" fmla="*/ 0 h 611"/>
                <a:gd name="T80" fmla="*/ 183 w 213"/>
                <a:gd name="T81" fmla="*/ 6 h 611"/>
                <a:gd name="T82" fmla="*/ 177 w 213"/>
                <a:gd name="T83" fmla="*/ 6 h 611"/>
                <a:gd name="T84" fmla="*/ 171 w 213"/>
                <a:gd name="T85" fmla="*/ 12 h 611"/>
                <a:gd name="T86" fmla="*/ 171 w 213"/>
                <a:gd name="T87" fmla="*/ 12 h 611"/>
                <a:gd name="T88" fmla="*/ 171 w 213"/>
                <a:gd name="T89" fmla="*/ 12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3322" name="Freeform 10">
              <a:extLst>
                <a:ext uri="{FF2B5EF4-FFF2-40B4-BE49-F238E27FC236}">
                  <a16:creationId xmlns:a16="http://schemas.microsoft.com/office/drawing/2014/main" id="{2CB8C431-BED9-4A2B-A18F-40EF55A52A4A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>
                <a:gd name="T0" fmla="*/ 149 w 167"/>
                <a:gd name="T1" fmla="*/ 60 h 384"/>
                <a:gd name="T2" fmla="*/ 119 w 167"/>
                <a:gd name="T3" fmla="*/ 30 h 384"/>
                <a:gd name="T4" fmla="*/ 89 w 167"/>
                <a:gd name="T5" fmla="*/ 12 h 384"/>
                <a:gd name="T6" fmla="*/ 59 w 167"/>
                <a:gd name="T7" fmla="*/ 0 h 384"/>
                <a:gd name="T8" fmla="*/ 54 w 167"/>
                <a:gd name="T9" fmla="*/ 70 h 384"/>
                <a:gd name="T10" fmla="*/ 46 w 167"/>
                <a:gd name="T11" fmla="*/ 112 h 384"/>
                <a:gd name="T12" fmla="*/ 52 w 167"/>
                <a:gd name="T13" fmla="*/ 168 h 384"/>
                <a:gd name="T14" fmla="*/ 24 w 167"/>
                <a:gd name="T15" fmla="*/ 194 h 384"/>
                <a:gd name="T16" fmla="*/ 16 w 167"/>
                <a:gd name="T17" fmla="*/ 258 h 384"/>
                <a:gd name="T18" fmla="*/ 2 w 167"/>
                <a:gd name="T19" fmla="*/ 300 h 384"/>
                <a:gd name="T20" fmla="*/ 0 w 167"/>
                <a:gd name="T21" fmla="*/ 352 h 384"/>
                <a:gd name="T22" fmla="*/ 47 w 167"/>
                <a:gd name="T23" fmla="*/ 384 h 384"/>
                <a:gd name="T24" fmla="*/ 149 w 167"/>
                <a:gd name="T25" fmla="*/ 384 h 384"/>
                <a:gd name="T26" fmla="*/ 134 w 167"/>
                <a:gd name="T27" fmla="*/ 350 h 384"/>
                <a:gd name="T28" fmla="*/ 104 w 167"/>
                <a:gd name="T29" fmla="*/ 324 h 384"/>
                <a:gd name="T30" fmla="*/ 138 w 167"/>
                <a:gd name="T31" fmla="*/ 274 h 384"/>
                <a:gd name="T32" fmla="*/ 122 w 167"/>
                <a:gd name="T33" fmla="*/ 220 h 384"/>
                <a:gd name="T34" fmla="*/ 132 w 167"/>
                <a:gd name="T35" fmla="*/ 186 h 384"/>
                <a:gd name="T36" fmla="*/ 140 w 167"/>
                <a:gd name="T37" fmla="*/ 154 h 384"/>
                <a:gd name="T38" fmla="*/ 167 w 167"/>
                <a:gd name="T39" fmla="*/ 90 h 384"/>
                <a:gd name="T40" fmla="*/ 149 w 167"/>
                <a:gd name="T41" fmla="*/ 60 h 384"/>
                <a:gd name="T42" fmla="*/ 149 w 167"/>
                <a:gd name="T43" fmla="*/ 60 h 384"/>
                <a:gd name="T44" fmla="*/ 149 w 167"/>
                <a:gd name="T45" fmla="*/ 6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3323" name="Freeform 11">
              <a:extLst>
                <a:ext uri="{FF2B5EF4-FFF2-40B4-BE49-F238E27FC236}">
                  <a16:creationId xmlns:a16="http://schemas.microsoft.com/office/drawing/2014/main" id="{5DBBD874-A280-4CD2-ABBE-302DA1A9D829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>
                <a:gd name="T0" fmla="*/ 136 w 166"/>
                <a:gd name="T1" fmla="*/ 12 h 300"/>
                <a:gd name="T2" fmla="*/ 100 w 166"/>
                <a:gd name="T3" fmla="*/ 0 h 300"/>
                <a:gd name="T4" fmla="*/ 78 w 166"/>
                <a:gd name="T5" fmla="*/ 64 h 300"/>
                <a:gd name="T6" fmla="*/ 70 w 166"/>
                <a:gd name="T7" fmla="*/ 126 h 300"/>
                <a:gd name="T8" fmla="*/ 46 w 166"/>
                <a:gd name="T9" fmla="*/ 184 h 300"/>
                <a:gd name="T10" fmla="*/ 58 w 166"/>
                <a:gd name="T11" fmla="*/ 232 h 300"/>
                <a:gd name="T12" fmla="*/ 38 w 166"/>
                <a:gd name="T13" fmla="*/ 268 h 300"/>
                <a:gd name="T14" fmla="*/ 0 w 166"/>
                <a:gd name="T15" fmla="*/ 300 h 300"/>
                <a:gd name="T16" fmla="*/ 160 w 166"/>
                <a:gd name="T17" fmla="*/ 300 h 300"/>
                <a:gd name="T18" fmla="*/ 136 w 166"/>
                <a:gd name="T19" fmla="*/ 272 h 300"/>
                <a:gd name="T20" fmla="*/ 98 w 166"/>
                <a:gd name="T21" fmla="*/ 234 h 300"/>
                <a:gd name="T22" fmla="*/ 130 w 166"/>
                <a:gd name="T23" fmla="*/ 188 h 300"/>
                <a:gd name="T24" fmla="*/ 138 w 166"/>
                <a:gd name="T25" fmla="*/ 134 h 300"/>
                <a:gd name="T26" fmla="*/ 144 w 166"/>
                <a:gd name="T27" fmla="*/ 94 h 300"/>
                <a:gd name="T28" fmla="*/ 164 w 166"/>
                <a:gd name="T29" fmla="*/ 60 h 300"/>
                <a:gd name="T30" fmla="*/ 166 w 166"/>
                <a:gd name="T31" fmla="*/ 0 h 300"/>
                <a:gd name="T32" fmla="*/ 136 w 166"/>
                <a:gd name="T33" fmla="*/ 12 h 300"/>
                <a:gd name="T34" fmla="*/ 136 w 166"/>
                <a:gd name="T35" fmla="*/ 12 h 300"/>
                <a:gd name="T36" fmla="*/ 136 w 166"/>
                <a:gd name="T37" fmla="*/ 12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3324" name="Freeform 12">
              <a:extLst>
                <a:ext uri="{FF2B5EF4-FFF2-40B4-BE49-F238E27FC236}">
                  <a16:creationId xmlns:a16="http://schemas.microsoft.com/office/drawing/2014/main" id="{86D671E7-E183-4B25-889F-67BD5A632E69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>
                <a:gd name="T0" fmla="*/ 201 w 237"/>
                <a:gd name="T1" fmla="*/ 0 h 282"/>
                <a:gd name="T2" fmla="*/ 183 w 237"/>
                <a:gd name="T3" fmla="*/ 0 h 282"/>
                <a:gd name="T4" fmla="*/ 158 w 237"/>
                <a:gd name="T5" fmla="*/ 50 h 282"/>
                <a:gd name="T6" fmla="*/ 148 w 237"/>
                <a:gd name="T7" fmla="*/ 92 h 282"/>
                <a:gd name="T8" fmla="*/ 120 w 237"/>
                <a:gd name="T9" fmla="*/ 144 h 282"/>
                <a:gd name="T10" fmla="*/ 82 w 237"/>
                <a:gd name="T11" fmla="*/ 182 h 282"/>
                <a:gd name="T12" fmla="*/ 60 w 237"/>
                <a:gd name="T13" fmla="*/ 232 h 282"/>
                <a:gd name="T14" fmla="*/ 0 w 237"/>
                <a:gd name="T15" fmla="*/ 282 h 282"/>
                <a:gd name="T16" fmla="*/ 128 w 237"/>
                <a:gd name="T17" fmla="*/ 282 h 282"/>
                <a:gd name="T18" fmla="*/ 154 w 237"/>
                <a:gd name="T19" fmla="*/ 254 h 282"/>
                <a:gd name="T20" fmla="*/ 158 w 237"/>
                <a:gd name="T21" fmla="*/ 196 h 282"/>
                <a:gd name="T22" fmla="*/ 188 w 237"/>
                <a:gd name="T23" fmla="*/ 148 h 282"/>
                <a:gd name="T24" fmla="*/ 196 w 237"/>
                <a:gd name="T25" fmla="*/ 70 h 282"/>
                <a:gd name="T26" fmla="*/ 237 w 237"/>
                <a:gd name="T27" fmla="*/ 0 h 282"/>
                <a:gd name="T28" fmla="*/ 201 w 237"/>
                <a:gd name="T29" fmla="*/ 0 h 282"/>
                <a:gd name="T30" fmla="*/ 201 w 237"/>
                <a:gd name="T31" fmla="*/ 0 h 282"/>
                <a:gd name="T32" fmla="*/ 201 w 237"/>
                <a:gd name="T33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3325" name="Freeform 13">
              <a:extLst>
                <a:ext uri="{FF2B5EF4-FFF2-40B4-BE49-F238E27FC236}">
                  <a16:creationId xmlns:a16="http://schemas.microsoft.com/office/drawing/2014/main" id="{7E1CFF60-E031-4F94-9D80-5AB8BFF1386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>
                <a:gd name="T0" fmla="*/ 167 w 196"/>
                <a:gd name="T1" fmla="*/ 54 h 234"/>
                <a:gd name="T2" fmla="*/ 113 w 196"/>
                <a:gd name="T3" fmla="*/ 24 h 234"/>
                <a:gd name="T4" fmla="*/ 83 w 196"/>
                <a:gd name="T5" fmla="*/ 0 h 234"/>
                <a:gd name="T6" fmla="*/ 80 w 196"/>
                <a:gd name="T7" fmla="*/ 62 h 234"/>
                <a:gd name="T8" fmla="*/ 58 w 196"/>
                <a:gd name="T9" fmla="*/ 100 h 234"/>
                <a:gd name="T10" fmla="*/ 54 w 196"/>
                <a:gd name="T11" fmla="*/ 160 h 234"/>
                <a:gd name="T12" fmla="*/ 36 w 196"/>
                <a:gd name="T13" fmla="*/ 202 h 234"/>
                <a:gd name="T14" fmla="*/ 0 w 196"/>
                <a:gd name="T15" fmla="*/ 234 h 234"/>
                <a:gd name="T16" fmla="*/ 146 w 196"/>
                <a:gd name="T17" fmla="*/ 234 h 234"/>
                <a:gd name="T18" fmla="*/ 170 w 196"/>
                <a:gd name="T19" fmla="*/ 198 h 234"/>
                <a:gd name="T20" fmla="*/ 158 w 196"/>
                <a:gd name="T21" fmla="*/ 138 h 234"/>
                <a:gd name="T22" fmla="*/ 196 w 196"/>
                <a:gd name="T23" fmla="*/ 100 h 234"/>
                <a:gd name="T24" fmla="*/ 191 w 196"/>
                <a:gd name="T25" fmla="*/ 54 h 234"/>
                <a:gd name="T26" fmla="*/ 167 w 196"/>
                <a:gd name="T27" fmla="*/ 54 h 234"/>
                <a:gd name="T28" fmla="*/ 167 w 196"/>
                <a:gd name="T29" fmla="*/ 54 h 234"/>
                <a:gd name="T30" fmla="*/ 167 w 196"/>
                <a:gd name="T31" fmla="*/ 5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3326" name="Freeform 14">
              <a:extLst>
                <a:ext uri="{FF2B5EF4-FFF2-40B4-BE49-F238E27FC236}">
                  <a16:creationId xmlns:a16="http://schemas.microsoft.com/office/drawing/2014/main" id="{1BAEFE61-63B0-41F1-8E7F-286637871C1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>
                <a:gd name="T0" fmla="*/ 190 w 190"/>
                <a:gd name="T1" fmla="*/ 0 h 252"/>
                <a:gd name="T2" fmla="*/ 166 w 190"/>
                <a:gd name="T3" fmla="*/ 0 h 252"/>
                <a:gd name="T4" fmla="*/ 158 w 190"/>
                <a:gd name="T5" fmla="*/ 38 h 252"/>
                <a:gd name="T6" fmla="*/ 138 w 190"/>
                <a:gd name="T7" fmla="*/ 120 h 252"/>
                <a:gd name="T8" fmla="*/ 94 w 190"/>
                <a:gd name="T9" fmla="*/ 180 h 252"/>
                <a:gd name="T10" fmla="*/ 62 w 190"/>
                <a:gd name="T11" fmla="*/ 234 h 252"/>
                <a:gd name="T12" fmla="*/ 0 w 190"/>
                <a:gd name="T13" fmla="*/ 252 h 252"/>
                <a:gd name="T14" fmla="*/ 128 w 190"/>
                <a:gd name="T15" fmla="*/ 252 h 252"/>
                <a:gd name="T16" fmla="*/ 142 w 190"/>
                <a:gd name="T17" fmla="*/ 188 h 252"/>
                <a:gd name="T18" fmla="*/ 186 w 190"/>
                <a:gd name="T19" fmla="*/ 90 h 252"/>
                <a:gd name="T20" fmla="*/ 190 w 190"/>
                <a:gd name="T21" fmla="*/ 38 h 252"/>
                <a:gd name="T22" fmla="*/ 190 w 190"/>
                <a:gd name="T23" fmla="*/ 0 h 252"/>
                <a:gd name="T24" fmla="*/ 190 w 190"/>
                <a:gd name="T25" fmla="*/ 0 h 252"/>
                <a:gd name="T26" fmla="*/ 190 w 190"/>
                <a:gd name="T27" fmla="*/ 0 h 252"/>
                <a:gd name="T28" fmla="*/ 190 w 190"/>
                <a:gd name="T2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3327" name="Freeform 15">
              <a:extLst>
                <a:ext uri="{FF2B5EF4-FFF2-40B4-BE49-F238E27FC236}">
                  <a16:creationId xmlns:a16="http://schemas.microsoft.com/office/drawing/2014/main" id="{733B4B27-6E57-40A3-B9D4-1ADCBB554A8C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>
                <a:gd name="T0" fmla="*/ 197 w 230"/>
                <a:gd name="T1" fmla="*/ 0 h 132"/>
                <a:gd name="T2" fmla="*/ 191 w 230"/>
                <a:gd name="T3" fmla="*/ 0 h 132"/>
                <a:gd name="T4" fmla="*/ 185 w 230"/>
                <a:gd name="T5" fmla="*/ 0 h 132"/>
                <a:gd name="T6" fmla="*/ 173 w 230"/>
                <a:gd name="T7" fmla="*/ 0 h 132"/>
                <a:gd name="T8" fmla="*/ 161 w 230"/>
                <a:gd name="T9" fmla="*/ 0 h 132"/>
                <a:gd name="T10" fmla="*/ 155 w 230"/>
                <a:gd name="T11" fmla="*/ 0 h 132"/>
                <a:gd name="T12" fmla="*/ 138 w 230"/>
                <a:gd name="T13" fmla="*/ 6 h 132"/>
                <a:gd name="T14" fmla="*/ 132 w 230"/>
                <a:gd name="T15" fmla="*/ 6 h 132"/>
                <a:gd name="T16" fmla="*/ 35 w 230"/>
                <a:gd name="T17" fmla="*/ 18 h 132"/>
                <a:gd name="T18" fmla="*/ 11 w 230"/>
                <a:gd name="T19" fmla="*/ 30 h 132"/>
                <a:gd name="T20" fmla="*/ 23 w 230"/>
                <a:gd name="T21" fmla="*/ 54 h 132"/>
                <a:gd name="T22" fmla="*/ 0 w 230"/>
                <a:gd name="T23" fmla="*/ 100 h 132"/>
                <a:gd name="T24" fmla="*/ 0 w 230"/>
                <a:gd name="T25" fmla="*/ 132 h 132"/>
                <a:gd name="T26" fmla="*/ 162 w 230"/>
                <a:gd name="T27" fmla="*/ 132 h 132"/>
                <a:gd name="T28" fmla="*/ 204 w 230"/>
                <a:gd name="T29" fmla="*/ 88 h 132"/>
                <a:gd name="T30" fmla="*/ 230 w 230"/>
                <a:gd name="T31" fmla="*/ 46 h 132"/>
                <a:gd name="T32" fmla="*/ 214 w 230"/>
                <a:gd name="T33" fmla="*/ 24 h 132"/>
                <a:gd name="T34" fmla="*/ 215 w 230"/>
                <a:gd name="T35" fmla="*/ 0 h 132"/>
                <a:gd name="T36" fmla="*/ 209 w 230"/>
                <a:gd name="T37" fmla="*/ 0 h 132"/>
                <a:gd name="T38" fmla="*/ 203 w 230"/>
                <a:gd name="T39" fmla="*/ 0 h 132"/>
                <a:gd name="T40" fmla="*/ 203 w 230"/>
                <a:gd name="T41" fmla="*/ 0 h 132"/>
                <a:gd name="T42" fmla="*/ 197 w 230"/>
                <a:gd name="T43" fmla="*/ 0 h 132"/>
                <a:gd name="T44" fmla="*/ 197 w 230"/>
                <a:gd name="T45" fmla="*/ 0 h 132"/>
                <a:gd name="T46" fmla="*/ 197 w 230"/>
                <a:gd name="T4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3328" name="Freeform 16">
              <a:extLst>
                <a:ext uri="{FF2B5EF4-FFF2-40B4-BE49-F238E27FC236}">
                  <a16:creationId xmlns:a16="http://schemas.microsoft.com/office/drawing/2014/main" id="{2460458D-C5B9-4D37-8C13-65374A3D405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>
                <a:gd name="T0" fmla="*/ 71 w 89"/>
                <a:gd name="T1" fmla="*/ 0 h 102"/>
                <a:gd name="T2" fmla="*/ 66 w 89"/>
                <a:gd name="T3" fmla="*/ 48 h 102"/>
                <a:gd name="T4" fmla="*/ 30 w 89"/>
                <a:gd name="T5" fmla="*/ 72 h 102"/>
                <a:gd name="T6" fmla="*/ 0 w 89"/>
                <a:gd name="T7" fmla="*/ 102 h 102"/>
                <a:gd name="T8" fmla="*/ 66 w 89"/>
                <a:gd name="T9" fmla="*/ 102 h 102"/>
                <a:gd name="T10" fmla="*/ 88 w 89"/>
                <a:gd name="T11" fmla="*/ 56 h 102"/>
                <a:gd name="T12" fmla="*/ 89 w 89"/>
                <a:gd name="T13" fmla="*/ 6 h 102"/>
                <a:gd name="T14" fmla="*/ 71 w 89"/>
                <a:gd name="T15" fmla="*/ 0 h 102"/>
                <a:gd name="T16" fmla="*/ 71 w 89"/>
                <a:gd name="T17" fmla="*/ 0 h 102"/>
                <a:gd name="T18" fmla="*/ 71 w 89"/>
                <a:gd name="T1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3329" name="Freeform 17">
              <a:extLst>
                <a:ext uri="{FF2B5EF4-FFF2-40B4-BE49-F238E27FC236}">
                  <a16:creationId xmlns:a16="http://schemas.microsoft.com/office/drawing/2014/main" id="{AF758E21-5FB4-48CF-9ADE-8DD52E7DD8C3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>
                <a:gd name="T0" fmla="*/ 278 w 278"/>
                <a:gd name="T1" fmla="*/ 24 h 953"/>
                <a:gd name="T2" fmla="*/ 272 w 278"/>
                <a:gd name="T3" fmla="*/ 24 h 953"/>
                <a:gd name="T4" fmla="*/ 272 w 278"/>
                <a:gd name="T5" fmla="*/ 18 h 953"/>
                <a:gd name="T6" fmla="*/ 266 w 278"/>
                <a:gd name="T7" fmla="*/ 18 h 953"/>
                <a:gd name="T8" fmla="*/ 254 w 278"/>
                <a:gd name="T9" fmla="*/ 12 h 953"/>
                <a:gd name="T10" fmla="*/ 236 w 278"/>
                <a:gd name="T11" fmla="*/ 6 h 953"/>
                <a:gd name="T12" fmla="*/ 212 w 278"/>
                <a:gd name="T13" fmla="*/ 0 h 953"/>
                <a:gd name="T14" fmla="*/ 206 w 278"/>
                <a:gd name="T15" fmla="*/ 6 h 953"/>
                <a:gd name="T16" fmla="*/ 198 w 278"/>
                <a:gd name="T17" fmla="*/ 129 h 953"/>
                <a:gd name="T18" fmla="*/ 184 w 278"/>
                <a:gd name="T19" fmla="*/ 209 h 953"/>
                <a:gd name="T20" fmla="*/ 182 w 278"/>
                <a:gd name="T21" fmla="*/ 249 h 953"/>
                <a:gd name="T22" fmla="*/ 200 w 278"/>
                <a:gd name="T23" fmla="*/ 339 h 953"/>
                <a:gd name="T24" fmla="*/ 186 w 278"/>
                <a:gd name="T25" fmla="*/ 481 h 953"/>
                <a:gd name="T26" fmla="*/ 176 w 278"/>
                <a:gd name="T27" fmla="*/ 521 h 953"/>
                <a:gd name="T28" fmla="*/ 156 w 278"/>
                <a:gd name="T29" fmla="*/ 601 h 953"/>
                <a:gd name="T30" fmla="*/ 172 w 278"/>
                <a:gd name="T31" fmla="*/ 681 h 953"/>
                <a:gd name="T32" fmla="*/ 138 w 278"/>
                <a:gd name="T33" fmla="*/ 765 h 953"/>
                <a:gd name="T34" fmla="*/ 96 w 278"/>
                <a:gd name="T35" fmla="*/ 847 h 953"/>
                <a:gd name="T36" fmla="*/ 50 w 278"/>
                <a:gd name="T37" fmla="*/ 899 h 953"/>
                <a:gd name="T38" fmla="*/ 0 w 278"/>
                <a:gd name="T39" fmla="*/ 953 h 953"/>
                <a:gd name="T40" fmla="*/ 278 w 278"/>
                <a:gd name="T41" fmla="*/ 953 h 953"/>
                <a:gd name="T42" fmla="*/ 278 w 278"/>
                <a:gd name="T43" fmla="*/ 24 h 953"/>
                <a:gd name="T44" fmla="*/ 278 w 278"/>
                <a:gd name="T45" fmla="*/ 24 h 953"/>
                <a:gd name="T46" fmla="*/ 278 w 278"/>
                <a:gd name="T47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13330" name="Rectangle 18">
            <a:extLst>
              <a:ext uri="{FF2B5EF4-FFF2-40B4-BE49-F238E27FC236}">
                <a16:creationId xmlns:a16="http://schemas.microsoft.com/office/drawing/2014/main" id="{B8A9CD81-4C36-4DFF-9BA2-551E9F7CD9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3331" name="Rectangle 19">
            <a:extLst>
              <a:ext uri="{FF2B5EF4-FFF2-40B4-BE49-F238E27FC236}">
                <a16:creationId xmlns:a16="http://schemas.microsoft.com/office/drawing/2014/main" id="{C42F3B3C-643F-4C27-A1F5-8B4C2C5AE7D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sl-SI" altLang="sl-SI"/>
          </a:p>
        </p:txBody>
      </p:sp>
      <p:sp>
        <p:nvSpPr>
          <p:cNvPr id="13332" name="Rectangle 20">
            <a:extLst>
              <a:ext uri="{FF2B5EF4-FFF2-40B4-BE49-F238E27FC236}">
                <a16:creationId xmlns:a16="http://schemas.microsoft.com/office/drawing/2014/main" id="{493288CD-08F5-4714-BA4F-ABA31DBF714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sl-SI" altLang="sl-SI"/>
          </a:p>
        </p:txBody>
      </p:sp>
      <p:sp>
        <p:nvSpPr>
          <p:cNvPr id="13333" name="Rectangle 21">
            <a:extLst>
              <a:ext uri="{FF2B5EF4-FFF2-40B4-BE49-F238E27FC236}">
                <a16:creationId xmlns:a16="http://schemas.microsoft.com/office/drawing/2014/main" id="{BA6AD143-0EAC-457A-9BAB-9B0B6EF2C5E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10BAACB9-3384-4FB2-BF91-14A43A15948C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3334" name="Rectangle 22">
            <a:extLst>
              <a:ext uri="{FF2B5EF4-FFF2-40B4-BE49-F238E27FC236}">
                <a16:creationId xmlns:a16="http://schemas.microsoft.com/office/drawing/2014/main" id="{F31CC930-4F60-45D3-A923-20B2BEF67F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u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u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u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F1BDB929-C925-4204-AD2A-E355282BD8A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50825" y="0"/>
            <a:ext cx="8207375" cy="2852738"/>
          </a:xfrm>
        </p:spPr>
        <p:txBody>
          <a:bodyPr/>
          <a:lstStyle/>
          <a:p>
            <a:r>
              <a:rPr lang="sl-SI" altLang="sl-SI" sz="6000" b="1" i="1">
                <a:solidFill>
                  <a:srgbClr val="FFCCCC"/>
                </a:solidFill>
                <a:latin typeface="Georgia" panose="02040502050405020303" pitchFamily="18" charset="0"/>
              </a:rPr>
              <a:t>Bakterijski </a:t>
            </a:r>
            <a:br>
              <a:rPr lang="sl-SI" altLang="sl-SI" sz="6000" b="1" i="1">
                <a:solidFill>
                  <a:srgbClr val="FFCCCC"/>
                </a:solidFill>
                <a:latin typeface="Georgia" panose="02040502050405020303" pitchFamily="18" charset="0"/>
              </a:rPr>
            </a:br>
            <a:r>
              <a:rPr lang="sl-SI" altLang="sl-SI" sz="6000" b="1" i="1">
                <a:solidFill>
                  <a:srgbClr val="FFCCCC"/>
                </a:solidFill>
                <a:latin typeface="Georgia" panose="02040502050405020303" pitchFamily="18" charset="0"/>
              </a:rPr>
              <a:t>povzročitelji vnetij spodnjih dihal</a:t>
            </a:r>
          </a:p>
        </p:txBody>
      </p:sp>
      <p:pic>
        <p:nvPicPr>
          <p:cNvPr id="2052" name="Picture 4" descr="bakterija">
            <a:extLst>
              <a:ext uri="{FF2B5EF4-FFF2-40B4-BE49-F238E27FC236}">
                <a16:creationId xmlns:a16="http://schemas.microsoft.com/office/drawing/2014/main" id="{51E7AB9B-BDEF-40E7-BFCA-F6AC78752F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2924175"/>
            <a:ext cx="5903913" cy="3821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C891DC5C-DAAA-4240-A7F5-3F3341AFC79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br>
              <a:rPr lang="sl-SI" altLang="sl-SI">
                <a:latin typeface="Comic Sans MS" panose="030F0702030302020204" pitchFamily="66" charset="0"/>
              </a:rPr>
            </a:br>
            <a:endParaRPr lang="sl-SI" altLang="sl-SI">
              <a:latin typeface="Comic Sans MS" panose="030F0702030302020204" pitchFamily="66" charset="0"/>
            </a:endParaRP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3E3958D3-69FC-4455-BD94-FA4F899788C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188913"/>
            <a:ext cx="8567737" cy="6119812"/>
          </a:xfrm>
        </p:spPr>
        <p:txBody>
          <a:bodyPr/>
          <a:lstStyle/>
          <a:p>
            <a:pPr algn="l">
              <a:buFontTx/>
              <a:buNone/>
            </a:pPr>
            <a:endParaRPr lang="sl-SI" altLang="sl-SI" sz="2000">
              <a:latin typeface="Comic Sans MS" panose="030F0702030302020204" pitchFamily="66" charset="0"/>
            </a:endParaRPr>
          </a:p>
          <a:p>
            <a:pPr algn="l">
              <a:buFontTx/>
              <a:buNone/>
            </a:pPr>
            <a:endParaRPr lang="sl-SI" altLang="sl-SI" sz="2000">
              <a:latin typeface="Comic Sans MS" panose="030F0702030302020204" pitchFamily="66" charset="0"/>
            </a:endParaRPr>
          </a:p>
          <a:p>
            <a:pPr algn="l">
              <a:buFontTx/>
              <a:buNone/>
            </a:pPr>
            <a:r>
              <a:rPr lang="sl-SI" altLang="sl-SI" sz="2000" b="1">
                <a:latin typeface="Comic Sans MS" panose="030F0702030302020204" pitchFamily="66" charset="0"/>
              </a:rPr>
              <a:t>Prenaša</a:t>
            </a:r>
            <a:r>
              <a:rPr lang="sl-SI" altLang="sl-SI" sz="2000">
                <a:latin typeface="Comic Sans MS" panose="030F0702030302020204" pitchFamily="66" charset="0"/>
              </a:rPr>
              <a:t> se kapljično s kašljem in nosnim izcedkom.</a:t>
            </a:r>
          </a:p>
          <a:p>
            <a:pPr algn="l">
              <a:buFontTx/>
              <a:buNone/>
            </a:pPr>
            <a:r>
              <a:rPr lang="sl-SI" altLang="sl-SI" sz="2000" b="1">
                <a:latin typeface="Comic Sans MS" panose="030F0702030302020204" pitchFamily="66" charset="0"/>
              </a:rPr>
              <a:t>Inkubacijska doba</a:t>
            </a:r>
            <a:r>
              <a:rPr lang="sl-SI" altLang="sl-SI" sz="2000">
                <a:latin typeface="Comic Sans MS" panose="030F0702030302020204" pitchFamily="66" charset="0"/>
              </a:rPr>
              <a:t> do izbruha bolezni znaša od enega do dveh tednov.    </a:t>
            </a:r>
          </a:p>
          <a:p>
            <a:pPr algn="l">
              <a:buFontTx/>
              <a:buNone/>
            </a:pPr>
            <a:r>
              <a:rPr lang="sl-SI" altLang="sl-SI" sz="2000" b="1">
                <a:latin typeface="Comic Sans MS" panose="030F0702030302020204" pitchFamily="66" charset="0"/>
              </a:rPr>
              <a:t>Blažjo obliko</a:t>
            </a:r>
            <a:r>
              <a:rPr lang="sl-SI" altLang="sl-SI" sz="2000">
                <a:latin typeface="Comic Sans MS" panose="030F0702030302020204" pitchFamily="66" charset="0"/>
              </a:rPr>
              <a:t> te bolezni povzroča </a:t>
            </a:r>
            <a:r>
              <a:rPr lang="sl-SI" altLang="sl-SI" sz="2000" u="sng">
                <a:latin typeface="Comic Sans MS" panose="030F0702030302020204" pitchFamily="66" charset="0"/>
              </a:rPr>
              <a:t>Bordetella parapertussis</a:t>
            </a:r>
            <a:r>
              <a:rPr lang="sl-SI" altLang="sl-SI" sz="2000">
                <a:latin typeface="Comic Sans MS" panose="030F0702030302020204" pitchFamily="66" charset="0"/>
              </a:rPr>
              <a:t>.</a:t>
            </a:r>
          </a:p>
          <a:p>
            <a:pPr algn="l">
              <a:buFontTx/>
              <a:buNone/>
            </a:pPr>
            <a:endParaRPr lang="sl-SI" altLang="sl-SI" sz="2000">
              <a:latin typeface="Comic Sans MS" panose="030F0702030302020204" pitchFamily="66" charset="0"/>
            </a:endParaRPr>
          </a:p>
          <a:p>
            <a:pPr algn="l">
              <a:buFontTx/>
              <a:buNone/>
            </a:pPr>
            <a:r>
              <a:rPr lang="sl-SI" altLang="sl-SI" sz="2000" b="1">
                <a:latin typeface="Comic Sans MS" panose="030F0702030302020204" pitchFamily="66" charset="0"/>
              </a:rPr>
              <a:t>Ogroženi</a:t>
            </a:r>
            <a:r>
              <a:rPr lang="sl-SI" altLang="sl-SI" sz="2000">
                <a:latin typeface="Comic Sans MS" panose="030F0702030302020204" pitchFamily="66" charset="0"/>
              </a:rPr>
              <a:t> so predvsem otroci, čeprav lahko zbolijo tudi odrasli. </a:t>
            </a:r>
          </a:p>
          <a:p>
            <a:pPr algn="l">
              <a:buFontTx/>
              <a:buNone/>
            </a:pPr>
            <a:r>
              <a:rPr lang="sl-SI" altLang="sl-SI" sz="2000">
                <a:latin typeface="Comic Sans MS" panose="030F0702030302020204" pitchFamily="66" charset="0"/>
              </a:rPr>
              <a:t>Zaradi obveznega cepljenja se je število obolelih zelo zmanjšalo. Najbolj so ogroženi dojenčki, ki še niso cepljeni.</a:t>
            </a:r>
            <a:endParaRPr lang="sl-SI" altLang="sl-SI" sz="6000" b="1">
              <a:latin typeface="Comic Sans MS" panose="030F0702030302020204" pitchFamily="66" charset="0"/>
            </a:endParaRPr>
          </a:p>
          <a:p>
            <a:endParaRPr lang="sl-SI" altLang="sl-SI" sz="6000" b="1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417A09A3-26F2-49C1-87AD-E8D3C6F1F86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25413" y="2508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endParaRPr lang="sl-SI" altLang="sl-SI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609" name="Rectangle 9">
            <a:extLst>
              <a:ext uri="{FF2B5EF4-FFF2-40B4-BE49-F238E27FC236}">
                <a16:creationId xmlns:a16="http://schemas.microsoft.com/office/drawing/2014/main" id="{5760D7AB-1ACD-490D-9EBB-97E6277B6D60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681038" y="188913"/>
            <a:ext cx="6773862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sl-SI" altLang="sl-SI" sz="36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</a:t>
            </a:r>
            <a:endParaRPr lang="sl-SI" altLang="sl-SI" sz="3600" b="1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25611" name="Picture 11" descr="Bordetella">
            <a:extLst>
              <a:ext uri="{FF2B5EF4-FFF2-40B4-BE49-F238E27FC236}">
                <a16:creationId xmlns:a16="http://schemas.microsoft.com/office/drawing/2014/main" id="{765AC5F0-D7D8-4AB0-80B4-2DE2704051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3860800"/>
            <a:ext cx="3095625" cy="247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>
            <a:extLst>
              <a:ext uri="{FF2B5EF4-FFF2-40B4-BE49-F238E27FC236}">
                <a16:creationId xmlns:a16="http://schemas.microsoft.com/office/drawing/2014/main" id="{018213F1-3726-46DA-9CFB-93C2513751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908050"/>
            <a:ext cx="8229600" cy="3240088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l-SI" altLang="sl-SI" sz="2400" b="1">
                <a:latin typeface="Comic Sans MS" panose="030F0702030302020204" pitchFamily="66" charset="0"/>
              </a:rPr>
              <a:t>Za mikrobiološko preiskavo</a:t>
            </a:r>
            <a:r>
              <a:rPr lang="sl-SI" altLang="sl-SI" sz="2400">
                <a:latin typeface="Comic Sans MS" panose="030F0702030302020204" pitchFamily="66" charset="0"/>
              </a:rPr>
              <a:t> odvzamemo kužnino </a:t>
            </a:r>
            <a:r>
              <a:rPr lang="sl-SI" altLang="sl-SI" sz="2400" b="1">
                <a:latin typeface="Comic Sans MS" panose="030F0702030302020204" pitchFamily="66" charset="0"/>
              </a:rPr>
              <a:t>transnazalno</a:t>
            </a:r>
            <a:r>
              <a:rPr lang="sl-SI" altLang="sl-SI" sz="2400">
                <a:latin typeface="Comic Sans MS" panose="030F0702030302020204" pitchFamily="66" charset="0"/>
              </a:rPr>
              <a:t> (skozi nos), z zelo tanko in upogljivo vatirano žico (brisom) . 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 sz="2400">
              <a:latin typeface="Comic Sans MS" panose="030F0702030302020204" pitchFamily="66" charset="0"/>
            </a:endParaRPr>
          </a:p>
        </p:txBody>
      </p:sp>
      <p:pic>
        <p:nvPicPr>
          <p:cNvPr id="33797" name="Picture 5" descr="mc04b01-fig-0001-1-full">
            <a:extLst>
              <a:ext uri="{FF2B5EF4-FFF2-40B4-BE49-F238E27FC236}">
                <a16:creationId xmlns:a16="http://schemas.microsoft.com/office/drawing/2014/main" id="{2F0DB860-6472-4474-AF35-C50E6441FA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2708275"/>
            <a:ext cx="4248150" cy="318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>
            <a:extLst>
              <a:ext uri="{FF2B5EF4-FFF2-40B4-BE49-F238E27FC236}">
                <a16:creationId xmlns:a16="http://schemas.microsoft.com/office/drawing/2014/main" id="{CFB6F957-6D4C-4E5F-806A-86B7D92049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805488"/>
            <a:ext cx="8229600" cy="863600"/>
          </a:xfrm>
        </p:spPr>
        <p:txBody>
          <a:bodyPr/>
          <a:lstStyle/>
          <a:p>
            <a:r>
              <a:rPr lang="sl-SI" altLang="sl-SI" b="1" i="1">
                <a:solidFill>
                  <a:srgbClr val="FFCCCC"/>
                </a:solidFill>
              </a:rPr>
              <a:t> Bordetella pertussis</a:t>
            </a:r>
          </a:p>
        </p:txBody>
      </p:sp>
      <p:pic>
        <p:nvPicPr>
          <p:cNvPr id="47109" name="Picture 5" descr="200px-Bordetella_pertussis">
            <a:extLst>
              <a:ext uri="{FF2B5EF4-FFF2-40B4-BE49-F238E27FC236}">
                <a16:creationId xmlns:a16="http://schemas.microsoft.com/office/drawing/2014/main" id="{4366BC20-CED4-47DA-83A2-1A03C8725F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88913"/>
            <a:ext cx="6048375" cy="557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>
            <a:extLst>
              <a:ext uri="{FF2B5EF4-FFF2-40B4-BE49-F238E27FC236}">
                <a16:creationId xmlns:a16="http://schemas.microsoft.com/office/drawing/2014/main" id="{91DCEED1-6B0D-47A9-8FB6-04DDB9B2A1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981075"/>
            <a:ext cx="8580438" cy="3743325"/>
          </a:xfrm>
        </p:spPr>
        <p:txBody>
          <a:bodyPr/>
          <a:lstStyle/>
          <a:p>
            <a:pPr algn="l"/>
            <a:r>
              <a:rPr lang="sl-SI" altLang="sl-SI" sz="2000">
                <a:solidFill>
                  <a:schemeClr val="tx1"/>
                </a:solidFill>
                <a:latin typeface="Comic Sans MS" panose="030F0702030302020204" pitchFamily="66" charset="0"/>
              </a:rPr>
              <a:t>Je redkejša povzročiteljica pljučnice, ki pa je pogosto huda, ker gre za hude okvare pljučnega tkiva.</a:t>
            </a:r>
            <a:br>
              <a:rPr lang="sl-SI" altLang="sl-SI" sz="2000">
                <a:solidFill>
                  <a:schemeClr val="tx1"/>
                </a:solidFill>
                <a:latin typeface="Comic Sans MS" panose="030F0702030302020204" pitchFamily="66" charset="0"/>
              </a:rPr>
            </a:br>
            <a:br>
              <a:rPr lang="sl-SI" altLang="sl-SI" sz="200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sl-SI" altLang="sl-SI" sz="2000">
                <a:solidFill>
                  <a:srgbClr val="FFCCCC"/>
                </a:solidFill>
                <a:latin typeface="Comic Sans MS" panose="030F0702030302020204" pitchFamily="66" charset="0"/>
              </a:rPr>
              <a:t>Oblika:</a:t>
            </a:r>
            <a:br>
              <a:rPr lang="sl-SI" altLang="sl-SI" sz="2000">
                <a:solidFill>
                  <a:srgbClr val="FFCCCC"/>
                </a:solidFill>
                <a:latin typeface="Comic Sans MS" panose="030F0702030302020204" pitchFamily="66" charset="0"/>
              </a:rPr>
            </a:br>
            <a:r>
              <a:rPr lang="sl-SI" altLang="sl-SI" sz="2000">
                <a:solidFill>
                  <a:schemeClr val="tx1"/>
                </a:solidFill>
                <a:latin typeface="Comic Sans MS" panose="030F0702030302020204" pitchFamily="66" charset="0"/>
              </a:rPr>
              <a:t>Je po Gramu negativna, negibljiva, kratka in debela palička s kapsulo.</a:t>
            </a:r>
            <a:br>
              <a:rPr lang="sl-SI" altLang="sl-SI" sz="2000">
                <a:solidFill>
                  <a:schemeClr val="tx1"/>
                </a:solidFill>
                <a:latin typeface="Comic Sans MS" panose="030F0702030302020204" pitchFamily="66" charset="0"/>
              </a:rPr>
            </a:br>
            <a:br>
              <a:rPr lang="sl-SI" altLang="sl-SI" sz="200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sl-SI" altLang="sl-SI" sz="2000">
                <a:solidFill>
                  <a:srgbClr val="FFCCCC"/>
                </a:solidFill>
                <a:latin typeface="Comic Sans MS" panose="030F0702030302020204" pitchFamily="66" charset="0"/>
              </a:rPr>
              <a:t>Prebiva</a:t>
            </a:r>
            <a:r>
              <a:rPr lang="sl-SI" altLang="sl-SI" sz="2000" b="1">
                <a:solidFill>
                  <a:srgbClr val="FFCCCC"/>
                </a:solidFill>
                <a:latin typeface="Comic Sans MS" panose="030F0702030302020204" pitchFamily="66" charset="0"/>
              </a:rPr>
              <a:t> </a:t>
            </a:r>
            <a:r>
              <a:rPr lang="sl-SI" altLang="sl-SI" sz="2000">
                <a:solidFill>
                  <a:schemeClr val="tx1"/>
                </a:solidFill>
                <a:latin typeface="Comic Sans MS" panose="030F0702030302020204" pitchFamily="66" charset="0"/>
              </a:rPr>
              <a:t>pri 5% zdravih oseb v žrelu in črevesju. </a:t>
            </a:r>
            <a:br>
              <a:rPr lang="sl-SI" altLang="sl-SI" sz="200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sl-SI" altLang="sl-SI" sz="2000">
                <a:solidFill>
                  <a:schemeClr val="tx1"/>
                </a:solidFill>
                <a:latin typeface="Comic Sans MS" panose="030F0702030302020204" pitchFamily="66" charset="0"/>
              </a:rPr>
              <a:t>Najpogosteje pri starejših osebah, alkoholikih in diabetikih, ki imajo oslabljene varstvene dejavnosti.</a:t>
            </a:r>
            <a:br>
              <a:rPr lang="sl-SI" altLang="sl-SI" sz="2000">
                <a:solidFill>
                  <a:schemeClr val="tx1"/>
                </a:solidFill>
                <a:latin typeface="Comic Sans MS" panose="030F0702030302020204" pitchFamily="66" charset="0"/>
              </a:rPr>
            </a:br>
            <a:br>
              <a:rPr lang="sl-SI" altLang="sl-SI" sz="1800">
                <a:solidFill>
                  <a:schemeClr val="tx1"/>
                </a:solidFill>
                <a:latin typeface="Comic Sans MS" panose="030F0702030302020204" pitchFamily="66" charset="0"/>
              </a:rPr>
            </a:br>
            <a:endParaRPr lang="sl-SI" altLang="sl-SI" sz="180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35845" name="Picture 5" descr="Klebsiella pneumoniae TopView">
            <a:extLst>
              <a:ext uri="{FF2B5EF4-FFF2-40B4-BE49-F238E27FC236}">
                <a16:creationId xmlns:a16="http://schemas.microsoft.com/office/drawing/2014/main" id="{8DF2EB4E-F2AD-4FA3-880B-74AA529CF1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4005263"/>
            <a:ext cx="2663825" cy="266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846" name="Rectangle 6">
            <a:extLst>
              <a:ext uri="{FF2B5EF4-FFF2-40B4-BE49-F238E27FC236}">
                <a16:creationId xmlns:a16="http://schemas.microsoft.com/office/drawing/2014/main" id="{9CC44B1A-5A93-4151-A406-D490E5BCD4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188913"/>
            <a:ext cx="72723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l-SI" altLang="sl-SI" sz="3600" b="1" i="1">
                <a:solidFill>
                  <a:srgbClr val="FFCC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    Klebsiella pneumoniae</a:t>
            </a:r>
          </a:p>
        </p:txBody>
      </p:sp>
      <p:pic>
        <p:nvPicPr>
          <p:cNvPr id="35847" name="Picture 7" descr="240px-Klebsiella_pneumoniae_01">
            <a:extLst>
              <a:ext uri="{FF2B5EF4-FFF2-40B4-BE49-F238E27FC236}">
                <a16:creationId xmlns:a16="http://schemas.microsoft.com/office/drawing/2014/main" id="{7C5EBF80-449A-4DF0-902E-04E9147A49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325938"/>
            <a:ext cx="3600450" cy="237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6" name="Picture 4" descr="mycoplasma_sm">
            <a:extLst>
              <a:ext uri="{FF2B5EF4-FFF2-40B4-BE49-F238E27FC236}">
                <a16:creationId xmlns:a16="http://schemas.microsoft.com/office/drawing/2014/main" id="{551D33CA-E554-468C-9BF2-8E8743CB83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549275"/>
            <a:ext cx="3635375" cy="265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035" name="Rectangle 3">
            <a:extLst>
              <a:ext uri="{FF2B5EF4-FFF2-40B4-BE49-F238E27FC236}">
                <a16:creationId xmlns:a16="http://schemas.microsoft.com/office/drawing/2014/main" id="{E9E6A89B-A06A-4EE2-AC22-B13D6B88C4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341438"/>
            <a:ext cx="8589963" cy="49688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sl-SI" altLang="sl-SI" sz="20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400" b="1">
                <a:solidFill>
                  <a:srgbClr val="FFCCCC"/>
                </a:solidFill>
                <a:latin typeface="Comic Sans MS" panose="030F0702030302020204" pitchFamily="66" charset="0"/>
              </a:rPr>
              <a:t>Povzroča: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sl-SI" altLang="sl-SI" sz="2000">
                <a:latin typeface="Comic Sans MS" panose="030F0702030302020204" pitchFamily="66" charset="0"/>
              </a:rPr>
              <a:t>vnetje žrela,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sl-SI" altLang="sl-SI" sz="2000">
                <a:latin typeface="Comic Sans MS" panose="030F0702030302020204" pitchFamily="66" charset="0"/>
              </a:rPr>
              <a:t>sapnika,sapnic,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sl-SI" altLang="sl-SI" sz="2000">
                <a:latin typeface="Comic Sans MS" panose="030F0702030302020204" pitchFamily="66" charset="0"/>
              </a:rPr>
              <a:t>obnosnih votlin,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sl-SI" altLang="sl-SI" sz="2000">
                <a:latin typeface="Comic Sans MS" panose="030F0702030302020204" pitchFamily="66" charset="0"/>
              </a:rPr>
              <a:t>srednjega ušesa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sl-SI" altLang="sl-SI" sz="2000">
                <a:latin typeface="Comic Sans MS" panose="030F0702030302020204" pitchFamily="66" charset="0"/>
              </a:rPr>
              <a:t>pljučnico, ki so jo sprva imenovali primarna atipična pljučnica. </a:t>
            </a:r>
          </a:p>
          <a:p>
            <a:pPr>
              <a:lnSpc>
                <a:spcPct val="80000"/>
              </a:lnSpc>
              <a:buFontTx/>
              <a:buNone/>
            </a:pPr>
            <a:endParaRPr lang="sl-SI" altLang="sl-SI" sz="20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000">
                <a:latin typeface="Comic Sans MS" panose="030F0702030302020204" pitchFamily="66" charset="0"/>
              </a:rPr>
              <a:t> *</a:t>
            </a:r>
            <a:r>
              <a:rPr lang="sl-SI" altLang="sl-SI" sz="2000">
                <a:solidFill>
                  <a:srgbClr val="FFCCCC"/>
                </a:solidFill>
                <a:latin typeface="Comic Sans MS" panose="030F0702030302020204" pitchFamily="66" charset="0"/>
              </a:rPr>
              <a:t>Razširjena</a:t>
            </a:r>
            <a:r>
              <a:rPr lang="sl-SI" altLang="sl-SI" sz="2000">
                <a:latin typeface="Comic Sans MS" panose="030F0702030302020204" pitchFamily="66" charset="0"/>
              </a:rPr>
              <a:t> je po vsem svetu. </a:t>
            </a:r>
          </a:p>
          <a:p>
            <a:pPr>
              <a:lnSpc>
                <a:spcPct val="80000"/>
              </a:lnSpc>
              <a:buFontTx/>
              <a:buNone/>
            </a:pPr>
            <a:endParaRPr lang="sl-SI" altLang="sl-SI" sz="20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000">
                <a:latin typeface="Comic Sans MS" panose="030F0702030302020204" pitchFamily="66" charset="0"/>
              </a:rPr>
              <a:t>*So zelo drobne bakterije brez trdne celične stene. </a:t>
            </a:r>
          </a:p>
          <a:p>
            <a:pPr>
              <a:lnSpc>
                <a:spcPct val="80000"/>
              </a:lnSpc>
              <a:buFontTx/>
              <a:buNone/>
            </a:pPr>
            <a:endParaRPr lang="sl-SI" altLang="sl-SI" sz="20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000">
                <a:latin typeface="Comic Sans MS" panose="030F0702030302020204" pitchFamily="66" charset="0"/>
              </a:rPr>
              <a:t>*So </a:t>
            </a:r>
            <a:r>
              <a:rPr lang="sl-SI" altLang="sl-SI" sz="2000">
                <a:solidFill>
                  <a:srgbClr val="FFCCCC"/>
                </a:solidFill>
                <a:latin typeface="Comic Sans MS" panose="030F0702030302020204" pitchFamily="66" charset="0"/>
              </a:rPr>
              <a:t>znotrajcelični zajedavci</a:t>
            </a:r>
            <a:r>
              <a:rPr lang="sl-SI" altLang="sl-SI" sz="2000">
                <a:latin typeface="Comic Sans MS" panose="030F0702030302020204" pitchFamily="66" charset="0"/>
              </a:rPr>
              <a:t>, vendar jih lahko gojimo na posebnih gojiščih z dodatkom konjskega seruma.</a:t>
            </a:r>
          </a:p>
          <a:p>
            <a:pPr>
              <a:lnSpc>
                <a:spcPct val="80000"/>
              </a:lnSpc>
              <a:buFontTx/>
              <a:buNone/>
            </a:pPr>
            <a:endParaRPr lang="sl-SI" altLang="sl-SI" sz="20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000">
                <a:latin typeface="Comic Sans MS" panose="030F0702030302020204" pitchFamily="66" charset="0"/>
              </a:rPr>
              <a:t>*</a:t>
            </a:r>
            <a:r>
              <a:rPr lang="sl-SI" altLang="sl-SI" sz="2000">
                <a:solidFill>
                  <a:srgbClr val="FFCCCC"/>
                </a:solidFill>
                <a:latin typeface="Comic Sans MS" panose="030F0702030302020204" pitchFamily="66" charset="0"/>
              </a:rPr>
              <a:t>Bolezen potrdimo z dokazovanjem protiteles v serumu.</a:t>
            </a:r>
          </a:p>
        </p:txBody>
      </p:sp>
      <p:sp>
        <p:nvSpPr>
          <p:cNvPr id="44037" name="Rectangle 5">
            <a:extLst>
              <a:ext uri="{FF2B5EF4-FFF2-40B4-BE49-F238E27FC236}">
                <a16:creationId xmlns:a16="http://schemas.microsoft.com/office/drawing/2014/main" id="{38264F9B-CBC1-47B4-9BF2-23DF0A00FD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350"/>
            <a:ext cx="8893175" cy="108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sl-SI" altLang="sl-SI" sz="3600" b="1">
                <a:solidFill>
                  <a:srgbClr val="FFCC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      </a:t>
            </a:r>
            <a:r>
              <a:rPr lang="sl-SI" altLang="sl-SI" sz="3600" b="1" i="1">
                <a:solidFill>
                  <a:srgbClr val="FFCC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Mycoplasma pneumoniae</a:t>
            </a:r>
            <a:r>
              <a:rPr lang="sl-SI" altLang="sl-SI" sz="3600" b="1">
                <a:solidFill>
                  <a:srgbClr val="FFCC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   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sl-SI" altLang="sl-SI" sz="3600">
                <a:solidFill>
                  <a:srgbClr val="FFCC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                 </a:t>
            </a:r>
            <a:r>
              <a:rPr lang="sl-SI" altLang="sl-SI" sz="3600" i="1">
                <a:solidFill>
                  <a:srgbClr val="FFCC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(</a:t>
            </a:r>
            <a:r>
              <a:rPr lang="sl-SI" altLang="sl-SI" sz="3200" i="1">
                <a:solidFill>
                  <a:srgbClr val="FFCC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Mikoplazme)</a:t>
            </a:r>
            <a:r>
              <a:rPr lang="sl-SI" altLang="sl-SI" sz="3200" i="1">
                <a:solidFill>
                  <a:srgbClr val="FFCCCC"/>
                </a:solidFill>
                <a:latin typeface="Comic Sans MS" panose="030F0702030302020204" pitchFamily="66" charset="0"/>
              </a:rPr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61" name="Picture 5" descr="electronmicrograph">
            <a:extLst>
              <a:ext uri="{FF2B5EF4-FFF2-40B4-BE49-F238E27FC236}">
                <a16:creationId xmlns:a16="http://schemas.microsoft.com/office/drawing/2014/main" id="{02271EB2-BDE4-4351-9FDA-B78BB9B534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0"/>
            <a:ext cx="6048375" cy="549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063" name="Rectangle 7">
            <a:extLst>
              <a:ext uri="{FF2B5EF4-FFF2-40B4-BE49-F238E27FC236}">
                <a16:creationId xmlns:a16="http://schemas.microsoft.com/office/drawing/2014/main" id="{555F6A45-03E9-4419-92CB-F5631474A0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5516563"/>
            <a:ext cx="8362950" cy="1152525"/>
          </a:xfrm>
        </p:spPr>
        <p:txBody>
          <a:bodyPr/>
          <a:lstStyle/>
          <a:p>
            <a:r>
              <a:rPr lang="sl-SI" altLang="sl-SI" sz="3600" b="1" i="1">
                <a:solidFill>
                  <a:srgbClr val="FFCCCC"/>
                </a:solidFill>
              </a:rPr>
              <a:t>Elektronski posnetek </a:t>
            </a:r>
            <a:br>
              <a:rPr lang="sl-SI" altLang="sl-SI" sz="3600" b="1" i="1">
                <a:solidFill>
                  <a:srgbClr val="FFCCCC"/>
                </a:solidFill>
              </a:rPr>
            </a:br>
            <a:r>
              <a:rPr lang="sl-SI" altLang="sl-SI" sz="3600" b="1" i="1">
                <a:solidFill>
                  <a:srgbClr val="FFCCCC"/>
                </a:solidFill>
              </a:rPr>
              <a:t>Mycoplasme pneumoniae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7" name="Picture 5" descr="pneumoniae">
            <a:extLst>
              <a:ext uri="{FF2B5EF4-FFF2-40B4-BE49-F238E27FC236}">
                <a16:creationId xmlns:a16="http://schemas.microsoft.com/office/drawing/2014/main" id="{D5CEF8D6-4C8A-4B7A-83D2-EABEE4F568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0"/>
            <a:ext cx="7848600" cy="608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918" name="Rectangle 6">
            <a:extLst>
              <a:ext uri="{FF2B5EF4-FFF2-40B4-BE49-F238E27FC236}">
                <a16:creationId xmlns:a16="http://schemas.microsoft.com/office/drawing/2014/main" id="{E2644DD2-14C9-45C6-A8ED-4E4BF9D40F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092825"/>
            <a:ext cx="8229600" cy="765175"/>
          </a:xfrm>
        </p:spPr>
        <p:txBody>
          <a:bodyPr/>
          <a:lstStyle/>
          <a:p>
            <a:r>
              <a:rPr lang="sl-SI" altLang="sl-SI" b="1" i="1">
                <a:solidFill>
                  <a:srgbClr val="FFCCCC"/>
                </a:solidFill>
              </a:rPr>
              <a:t>Mycoplasme pneumoniae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>
            <a:extLst>
              <a:ext uri="{FF2B5EF4-FFF2-40B4-BE49-F238E27FC236}">
                <a16:creationId xmlns:a16="http://schemas.microsoft.com/office/drawing/2014/main" id="{A9AACA80-E6F4-47DD-B48F-2C25B6F54F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698500"/>
            <a:ext cx="8388350" cy="608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sl-SI" altLang="sl-SI" sz="1900">
              <a:solidFill>
                <a:srgbClr val="FFCCCC"/>
              </a:solidFill>
              <a:latin typeface="Comic Sans MS" panose="030F0702030302020204" pitchFamily="66" charset="0"/>
            </a:endParaRPr>
          </a:p>
          <a:p>
            <a:r>
              <a:rPr lang="sl-SI" altLang="sl-SI" sz="2100">
                <a:solidFill>
                  <a:srgbClr val="FFCCCC"/>
                </a:solidFill>
                <a:latin typeface="Comic Sans MS" panose="030F0702030302020204" pitchFamily="66" charset="0"/>
              </a:rPr>
              <a:t>Povzroča </a:t>
            </a:r>
            <a:r>
              <a:rPr lang="sl-SI" altLang="sl-SI" sz="2100">
                <a:latin typeface="Comic Sans MS" panose="030F0702030302020204" pitchFamily="66" charset="0"/>
              </a:rPr>
              <a:t>pljučnico in influenci podobna vnetja, predvsem pri manj odpornih osebah.</a:t>
            </a:r>
          </a:p>
          <a:p>
            <a:endParaRPr lang="sl-SI" altLang="sl-SI" sz="2100">
              <a:solidFill>
                <a:srgbClr val="FFFF66"/>
              </a:solidFill>
              <a:latin typeface="Comic Sans MS" panose="030F0702030302020204" pitchFamily="66" charset="0"/>
            </a:endParaRPr>
          </a:p>
          <a:p>
            <a:r>
              <a:rPr lang="sl-SI" altLang="sl-SI" sz="2100">
                <a:solidFill>
                  <a:schemeClr val="tx2"/>
                </a:solidFill>
                <a:latin typeface="Comic Sans MS" panose="030F0702030302020204" pitchFamily="66" charset="0"/>
              </a:rPr>
              <a:t>- </a:t>
            </a:r>
            <a:r>
              <a:rPr lang="sl-SI" altLang="sl-SI" sz="2100">
                <a:latin typeface="Comic Sans MS" panose="030F0702030302020204" pitchFamily="66" charset="0"/>
              </a:rPr>
              <a:t>Je nalezljiva bolezen.</a:t>
            </a:r>
          </a:p>
          <a:p>
            <a:endParaRPr lang="sl-SI" altLang="sl-SI" sz="2100">
              <a:latin typeface="Comic Sans MS" panose="030F0702030302020204" pitchFamily="66" charset="0"/>
            </a:endParaRPr>
          </a:p>
          <a:p>
            <a:r>
              <a:rPr lang="sl-SI" altLang="sl-SI" sz="2100">
                <a:solidFill>
                  <a:srgbClr val="FFCCCC"/>
                </a:solidFill>
                <a:latin typeface="Comic Sans MS" panose="030F0702030302020204" pitchFamily="66" charset="0"/>
              </a:rPr>
              <a:t>Znaki:</a:t>
            </a:r>
            <a:r>
              <a:rPr lang="sl-SI" altLang="sl-SI" sz="2100">
                <a:latin typeface="Comic Sans MS" panose="030F0702030302020204" pitchFamily="66" charset="0"/>
              </a:rPr>
              <a:t> </a:t>
            </a:r>
          </a:p>
          <a:p>
            <a:r>
              <a:rPr lang="sl-SI" altLang="sl-SI" sz="2100">
                <a:latin typeface="Comic Sans MS" panose="030F0702030302020204" pitchFamily="66" charset="0"/>
              </a:rPr>
              <a:t>- visoka temperatura, </a:t>
            </a:r>
          </a:p>
          <a:p>
            <a:pPr>
              <a:buFontTx/>
              <a:buChar char="-"/>
            </a:pPr>
            <a:r>
              <a:rPr lang="sl-SI" altLang="sl-SI" sz="2100">
                <a:latin typeface="Comic Sans MS" panose="030F0702030302020204" pitchFamily="66" charset="0"/>
              </a:rPr>
              <a:t> gastrointestinalne bolečine,</a:t>
            </a:r>
          </a:p>
          <a:p>
            <a:pPr>
              <a:buFontTx/>
              <a:buChar char="-"/>
            </a:pPr>
            <a:r>
              <a:rPr lang="sl-SI" altLang="sl-SI" sz="2100">
                <a:latin typeface="Comic Sans MS" panose="030F0702030302020204" pitchFamily="66" charset="0"/>
              </a:rPr>
              <a:t> glavobol, </a:t>
            </a:r>
          </a:p>
          <a:p>
            <a:pPr>
              <a:buFontTx/>
              <a:buChar char="-"/>
            </a:pPr>
            <a:r>
              <a:rPr lang="sl-SI" altLang="sl-SI" sz="2100">
                <a:latin typeface="Comic Sans MS" panose="030F0702030302020204" pitchFamily="66" charset="0"/>
              </a:rPr>
              <a:t> pljučnica.</a:t>
            </a:r>
            <a:r>
              <a:rPr lang="sl-SI" altLang="sl-SI" sz="2100"/>
              <a:t> </a:t>
            </a:r>
            <a:endParaRPr lang="sl-SI" altLang="sl-SI" sz="2100">
              <a:latin typeface="Comic Sans MS" panose="030F0702030302020204" pitchFamily="66" charset="0"/>
            </a:endParaRPr>
          </a:p>
          <a:p>
            <a:endParaRPr lang="sl-SI" altLang="sl-SI" sz="2100">
              <a:solidFill>
                <a:srgbClr val="FFFF66"/>
              </a:solidFill>
              <a:latin typeface="Comic Sans MS" panose="030F0702030302020204" pitchFamily="66" charset="0"/>
            </a:endParaRPr>
          </a:p>
          <a:p>
            <a:r>
              <a:rPr lang="sl-SI" altLang="sl-SI" sz="2100">
                <a:latin typeface="Comic Sans MS" panose="030F0702030302020204" pitchFamily="66" charset="0"/>
              </a:rPr>
              <a:t>- </a:t>
            </a:r>
            <a:r>
              <a:rPr lang="sl-SI" altLang="sl-SI" sz="2100">
                <a:solidFill>
                  <a:srgbClr val="FFCCCC"/>
                </a:solidFill>
                <a:latin typeface="Comic Sans MS" panose="030F0702030302020204" pitchFamily="66" charset="0"/>
              </a:rPr>
              <a:t>V naravi živi</a:t>
            </a:r>
            <a:r>
              <a:rPr lang="sl-SI" altLang="sl-SI" sz="2100">
                <a:latin typeface="Comic Sans MS" panose="030F0702030302020204" pitchFamily="66" charset="0"/>
              </a:rPr>
              <a:t> v vodah in algah, pa tudi v vodnih amebah. </a:t>
            </a:r>
          </a:p>
          <a:p>
            <a:endParaRPr lang="sl-SI" altLang="sl-SI" sz="2100">
              <a:solidFill>
                <a:srgbClr val="FFFF66"/>
              </a:solidFill>
              <a:latin typeface="Comic Sans MS" panose="030F0702030302020204" pitchFamily="66" charset="0"/>
            </a:endParaRPr>
          </a:p>
          <a:p>
            <a:r>
              <a:rPr lang="sl-SI" altLang="sl-SI" sz="2100">
                <a:latin typeface="Comic Sans MS" panose="030F0702030302020204" pitchFamily="66" charset="0"/>
              </a:rPr>
              <a:t>- Človek se </a:t>
            </a:r>
            <a:r>
              <a:rPr lang="sl-SI" altLang="sl-SI" sz="2100">
                <a:solidFill>
                  <a:srgbClr val="FFCCCC"/>
                </a:solidFill>
                <a:latin typeface="Comic Sans MS" panose="030F0702030302020204" pitchFamily="66" charset="0"/>
              </a:rPr>
              <a:t>okuži</a:t>
            </a:r>
            <a:r>
              <a:rPr lang="sl-SI" altLang="sl-SI" sz="2100">
                <a:latin typeface="Comic Sans MS" panose="030F0702030302020204" pitchFamily="66" charset="0"/>
              </a:rPr>
              <a:t> z aerosoli iz vodovodnih (pipe, prhe) in prezračevalnih naprav ter vlažilcev zraka, v katerih so se legionele čezmerno namnožile.</a:t>
            </a:r>
            <a:r>
              <a:rPr lang="sl-SI" altLang="sl-SI" sz="1900">
                <a:latin typeface="Comic Sans MS" panose="030F0702030302020204" pitchFamily="66" charset="0"/>
              </a:rPr>
              <a:t> </a:t>
            </a:r>
          </a:p>
          <a:p>
            <a:endParaRPr lang="sl-SI" altLang="sl-SI" sz="1900">
              <a:latin typeface="Comic Sans MS" panose="030F0702030302020204" pitchFamily="66" charset="0"/>
            </a:endParaRPr>
          </a:p>
          <a:p>
            <a:endParaRPr lang="sl-SI" altLang="sl-SI" sz="1900">
              <a:latin typeface="Comic Sans MS" panose="030F0702030302020204" pitchFamily="66" charset="0"/>
            </a:endParaRPr>
          </a:p>
        </p:txBody>
      </p:sp>
      <p:sp>
        <p:nvSpPr>
          <p:cNvPr id="39943" name="Rectangle 7">
            <a:extLst>
              <a:ext uri="{FF2B5EF4-FFF2-40B4-BE49-F238E27FC236}">
                <a16:creationId xmlns:a16="http://schemas.microsoft.com/office/drawing/2014/main" id="{B0C5CAAA-06AC-478C-9EAA-9DC988C095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188913"/>
            <a:ext cx="69135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l-SI" altLang="sl-SI" sz="3600" b="1" i="1">
                <a:solidFill>
                  <a:schemeClr val="tx2"/>
                </a:solidFill>
                <a:latin typeface="Comic Sans MS" panose="030F0702030302020204" pitchFamily="66" charset="0"/>
              </a:rPr>
              <a:t>  </a:t>
            </a:r>
            <a:r>
              <a:rPr lang="sl-SI" altLang="sl-SI" sz="3600" b="1">
                <a:solidFill>
                  <a:srgbClr val="FFCCCC"/>
                </a:solidFill>
                <a:latin typeface="Comic Sans MS" panose="030F0702030302020204" pitchFamily="66" charset="0"/>
              </a:rPr>
              <a:t>Legionella  pneumophilla</a:t>
            </a:r>
            <a:r>
              <a:rPr lang="sl-SI" altLang="sl-SI" sz="3600">
                <a:solidFill>
                  <a:srgbClr val="FFCCCC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6" name="Picture 4" descr="Slika1">
            <a:extLst>
              <a:ext uri="{FF2B5EF4-FFF2-40B4-BE49-F238E27FC236}">
                <a16:creationId xmlns:a16="http://schemas.microsoft.com/office/drawing/2014/main" id="{8C11661A-3C1D-49C7-A5E2-6626BDF030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2420938"/>
            <a:ext cx="5040313" cy="390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157" name="Rectangle 5">
            <a:extLst>
              <a:ext uri="{FF2B5EF4-FFF2-40B4-BE49-F238E27FC236}">
                <a16:creationId xmlns:a16="http://schemas.microsoft.com/office/drawing/2014/main" id="{1AA7EF79-73A2-4789-BD2B-82FAF58232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260350"/>
            <a:ext cx="7705725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l-SI" altLang="sl-SI" sz="2400">
                <a:solidFill>
                  <a:srgbClr val="FFCCCC"/>
                </a:solidFill>
              </a:rPr>
              <a:t>Razmnožujejo </a:t>
            </a:r>
            <a:r>
              <a:rPr lang="sl-SI" altLang="sl-SI" sz="2000"/>
              <a:t>se v alveolarnih makrofagih (mesto nahajanja: pljuča), lahko pa tudi pri temperaturah okoli 50°C.</a:t>
            </a:r>
          </a:p>
          <a:p>
            <a:endParaRPr lang="sl-SI" altLang="sl-SI" sz="2000"/>
          </a:p>
          <a:p>
            <a:r>
              <a:rPr lang="sl-SI" altLang="sl-SI" sz="2000">
                <a:solidFill>
                  <a:srgbClr val="FFCCCC"/>
                </a:solidFill>
              </a:rPr>
              <a:t>Za uničenje</a:t>
            </a:r>
            <a:r>
              <a:rPr lang="sl-SI" altLang="sl-SI" sz="2000"/>
              <a:t> legionele ali zmanjšanje števila le-teh, je treba vodo v vodovodni napeljavi segrevati vsaj na 65°C.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>
            <a:extLst>
              <a:ext uri="{FF2B5EF4-FFF2-40B4-BE49-F238E27FC236}">
                <a16:creationId xmlns:a16="http://schemas.microsoft.com/office/drawing/2014/main" id="{5FAB89C9-458D-435D-909C-B424EE7BA8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404813"/>
            <a:ext cx="8229600" cy="45307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l-SI" altLang="sl-SI">
                <a:solidFill>
                  <a:srgbClr val="FFCCCC"/>
                </a:solidFill>
                <a:latin typeface="Comic Sans MS" panose="030F0702030302020204" pitchFamily="66" charset="0"/>
              </a:rPr>
              <a:t>Oblika: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000">
                <a:latin typeface="Comic Sans MS" panose="030F0702030302020204" pitchFamily="66" charset="0"/>
              </a:rPr>
              <a:t>Legionela je drobna, kokobacilarna, po Gramu negativna bakterija iz okolja (površinskih vod), ki jo je v laboratoriju težko vzgojiti.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000">
                <a:latin typeface="Comic Sans MS" panose="030F0702030302020204" pitchFamily="66" charset="0"/>
              </a:rPr>
              <a:t> Najbolj znana je</a:t>
            </a:r>
            <a:r>
              <a:rPr lang="sl-SI" altLang="sl-SI" sz="2000" i="1">
                <a:latin typeface="Comic Sans MS" panose="030F0702030302020204" pitchFamily="66" charset="0"/>
              </a:rPr>
              <a:t> Legionella pneumophila</a:t>
            </a:r>
            <a:r>
              <a:rPr lang="sl-SI" altLang="sl-SI" sz="2000">
                <a:latin typeface="Comic Sans MS" panose="030F0702030302020204" pitchFamily="66" charset="0"/>
              </a:rPr>
              <a:t> tip 1 (lahko se konča tudi z smrtjo).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>
                <a:solidFill>
                  <a:srgbClr val="FFCCCC"/>
                </a:solidFill>
                <a:latin typeface="Comic Sans MS" panose="030F0702030302020204" pitchFamily="66" charset="0"/>
              </a:rPr>
              <a:t>Dokazovanje: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000">
                <a:latin typeface="Comic Sans MS" panose="030F0702030302020204" pitchFamily="66" charset="0"/>
              </a:rPr>
              <a:t>Pri bolnikih preiskujemo kužnine iz dihal z neposrednimi preiskavnimi metodami in z zasajevanjem na posebna gojišča.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000">
                <a:latin typeface="Comic Sans MS" panose="030F0702030302020204" pitchFamily="66" charset="0"/>
              </a:rPr>
              <a:t>Diagnostično pomemben je </a:t>
            </a:r>
            <a:r>
              <a:rPr lang="sl-SI" altLang="sl-SI" sz="2000" b="1">
                <a:latin typeface="Comic Sans MS" panose="030F0702030302020204" pitchFamily="66" charset="0"/>
              </a:rPr>
              <a:t>dokaz</a:t>
            </a:r>
            <a:r>
              <a:rPr lang="sl-SI" altLang="sl-SI" sz="2000">
                <a:latin typeface="Comic Sans MS" panose="030F0702030302020204" pitchFamily="66" charset="0"/>
              </a:rPr>
              <a:t> </a:t>
            </a:r>
            <a:r>
              <a:rPr lang="sl-SI" altLang="sl-SI" sz="2000" b="1">
                <a:latin typeface="Comic Sans MS" panose="030F0702030302020204" pitchFamily="66" charset="0"/>
              </a:rPr>
              <a:t>legionelnega antigena v urinu</a:t>
            </a:r>
            <a:r>
              <a:rPr lang="sl-SI" altLang="sl-SI" sz="2000">
                <a:latin typeface="Comic Sans MS" panose="030F0702030302020204" pitchFamily="66" charset="0"/>
              </a:rPr>
              <a:t>. </a:t>
            </a:r>
          </a:p>
        </p:txBody>
      </p:sp>
      <p:pic>
        <p:nvPicPr>
          <p:cNvPr id="41988" name="Picture 4" descr="Legionella">
            <a:extLst>
              <a:ext uri="{FF2B5EF4-FFF2-40B4-BE49-F238E27FC236}">
                <a16:creationId xmlns:a16="http://schemas.microsoft.com/office/drawing/2014/main" id="{EB26B421-DCF9-4D87-9162-EFC6F459C5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4076700"/>
            <a:ext cx="3816350" cy="2535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90302333-0B81-4680-BAE7-7BB434A4A4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600" b="1" i="1">
                <a:solidFill>
                  <a:srgbClr val="FFCCCC"/>
                </a:solidFill>
                <a:latin typeface="Comic Sans MS" panose="030F0702030302020204" pitchFamily="66" charset="0"/>
              </a:rPr>
              <a:t>Streptococcus pneumoniae</a:t>
            </a:r>
            <a:r>
              <a:rPr lang="sl-SI" altLang="sl-SI" sz="4000">
                <a:solidFill>
                  <a:srgbClr val="FFCCCC"/>
                </a:solidFill>
                <a:latin typeface="Comic Sans MS" panose="030F0702030302020204" pitchFamily="66" charset="0"/>
              </a:rPr>
              <a:t> </a:t>
            </a:r>
            <a:br>
              <a:rPr lang="sl-SI" altLang="sl-SI" sz="4000">
                <a:solidFill>
                  <a:srgbClr val="FFCCCC"/>
                </a:solidFill>
                <a:latin typeface="Comic Sans MS" panose="030F0702030302020204" pitchFamily="66" charset="0"/>
              </a:rPr>
            </a:br>
            <a:r>
              <a:rPr lang="sl-SI" altLang="sl-SI" sz="3200" i="1">
                <a:solidFill>
                  <a:srgbClr val="FFCCCC"/>
                </a:solidFill>
                <a:latin typeface="Comic Sans MS" panose="030F0702030302020204" pitchFamily="66" charset="0"/>
              </a:rPr>
              <a:t>(pnevmokok)</a:t>
            </a:r>
            <a:endParaRPr lang="sl-SI" altLang="sl-SI" sz="3200" i="1">
              <a:solidFill>
                <a:srgbClr val="FFCCCC"/>
              </a:solidFill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C5838A0B-962D-469A-8CDF-1643FEB18A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Povzroča:</a:t>
            </a:r>
          </a:p>
          <a:p>
            <a:pPr>
              <a:lnSpc>
                <a:spcPct val="90000"/>
              </a:lnSpc>
            </a:pPr>
            <a:r>
              <a:rPr lang="sl-SI" altLang="sl-SI" sz="2800">
                <a:latin typeface="Comic Sans MS" panose="030F0702030302020204" pitchFamily="66" charset="0"/>
              </a:rPr>
              <a:t>pljučnico,</a:t>
            </a:r>
          </a:p>
          <a:p>
            <a:pPr>
              <a:lnSpc>
                <a:spcPct val="90000"/>
              </a:lnSpc>
            </a:pPr>
            <a:r>
              <a:rPr lang="sl-SI" altLang="sl-SI" sz="2800">
                <a:latin typeface="Comic Sans MS" panose="030F0702030302020204" pitchFamily="66" charset="0"/>
              </a:rPr>
              <a:t>pljučni absces,</a:t>
            </a:r>
          </a:p>
          <a:p>
            <a:pPr>
              <a:lnSpc>
                <a:spcPct val="90000"/>
              </a:lnSpc>
            </a:pPr>
            <a:r>
              <a:rPr lang="sl-SI" altLang="sl-SI" sz="2800">
                <a:latin typeface="Comic Sans MS" panose="030F0702030302020204" pitchFamily="66" charset="0"/>
              </a:rPr>
              <a:t>vnetje srednjega ušesa,</a:t>
            </a:r>
          </a:p>
          <a:p>
            <a:pPr>
              <a:lnSpc>
                <a:spcPct val="90000"/>
              </a:lnSpc>
            </a:pPr>
            <a:r>
              <a:rPr lang="sl-SI" altLang="sl-SI" sz="2800">
                <a:latin typeface="Comic Sans MS" panose="030F0702030302020204" pitchFamily="66" charset="0"/>
              </a:rPr>
              <a:t>sinusov,</a:t>
            </a:r>
          </a:p>
          <a:p>
            <a:pPr>
              <a:lnSpc>
                <a:spcPct val="90000"/>
              </a:lnSpc>
            </a:pPr>
            <a:r>
              <a:rPr lang="sl-SI" altLang="sl-SI" sz="2800">
                <a:latin typeface="Comic Sans MS" panose="030F0702030302020204" pitchFamily="66" charset="0"/>
              </a:rPr>
              <a:t>Sepso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Je med najpogostejšimi bakterijskimi povzročitelji vnetij spodnjih dihal.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sl-SI" altLang="sl-SI" sz="2800"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sl-SI" altLang="sl-SI" sz="28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5">
            <a:extLst>
              <a:ext uri="{FF2B5EF4-FFF2-40B4-BE49-F238E27FC236}">
                <a16:creationId xmlns:a16="http://schemas.microsoft.com/office/drawing/2014/main" id="{0E46CE20-98AC-42E0-8429-6DE8C6716D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021388"/>
            <a:ext cx="8229600" cy="836612"/>
          </a:xfrm>
        </p:spPr>
        <p:txBody>
          <a:bodyPr/>
          <a:lstStyle/>
          <a:p>
            <a:r>
              <a:rPr lang="sl-SI" altLang="sl-SI" b="1" i="1">
                <a:solidFill>
                  <a:srgbClr val="FFCCCC"/>
                </a:solidFill>
                <a:effectLst/>
              </a:rPr>
              <a:t>Legionella  pneumophilla</a:t>
            </a:r>
          </a:p>
        </p:txBody>
      </p:sp>
      <p:pic>
        <p:nvPicPr>
          <p:cNvPr id="50182" name="Picture 6" descr="240px-Legionella_pneumophila_01">
            <a:extLst>
              <a:ext uri="{FF2B5EF4-FFF2-40B4-BE49-F238E27FC236}">
                <a16:creationId xmlns:a16="http://schemas.microsoft.com/office/drawing/2014/main" id="{95D53B32-37D4-4FDA-954D-922D57044F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8642350" cy="582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5">
            <a:extLst>
              <a:ext uri="{FF2B5EF4-FFF2-40B4-BE49-F238E27FC236}">
                <a16:creationId xmlns:a16="http://schemas.microsoft.com/office/drawing/2014/main" id="{17801872-8D35-4C5B-9A2C-037D4B8A06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5516563"/>
            <a:ext cx="8229600" cy="1139825"/>
          </a:xfrm>
        </p:spPr>
        <p:txBody>
          <a:bodyPr/>
          <a:lstStyle/>
          <a:p>
            <a:r>
              <a:rPr lang="sl-SI" altLang="sl-SI" b="1" i="1">
                <a:solidFill>
                  <a:srgbClr val="FFCCCC"/>
                </a:solidFill>
                <a:latin typeface="Comic Sans MS" panose="030F0702030302020204" pitchFamily="66" charset="0"/>
              </a:rPr>
              <a:t>Streptococcus pneumoniae</a:t>
            </a:r>
          </a:p>
        </p:txBody>
      </p:sp>
      <p:pic>
        <p:nvPicPr>
          <p:cNvPr id="15366" name="Picture 6" descr="2653982496_757c3608bf_o">
            <a:extLst>
              <a:ext uri="{FF2B5EF4-FFF2-40B4-BE49-F238E27FC236}">
                <a16:creationId xmlns:a16="http://schemas.microsoft.com/office/drawing/2014/main" id="{0C9F9A0D-F0F0-4ECA-BA70-B49EDDE9BA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404813"/>
            <a:ext cx="6119813" cy="5126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7" name="Rectangle 9">
            <a:extLst>
              <a:ext uri="{FF2B5EF4-FFF2-40B4-BE49-F238E27FC236}">
                <a16:creationId xmlns:a16="http://schemas.microsoft.com/office/drawing/2014/main" id="{82D2F174-122B-4CBD-8B87-C9A05D15E91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57338"/>
            <a:ext cx="9144000" cy="3502025"/>
          </a:xfrm>
        </p:spPr>
        <p:txBody>
          <a:bodyPr/>
          <a:lstStyle/>
          <a:p>
            <a:pPr algn="l"/>
            <a:br>
              <a:rPr lang="sl-SI" altLang="sl-SI" sz="2000">
                <a:latin typeface="Comic Sans MS" panose="030F0702030302020204" pitchFamily="66" charset="0"/>
              </a:rPr>
            </a:br>
            <a:br>
              <a:rPr lang="sl-SI" altLang="sl-SI" sz="2000">
                <a:latin typeface="Comic Sans MS" panose="030F0702030302020204" pitchFamily="66" charset="0"/>
              </a:rPr>
            </a:br>
            <a:r>
              <a:rPr lang="sl-SI" altLang="sl-SI" sz="2800">
                <a:solidFill>
                  <a:srgbClr val="FFCCCC"/>
                </a:solidFill>
                <a:latin typeface="Comic Sans MS" panose="030F0702030302020204" pitchFamily="66" charset="0"/>
              </a:rPr>
              <a:t>KJE SE NAHAJA?</a:t>
            </a:r>
            <a:br>
              <a:rPr lang="sl-SI" altLang="sl-SI" sz="2400">
                <a:solidFill>
                  <a:srgbClr val="FFCCCC"/>
                </a:solidFill>
                <a:latin typeface="Comic Sans MS" panose="030F0702030302020204" pitchFamily="66" charset="0"/>
              </a:rPr>
            </a:br>
            <a:br>
              <a:rPr lang="sl-SI" altLang="sl-SI" sz="2000">
                <a:latin typeface="Comic Sans MS" panose="030F0702030302020204" pitchFamily="66" charset="0"/>
              </a:rPr>
            </a:br>
            <a:r>
              <a:rPr lang="sl-SI" altLang="sl-SI" sz="2400">
                <a:solidFill>
                  <a:schemeClr val="tx1"/>
                </a:solidFill>
                <a:latin typeface="Comic Sans MS" panose="030F0702030302020204" pitchFamily="66" charset="0"/>
              </a:rPr>
              <a:t>Pnevmokoki pogosto naseljujejo:</a:t>
            </a:r>
            <a:br>
              <a:rPr lang="sl-SI" altLang="sl-SI" sz="240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sl-SI" altLang="sl-SI" sz="2400">
                <a:solidFill>
                  <a:schemeClr val="tx1"/>
                </a:solidFill>
                <a:latin typeface="Comic Sans MS" panose="030F0702030302020204" pitchFamily="66" charset="0"/>
              </a:rPr>
              <a:t>- sluznice zgornjih dihal zlasti pri šoloobveznih otrocih,</a:t>
            </a:r>
            <a:br>
              <a:rPr lang="sl-SI" altLang="sl-SI" sz="240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sl-SI" altLang="sl-SI" sz="2400">
                <a:solidFill>
                  <a:schemeClr val="tx1"/>
                </a:solidFill>
                <a:latin typeface="Comic Sans MS" panose="030F0702030302020204" pitchFamily="66" charset="0"/>
              </a:rPr>
              <a:t>- manjše število pa tudi sluznice nosno žrelnega prostora pri odraslih.</a:t>
            </a:r>
            <a:br>
              <a:rPr lang="sl-SI" altLang="sl-SI" sz="240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sl-SI" altLang="sl-SI" sz="2400">
                <a:solidFill>
                  <a:schemeClr val="tx1"/>
                </a:solidFill>
                <a:latin typeface="Comic Sans MS" panose="030F0702030302020204" pitchFamily="66" charset="0"/>
              </a:rPr>
              <a:t>Pnevmokoki zajedajo le človeka.</a:t>
            </a:r>
            <a:br>
              <a:rPr lang="sl-SI" altLang="sl-SI" sz="2400">
                <a:solidFill>
                  <a:schemeClr val="tx1"/>
                </a:solidFill>
                <a:latin typeface="Comic Sans MS" panose="030F0702030302020204" pitchFamily="66" charset="0"/>
              </a:rPr>
            </a:br>
            <a:br>
              <a:rPr lang="sl-SI" altLang="sl-SI" sz="2000">
                <a:latin typeface="Comic Sans MS" panose="030F0702030302020204" pitchFamily="66" charset="0"/>
              </a:rPr>
            </a:br>
            <a:br>
              <a:rPr lang="sl-SI" altLang="sl-SI" sz="2000">
                <a:latin typeface="Comic Sans MS" panose="030F0702030302020204" pitchFamily="66" charset="0"/>
              </a:rPr>
            </a:br>
            <a:br>
              <a:rPr lang="sl-SI" altLang="sl-SI" sz="2000">
                <a:latin typeface="Comic Sans MS" panose="030F0702030302020204" pitchFamily="66" charset="0"/>
              </a:rPr>
            </a:br>
            <a:r>
              <a:rPr lang="sl-SI" altLang="sl-SI" sz="2800">
                <a:solidFill>
                  <a:srgbClr val="FFCCCC"/>
                </a:solidFill>
                <a:latin typeface="Comic Sans MS" panose="030F0702030302020204" pitchFamily="66" charset="0"/>
              </a:rPr>
              <a:t>DOKAZOVANJE:</a:t>
            </a:r>
            <a:br>
              <a:rPr lang="sl-SI" altLang="sl-SI" sz="2800">
                <a:solidFill>
                  <a:srgbClr val="FFCCCC"/>
                </a:solidFill>
                <a:latin typeface="Comic Sans MS" panose="030F0702030302020204" pitchFamily="66" charset="0"/>
              </a:rPr>
            </a:br>
            <a:r>
              <a:rPr lang="sl-SI" altLang="sl-SI" sz="2400">
                <a:solidFill>
                  <a:schemeClr val="tx1"/>
                </a:solidFill>
                <a:latin typeface="Comic Sans MS" panose="030F0702030302020204" pitchFamily="66" charset="0"/>
              </a:rPr>
              <a:t>Bolezen potrdimo z dokazom pnevmokoka v kužnini mikroskopsko in s kultivacijo. Najpogosteje zasejavamo na bakteriološko gojišče sputuma in krvi.</a:t>
            </a:r>
            <a:br>
              <a:rPr lang="sl-SI" altLang="sl-SI" sz="2400">
                <a:solidFill>
                  <a:schemeClr val="tx1"/>
                </a:solidFill>
                <a:latin typeface="Comic Sans MS" panose="030F0702030302020204" pitchFamily="66" charset="0"/>
              </a:rPr>
            </a:br>
            <a:endParaRPr lang="sl-SI" altLang="sl-SI" sz="240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8992E63F-899A-4ACE-AEF3-FAA249A486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836613"/>
          </a:xfrm>
        </p:spPr>
        <p:txBody>
          <a:bodyPr/>
          <a:lstStyle/>
          <a:p>
            <a:r>
              <a:rPr lang="sl-SI" altLang="sl-SI" sz="4000" b="1" i="1">
                <a:solidFill>
                  <a:srgbClr val="FFCCCC"/>
                </a:solidFill>
                <a:latin typeface="Comic Sans MS" panose="030F0702030302020204" pitchFamily="66" charset="0"/>
              </a:rPr>
              <a:t>Haemophilus influenzae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0B2ADB61-EBC7-4C3D-8F15-DA1612FAB4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692150"/>
            <a:ext cx="8229600" cy="5976938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sl-SI" altLang="sl-SI" sz="280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Povzroča:</a:t>
            </a:r>
          </a:p>
          <a:p>
            <a:pPr>
              <a:buFontTx/>
              <a:buChar char="-"/>
            </a:pPr>
            <a:r>
              <a:rPr lang="sl-SI" altLang="sl-SI" sz="2800">
                <a:latin typeface="Comic Sans MS" panose="030F0702030302020204" pitchFamily="66" charset="0"/>
              </a:rPr>
              <a:t>epiglotitis,                                                         </a:t>
            </a:r>
          </a:p>
          <a:p>
            <a:pPr>
              <a:buFontTx/>
              <a:buChar char="-"/>
            </a:pPr>
            <a:r>
              <a:rPr lang="sl-SI" altLang="sl-SI" sz="2800">
                <a:latin typeface="Comic Sans MS" panose="030F0702030302020204" pitchFamily="66" charset="0"/>
              </a:rPr>
              <a:t>vnetje sapnika, sapnic,</a:t>
            </a:r>
          </a:p>
          <a:p>
            <a:pPr>
              <a:buFontTx/>
              <a:buChar char="-"/>
            </a:pPr>
            <a:r>
              <a:rPr lang="sl-SI" altLang="sl-SI" sz="2800">
                <a:latin typeface="Comic Sans MS" panose="030F0702030302020204" pitchFamily="66" charset="0"/>
              </a:rPr>
              <a:t>pljučnico,</a:t>
            </a:r>
          </a:p>
          <a:p>
            <a:pPr>
              <a:buFontTx/>
              <a:buChar char="-"/>
            </a:pPr>
            <a:r>
              <a:rPr lang="sl-SI" altLang="sl-SI" sz="2800">
                <a:latin typeface="Comic Sans MS" panose="030F0702030302020204" pitchFamily="66" charset="0"/>
              </a:rPr>
              <a:t>vnetje srednjega ušesa, </a:t>
            </a:r>
          </a:p>
          <a:p>
            <a:pPr>
              <a:buFontTx/>
              <a:buChar char="-"/>
            </a:pPr>
            <a:r>
              <a:rPr lang="sl-SI" altLang="sl-SI" sz="2800">
                <a:latin typeface="Comic Sans MS" panose="030F0702030302020204" pitchFamily="66" charset="0"/>
              </a:rPr>
              <a:t>očesne veznice, </a:t>
            </a:r>
          </a:p>
          <a:p>
            <a:pPr>
              <a:buFontTx/>
              <a:buChar char="-"/>
            </a:pPr>
            <a:r>
              <a:rPr lang="sl-SI" altLang="sl-SI" sz="2800">
                <a:latin typeface="Comic Sans MS" panose="030F0702030302020204" pitchFamily="66" charset="0"/>
              </a:rPr>
              <a:t>meningitis,</a:t>
            </a:r>
          </a:p>
          <a:p>
            <a:pPr>
              <a:buFontTx/>
              <a:buChar char="-"/>
            </a:pPr>
            <a:r>
              <a:rPr lang="sl-SI" altLang="sl-SI" sz="2800">
                <a:latin typeface="Comic Sans MS" panose="030F0702030302020204" pitchFamily="66" charset="0"/>
              </a:rPr>
              <a:t>Sepso</a:t>
            </a:r>
          </a:p>
          <a:p>
            <a:pPr>
              <a:buFontTx/>
              <a:buNone/>
            </a:pPr>
            <a:r>
              <a:rPr lang="sl-SI" altLang="sl-SI">
                <a:latin typeface="Comic Sans MS" panose="030F0702030302020204" pitchFamily="66" charset="0"/>
              </a:rPr>
              <a:t> </a:t>
            </a:r>
          </a:p>
          <a:p>
            <a:pPr>
              <a:buFontTx/>
              <a:buNone/>
            </a:pPr>
            <a:endParaRPr lang="sl-SI" altLang="sl-SI">
              <a:latin typeface="Comic Sans MS" panose="030F0702030302020204" pitchFamily="66" charset="0"/>
            </a:endParaRPr>
          </a:p>
          <a:p>
            <a:pPr>
              <a:buFontTx/>
              <a:buNone/>
            </a:pPr>
            <a:endParaRPr lang="sl-SI" altLang="sl-SI">
              <a:latin typeface="Comic Sans MS" panose="030F0702030302020204" pitchFamily="66" charset="0"/>
            </a:endParaRPr>
          </a:p>
          <a:p>
            <a:pPr>
              <a:buFontTx/>
              <a:buChar char="-"/>
            </a:pPr>
            <a:endParaRPr lang="sl-SI" altLang="sl-SI" sz="4000">
              <a:latin typeface="Comic Sans MS" panose="030F0702030302020204" pitchFamily="66" charset="0"/>
            </a:endParaRPr>
          </a:p>
        </p:txBody>
      </p:sp>
      <p:pic>
        <p:nvPicPr>
          <p:cNvPr id="21509" name="Picture 5" descr="250px-Haemophilus_influenzae_Gram">
            <a:extLst>
              <a:ext uri="{FF2B5EF4-FFF2-40B4-BE49-F238E27FC236}">
                <a16:creationId xmlns:a16="http://schemas.microsoft.com/office/drawing/2014/main" id="{76F0B873-8ED2-433F-BAB8-BD24E778BE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1700213"/>
            <a:ext cx="3708400" cy="3100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>
            <a:extLst>
              <a:ext uri="{FF2B5EF4-FFF2-40B4-BE49-F238E27FC236}">
                <a16:creationId xmlns:a16="http://schemas.microsoft.com/office/drawing/2014/main" id="{B9A037FC-224E-4E64-8FBD-F32D223851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755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l-SI" altLang="sl-SI">
                <a:solidFill>
                  <a:srgbClr val="FFCCCC"/>
                </a:solidFill>
              </a:rPr>
              <a:t>OBLIKA:</a:t>
            </a:r>
          </a:p>
          <a:p>
            <a:pPr>
              <a:buFontTx/>
              <a:buNone/>
            </a:pPr>
            <a:endParaRPr lang="sl-SI" altLang="sl-SI" sz="2800">
              <a:latin typeface="Comic Sans MS" panose="030F0702030302020204" pitchFamily="66" charset="0"/>
            </a:endParaRPr>
          </a:p>
          <a:p>
            <a:pPr>
              <a:buFontTx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* je droben, po Gramu negativen bacil in eden najpogostejših povzročiteljev vnetij spodnjih dihal, </a:t>
            </a:r>
          </a:p>
          <a:p>
            <a:pPr>
              <a:buFontTx/>
              <a:buNone/>
            </a:pPr>
            <a:endParaRPr lang="sl-SI" altLang="sl-SI" sz="2800">
              <a:latin typeface="Comic Sans MS" panose="030F0702030302020204" pitchFamily="66" charset="0"/>
            </a:endParaRPr>
          </a:p>
          <a:p>
            <a:pPr>
              <a:buFontTx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* občutljiv je na nizke temperature, zato je najbolje, da kužnine čimprej zasejemo v ogreto gojišče.</a:t>
            </a:r>
          </a:p>
          <a:p>
            <a:pPr>
              <a:buFontTx/>
              <a:buNone/>
            </a:pPr>
            <a:endParaRPr lang="sl-SI" altLang="sl-SI" sz="280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sl-SI" altLang="sl-SI" sz="2800">
              <a:solidFill>
                <a:srgbClr val="FFCCCC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>
            <a:extLst>
              <a:ext uri="{FF2B5EF4-FFF2-40B4-BE49-F238E27FC236}">
                <a16:creationId xmlns:a16="http://schemas.microsoft.com/office/drawing/2014/main" id="{66A9CBF7-06B1-4B64-886D-F65956F5D9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587057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l-SI" altLang="sl-SI">
                <a:solidFill>
                  <a:srgbClr val="FFCCCC"/>
                </a:solidFill>
              </a:rPr>
              <a:t>REZERVOAR in NAČIN ŠIRJENJA: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Je eden najpogostejših povzročiteljev vnetij spodnjih dihal.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Prebiva v žrelu in nosno žrelnem prostoru ljudi, od koder se širi s kapljicami aerosola in izločka.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Zajeda človeka.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Najbolj so ogroženi otroci od dveh do štirih let starosti.</a:t>
            </a:r>
            <a:endParaRPr lang="sl-SI" altLang="sl-SI" sz="2800"/>
          </a:p>
          <a:p>
            <a:pPr>
              <a:buFont typeface="Wingdings" panose="05000000000000000000" pitchFamily="2" charset="2"/>
              <a:buNone/>
            </a:pPr>
            <a:endParaRPr lang="sl-SI" altLang="sl-SI" sz="2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3" name="Picture 5" descr="800px-Haemophilus_influenzae_01">
            <a:extLst>
              <a:ext uri="{FF2B5EF4-FFF2-40B4-BE49-F238E27FC236}">
                <a16:creationId xmlns:a16="http://schemas.microsoft.com/office/drawing/2014/main" id="{657786D9-73AF-4FE1-84D5-B70308165C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260350"/>
            <a:ext cx="7848600" cy="528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4" name="Rectangle 6">
            <a:extLst>
              <a:ext uri="{FF2B5EF4-FFF2-40B4-BE49-F238E27FC236}">
                <a16:creationId xmlns:a16="http://schemas.microsoft.com/office/drawing/2014/main" id="{1F0F6944-0674-4A66-A9BF-0E4A495696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5589588"/>
            <a:ext cx="8229600" cy="1139825"/>
          </a:xfrm>
        </p:spPr>
        <p:txBody>
          <a:bodyPr/>
          <a:lstStyle/>
          <a:p>
            <a:r>
              <a:rPr lang="sl-SI" altLang="sl-SI" b="1" i="1">
                <a:solidFill>
                  <a:srgbClr val="FFCCCC"/>
                </a:solidFill>
                <a:latin typeface="Comic Sans MS" panose="030F0702030302020204" pitchFamily="66" charset="0"/>
              </a:rPr>
              <a:t>Haemophilus influenzae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8973B9C3-0F79-4EBB-9C5D-BF7938C2A8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4000">
                <a:latin typeface="Comic Sans MS" panose="030F0702030302020204" pitchFamily="66" charset="0"/>
              </a:rPr>
              <a:t> </a:t>
            </a:r>
            <a:r>
              <a:rPr lang="sl-SI" altLang="sl-SI" sz="4000" b="1" i="1">
                <a:solidFill>
                  <a:srgbClr val="FFCCCC"/>
                </a:solidFill>
                <a:latin typeface="Comic Sans MS" panose="030F0702030302020204" pitchFamily="66" charset="0"/>
              </a:rPr>
              <a:t>Bordetella pertussis</a:t>
            </a:r>
            <a:br>
              <a:rPr lang="sl-SI" altLang="sl-SI" sz="4000" b="1" i="1">
                <a:solidFill>
                  <a:srgbClr val="FFCCCC"/>
                </a:solidFill>
                <a:latin typeface="Comic Sans MS" panose="030F0702030302020204" pitchFamily="66" charset="0"/>
              </a:rPr>
            </a:br>
            <a:endParaRPr lang="sl-SI" altLang="sl-SI" sz="4000" b="1" i="1">
              <a:solidFill>
                <a:srgbClr val="FFCCCC"/>
              </a:solidFill>
              <a:latin typeface="Comic Sans MS" panose="030F0702030302020204" pitchFamily="66" charset="0"/>
            </a:endParaRP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2DCC3023-10DA-4E23-80D4-741C8098AA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Povzroča : </a:t>
            </a:r>
            <a:r>
              <a:rPr lang="sl-SI" altLang="sl-SI" sz="2800" b="1">
                <a:latin typeface="Comic Sans MS" panose="030F0702030302020204" pitchFamily="66" charset="0"/>
              </a:rPr>
              <a:t>Oslovski kašelj</a:t>
            </a:r>
            <a:r>
              <a:rPr lang="sl-SI" altLang="sl-SI" sz="2800">
                <a:latin typeface="Comic Sans MS" panose="030F0702030302020204" pitchFamily="66" charset="0"/>
              </a:rPr>
              <a:t> ali pertusis. To je vnetje sapnika in sapnic z značilnimi napadi hudega kašlja. </a:t>
            </a:r>
            <a:endParaRPr lang="sl-SI" altLang="sl-SI" sz="2800"/>
          </a:p>
        </p:txBody>
      </p:sp>
      <p:pic>
        <p:nvPicPr>
          <p:cNvPr id="57348" name="Picture 4" descr="si55551303">
            <a:extLst>
              <a:ext uri="{FF2B5EF4-FFF2-40B4-BE49-F238E27FC236}">
                <a16:creationId xmlns:a16="http://schemas.microsoft.com/office/drawing/2014/main" id="{C6A720DC-53DC-4245-8032-0095294F59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3933825"/>
            <a:ext cx="3563938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ečina">
  <a:themeElements>
    <a:clrScheme name="Pečina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Pečina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ečina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čina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čina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čina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čina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čina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čina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Cliff</Template>
  <TotalTime>0</TotalTime>
  <Words>541</Words>
  <Application>Microsoft Office PowerPoint</Application>
  <PresentationFormat>On-screen Show (4:3)</PresentationFormat>
  <Paragraphs>95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Comic Sans MS</vt:lpstr>
      <vt:lpstr>Georgia</vt:lpstr>
      <vt:lpstr>Verdana</vt:lpstr>
      <vt:lpstr>Wingdings</vt:lpstr>
      <vt:lpstr>Pečina</vt:lpstr>
      <vt:lpstr>Bakterijski  povzročitelji vnetij spodnjih dihal</vt:lpstr>
      <vt:lpstr>Streptococcus pneumoniae  (pnevmokok)</vt:lpstr>
      <vt:lpstr>Streptococcus pneumoniae</vt:lpstr>
      <vt:lpstr>  KJE SE NAHAJA?  Pnevmokoki pogosto naseljujejo: - sluznice zgornjih dihal zlasti pri šoloobveznih otrocih, - manjše število pa tudi sluznice nosno žrelnega prostora pri odraslih. Pnevmokoki zajedajo le človeka.    DOKAZOVANJE: Bolezen potrdimo z dokazom pnevmokoka v kužnini mikroskopsko in s kultivacijo. Najpogosteje zasejavamo na bakteriološko gojišče sputuma in krvi. </vt:lpstr>
      <vt:lpstr>Haemophilus influenzae</vt:lpstr>
      <vt:lpstr>PowerPoint Presentation</vt:lpstr>
      <vt:lpstr>PowerPoint Presentation</vt:lpstr>
      <vt:lpstr>Haemophilus influenzae</vt:lpstr>
      <vt:lpstr> Bordetella pertussis </vt:lpstr>
      <vt:lpstr> </vt:lpstr>
      <vt:lpstr>PowerPoint Presentation</vt:lpstr>
      <vt:lpstr> Bordetella pertussis</vt:lpstr>
      <vt:lpstr>Je redkejša povzročiteljica pljučnice, ki pa je pogosto huda, ker gre za hude okvare pljučnega tkiva.  Oblika: Je po Gramu negativna, negibljiva, kratka in debela palička s kapsulo.  Prebiva pri 5% zdravih oseb v žrelu in črevesju.  Najpogosteje pri starejših osebah, alkoholikih in diabetikih, ki imajo oslabljene varstvene dejavnosti.  </vt:lpstr>
      <vt:lpstr>PowerPoint Presentation</vt:lpstr>
      <vt:lpstr>Elektronski posnetek  Mycoplasme pneumoniae</vt:lpstr>
      <vt:lpstr>Mycoplasme pneumoniae</vt:lpstr>
      <vt:lpstr>PowerPoint Presentation</vt:lpstr>
      <vt:lpstr>PowerPoint Presentation</vt:lpstr>
      <vt:lpstr>PowerPoint Presentation</vt:lpstr>
      <vt:lpstr>Legionella  pneumophilla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2019-05-30T09:27:20Z</dcterms:created>
  <dcterms:modified xsi:type="dcterms:W3CDTF">2019-05-30T09:27:20Z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