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149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255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096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102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19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158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293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000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495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12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144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299C-F528-43F1-BD2D-B951ADF0F336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2DAF6-F711-47D2-87ED-B92D43720E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174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4d.rtvslo.si/arhiv/ugriznimo-znanost/15929855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si/search?q=ma%C4%8Dje+o%C4%8Di&amp;espv=2&amp;biw=1600&amp;bih=794&amp;source=lnms&amp;tbm=isch&amp;sa=X&amp;ved=0ahUKEwiM8ae0k8TPAhWLIcAKHXMHCHAQ_AUIBigB#tbm=isch&amp;q=filter+za+vodo&amp;imgrc=kL-yCIDU1_B0kM%3A" TargetMode="External"/><Relationship Id="rId3" Type="http://schemas.openxmlformats.org/officeDocument/2006/relationships/hyperlink" Target="https://www.google.si/search?q=bionika&amp;espv=2&amp;biw=1600&amp;bih=794&amp;source=lnms&amp;tbm=isch&amp;sa=X&amp;ved=0ahUKEwjGlM3XhsTPAhUlLsAKHe6BBFAQ_AUIBigB#tbm=isch&amp;q=bionika+primeri&amp;imgrc=xUMgEidYfT--NM%3A" TargetMode="External"/><Relationship Id="rId7" Type="http://schemas.openxmlformats.org/officeDocument/2006/relationships/hyperlink" Target="http://vss.scptuj.si/dokumenti/Izobrazevanje/bionika/bionikas.pdf" TargetMode="External"/><Relationship Id="rId2" Type="http://schemas.openxmlformats.org/officeDocument/2006/relationships/hyperlink" Target="https://sl.wikipedia.org/wiki/Bion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4d.rtvslo.si/arhiv/ugriznimo-znanost/159298559" TargetMode="External"/><Relationship Id="rId5" Type="http://schemas.openxmlformats.org/officeDocument/2006/relationships/hyperlink" Target="https://www.google.si/search?q=bionics&amp;espv=2&amp;biw=1600&amp;bih=794&amp;source=lnms&amp;tbm=isch&amp;sa=X&amp;ved=0ahUKEwjYmtbOh8TPAhUMCsAKHYx0AcUQ_AUIBigB#imgdii=Ggz9zqpVZmUq8M%3A%3BGgz9zqpVZmUq8M%3A%3BLt_saDZjqhtfzM%3A&amp;imgrc=Ggz9zqpVZmUq8M%3A" TargetMode="External"/><Relationship Id="rId4" Type="http://schemas.openxmlformats.org/officeDocument/2006/relationships/hyperlink" Target="http://vss.scptuj.si/dokumenti/Izobrazevanje/bionika/2011_11_28_plakat3_bionika_v2.pdf" TargetMode="External"/><Relationship Id="rId9" Type="http://schemas.openxmlformats.org/officeDocument/2006/relationships/hyperlink" Target="https://www.google.si/search?q=neopren+obleka&amp;espv=2&amp;biw=1600&amp;bih=794&amp;source=lnms&amp;tbm=isch&amp;sa=X&amp;ved=0ahUKEwjvgtemlcTPAhUBORQKHc8fBMkQ_AUIBigB#imgrc=zSRKaNWFZD839M%3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8000" dirty="0">
                <a:latin typeface="Baskerville Old Face" panose="02020602080505020303" pitchFamily="18" charset="0"/>
                <a:cs typeface="Aparajita" panose="020B0604020202020204" pitchFamily="34" charset="0"/>
              </a:rPr>
              <a:t>BIONIKA</a:t>
            </a:r>
          </a:p>
        </p:txBody>
      </p:sp>
      <p:pic>
        <p:nvPicPr>
          <p:cNvPr id="1026" name="Picture 2" descr="Rezultat iskanja slik za bion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" y="3257549"/>
            <a:ext cx="58102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851920" y="5027416"/>
            <a:ext cx="4736562" cy="1488328"/>
          </a:xfrm>
        </p:spPr>
        <p:txBody>
          <a:bodyPr>
            <a:normAutofit/>
          </a:bodyPr>
          <a:lstStyle/>
          <a:p>
            <a:r>
              <a:rPr lang="sl-SI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endParaRPr lang="sl-SI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endParaRPr lang="sl-SI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3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>
                <a:latin typeface="Baskerville Old Face" panose="02020602080505020303" pitchFamily="18" charset="0"/>
              </a:rPr>
              <a:t>HIPOTEZA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Menim,da je bionika veda o tehnologiji in živih bitjih</a:t>
            </a:r>
          </a:p>
        </p:txBody>
      </p:sp>
    </p:spTree>
    <p:extLst>
      <p:ext uri="{BB962C8B-B14F-4D97-AF65-F5344CB8AC3E}">
        <p14:creationId xmlns:p14="http://schemas.microsoft.com/office/powerpoint/2010/main" val="410801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BIONIKA KOT VEDA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Bionika je biološka veda, ki preučuje </a:t>
            </a:r>
            <a:r>
              <a:rPr lang="sl-SI" b="1" dirty="0">
                <a:latin typeface="Baskerville Old Face" panose="02020602080505020303" pitchFamily="18" charset="0"/>
              </a:rPr>
              <a:t>funkcije živih bitij</a:t>
            </a:r>
            <a:r>
              <a:rPr lang="sl-SI" dirty="0">
                <a:latin typeface="Baskerville Old Face" panose="02020602080505020303" pitchFamily="18" charset="0"/>
              </a:rPr>
              <a:t> in s tem rešuje </a:t>
            </a:r>
            <a:r>
              <a:rPr lang="sl-SI" b="1" dirty="0">
                <a:latin typeface="Baskerville Old Face" panose="02020602080505020303" pitchFamily="18" charset="0"/>
              </a:rPr>
              <a:t>tehniške probleme</a:t>
            </a:r>
            <a:r>
              <a:rPr lang="sl-SI" dirty="0">
                <a:latin typeface="Baskerville Old Face" panose="02020602080505020303" pitchFamily="18" charset="0"/>
              </a:rPr>
              <a:t>.</a:t>
            </a:r>
          </a:p>
          <a:p>
            <a:r>
              <a:rPr lang="sl-SI" b="1" dirty="0">
                <a:latin typeface="Baskerville Old Face" panose="02020602080505020303" pitchFamily="18" charset="0"/>
              </a:rPr>
              <a:t>bio</a:t>
            </a:r>
            <a:r>
              <a:rPr lang="sl-SI" dirty="0">
                <a:latin typeface="Baskerville Old Face" panose="02020602080505020303" pitchFamily="18" charset="0"/>
              </a:rPr>
              <a:t>logija + elektro</a:t>
            </a:r>
            <a:r>
              <a:rPr lang="sl-SI" b="1" dirty="0">
                <a:latin typeface="Baskerville Old Face" panose="02020602080505020303" pitchFamily="18" charset="0"/>
              </a:rPr>
              <a:t>nika</a:t>
            </a:r>
            <a:endParaRPr lang="sl-SI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5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404665"/>
            <a:ext cx="4038600" cy="2880320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>
                <a:latin typeface="Baskerville Old Face" panose="02020602080505020303" pitchFamily="18" charset="0"/>
              </a:rPr>
              <a:t>NARAVA</a:t>
            </a:r>
          </a:p>
          <a:p>
            <a:r>
              <a:rPr lang="sl-SI" dirty="0">
                <a:latin typeface="Baskerville Old Face" panose="02020602080505020303" pitchFamily="18" charset="0"/>
              </a:rPr>
              <a:t>Procesi</a:t>
            </a:r>
          </a:p>
          <a:p>
            <a:r>
              <a:rPr lang="sl-SI" dirty="0">
                <a:latin typeface="Baskerville Old Face" panose="02020602080505020303" pitchFamily="18" charset="0"/>
              </a:rPr>
              <a:t>Biološki sistemi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88024" y="404665"/>
            <a:ext cx="4038600" cy="2880320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>
                <a:latin typeface="Baskerville Old Face" panose="02020602080505020303" pitchFamily="18" charset="0"/>
              </a:rPr>
              <a:t>TEHNIČNE PROCESE</a:t>
            </a:r>
          </a:p>
          <a:p>
            <a:r>
              <a:rPr lang="sl-SI" dirty="0">
                <a:latin typeface="Baskerville Old Face" panose="02020602080505020303" pitchFamily="18" charset="0"/>
              </a:rPr>
              <a:t>Modeli teoretične bionike</a:t>
            </a:r>
          </a:p>
          <a:p>
            <a:r>
              <a:rPr lang="sl-SI" dirty="0">
                <a:latin typeface="Baskerville Old Face" panose="02020602080505020303" pitchFamily="18" charset="0"/>
              </a:rPr>
              <a:t>Reševanje inženirskih nalog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2555776" y="3488663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latin typeface="Baskerville Old Face" panose="02020602080505020303" pitchFamily="18" charset="0"/>
              </a:rPr>
              <a:t>ENERGIJSKI SISTEMI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800" dirty="0">
                <a:latin typeface="Baskerville Old Face" panose="02020602080505020303" pitchFamily="18" charset="0"/>
              </a:rPr>
              <a:t>Narava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2800" dirty="0">
              <a:latin typeface="Baskerville Old Face" panose="02020602080505020303" pitchFamily="18" charset="0"/>
            </a:endParaRPr>
          </a:p>
        </p:txBody>
      </p:sp>
      <p:pic>
        <p:nvPicPr>
          <p:cNvPr id="2052" name="Picture 4" descr="Rezultat iskanja slik za bion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4140767" cy="233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5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BIONIKI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 Jack E. </a:t>
            </a:r>
            <a:r>
              <a:rPr lang="sl-SI" dirty="0" err="1"/>
              <a:t>Steele</a:t>
            </a: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 err="1"/>
              <a:t>Julian</a:t>
            </a:r>
            <a:r>
              <a:rPr lang="sl-SI" dirty="0"/>
              <a:t> Vincent</a:t>
            </a:r>
          </a:p>
        </p:txBody>
      </p:sp>
      <p:pic>
        <p:nvPicPr>
          <p:cNvPr id="3074" name="Picture 2" descr="Rezultat iskanja slik za Jack E. Stee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47775"/>
            <a:ext cx="17145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zultat iskanja slik za Julian Vinc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646" y="43651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53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zultat iskanja slik za odsevniki za ko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3970"/>
            <a:ext cx="2232248" cy="21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zultat iskanja slik za lokvanjev li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923" y="163970"/>
            <a:ext cx="2406554" cy="180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zultat iskanja slik za filter za vo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477" y="0"/>
            <a:ext cx="1047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1" y="2471125"/>
            <a:ext cx="24193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81" y="2471125"/>
            <a:ext cx="239764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 descr="Rezultat iskanja sli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196" y="4293096"/>
            <a:ext cx="3269812" cy="230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Rezultat iskanja slik za neopren oblek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93" y="3429000"/>
            <a:ext cx="1852884" cy="327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Rezultat iskanja slik za cat ey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16" y="163970"/>
            <a:ext cx="2705100" cy="168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40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Svojo hipotezo sem potrdila,bionika je veda o živih bitjih in tehnologiji.</a:t>
            </a:r>
          </a:p>
        </p:txBody>
      </p:sp>
    </p:spTree>
    <p:extLst>
      <p:ext uri="{BB962C8B-B14F-4D97-AF65-F5344CB8AC3E}">
        <p14:creationId xmlns:p14="http://schemas.microsoft.com/office/powerpoint/2010/main" val="343753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sl-SI" dirty="0">
                <a:solidFill>
                  <a:schemeClr val="tx1"/>
                </a:solidFill>
                <a:latin typeface="Baskerville Old Face" panose="02020602080505020303" pitchFamily="18" charset="0"/>
                <a:hlinkClick r:id="rId2"/>
              </a:rPr>
              <a:t>http://4d.rtvslo.si/arhiv/ugriznimo-znanost/159298559</a:t>
            </a:r>
            <a:endParaRPr lang="sl-SI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52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VIRI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1600" dirty="0">
                <a:hlinkClick r:id="rId2"/>
              </a:rPr>
              <a:t>https://sl.wikipedia.org/wiki/Bionika</a:t>
            </a:r>
            <a:r>
              <a:rPr lang="sl-SI" sz="1600" dirty="0"/>
              <a:t>  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  <a:endParaRPr lang="sl-SI" sz="1600" dirty="0"/>
          </a:p>
          <a:p>
            <a:r>
              <a:rPr lang="sl-SI" sz="1600" dirty="0">
                <a:hlinkClick r:id="rId3"/>
              </a:rPr>
              <a:t>https://www.google.si/search?q=bionika&amp;espv=2&amp;biw=1600&amp;bih=794&amp;source=lnms&amp;tbm=isch&amp;sa=X&amp;ved=0ahUKEwjGlM3XhsTPAhUlLsAKHe6BBFAQ_AUIBigB#tbm=isch&amp;q=bionika+primeri&amp;imgrc=xUMgEidYfT--NM%3A</a:t>
            </a:r>
            <a:r>
              <a:rPr lang="sl-SI" sz="1600" dirty="0"/>
              <a:t>  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  <a:endParaRPr lang="sl-SI" sz="1600" dirty="0"/>
          </a:p>
          <a:p>
            <a:r>
              <a:rPr lang="sl-SI" sz="1600" dirty="0">
                <a:hlinkClick r:id="rId4"/>
              </a:rPr>
              <a:t>http://vss.scptuj.si/dokumenti/Izobrazevanje/bionika/2011_11_28_plakat3_bionika_v2.pdf</a:t>
            </a:r>
            <a:r>
              <a:rPr lang="sl-SI" sz="1600" dirty="0"/>
              <a:t> 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  <a:endParaRPr lang="sl-SI" sz="1600" dirty="0"/>
          </a:p>
          <a:p>
            <a:r>
              <a:rPr lang="sl-SI" sz="1600" dirty="0">
                <a:hlinkClick r:id="rId5"/>
              </a:rPr>
              <a:t>https://www.google.si/search?q=bionics&amp;espv=2&amp;biw=1600&amp;bih=794&amp;source=lnms&amp;tbm=isch&amp;sa=X&amp;ved=0ahUKEwjYmtbOh8TPAhUMCsAKHYx0AcUQ_AUIBigB#imgdii=Ggz9zqpVZmUq8M%3A%3BGgz9zqpVZmUq8M%3A%3BLt_saDZjqhtfzM%3A&amp;imgrc=Ggz9zqpVZmUq8M%3A</a:t>
            </a:r>
            <a:r>
              <a:rPr lang="sl-SI" sz="1600" dirty="0"/>
              <a:t> 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</a:p>
          <a:p>
            <a:r>
              <a:rPr lang="sl-SI" sz="1600" dirty="0">
                <a:hlinkClick r:id="rId6"/>
              </a:rPr>
              <a:t>http://4d.rtvslo.si/arhiv/ugriznimo-znanost/159298559</a:t>
            </a:r>
            <a:r>
              <a:rPr lang="sl-SI" sz="1600" dirty="0"/>
              <a:t> 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  <a:endParaRPr lang="sl-SI" sz="1600" dirty="0"/>
          </a:p>
          <a:p>
            <a:r>
              <a:rPr lang="sl-SI" sz="1600" dirty="0">
                <a:hlinkClick r:id="rId7"/>
              </a:rPr>
              <a:t>http://vss.scptuj.si/dokumenti/Izobrazevanje/bionika/bionikas.pdf</a:t>
            </a:r>
            <a:r>
              <a:rPr lang="sl-SI" sz="1600" dirty="0"/>
              <a:t> 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  <a:endParaRPr lang="sl-SI" sz="1600" dirty="0"/>
          </a:p>
          <a:p>
            <a:r>
              <a:rPr lang="sl-SI" sz="1600" dirty="0">
                <a:hlinkClick r:id="rId8"/>
              </a:rPr>
              <a:t>https://www.google.si/search?q=ma%C4%8Dje+o%C4%8Di&amp;espv=2&amp;biw=1600&amp;bih=794&amp;source=lnms&amp;tbm=isch&amp;sa=X&amp;ved=0ahUKEwiM8ae0k8TPAhWLIcAKHXMHCHAQ_AUIBigB#tbm=isch&amp;q=filter+za+vodo&amp;imgrc=kL-yCIDU1_B0kM%3A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  <a:endParaRPr lang="sl-SI" sz="1600" dirty="0"/>
          </a:p>
          <a:p>
            <a:r>
              <a:rPr lang="sl-SI" sz="1600" dirty="0">
                <a:hlinkClick r:id="rId9"/>
              </a:rPr>
              <a:t>https://www.google.si/search?q=neopren+obleka&amp;espv=2&amp;biw=1600&amp;bih=794&amp;source=lnms&amp;tbm=isch&amp;sa=X&amp;ved=0ahUKEwjvgtemlcTPAhUBORQKHc8fBMkQ_AUIBigB#imgrc=zSRKaNWFZD839M%3A</a:t>
            </a:r>
            <a:r>
              <a:rPr lang="sl-SI" sz="1600" dirty="0"/>
              <a:t> </a:t>
            </a:r>
            <a:r>
              <a:rPr lang="sl-SI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30.9.2016</a:t>
            </a:r>
          </a:p>
          <a:p>
            <a:endParaRPr lang="sl-SI" sz="1600" dirty="0"/>
          </a:p>
          <a:p>
            <a:endParaRPr lang="sl-SI" sz="1600" dirty="0"/>
          </a:p>
          <a:p>
            <a:endParaRPr lang="sl-SI" sz="1600" dirty="0"/>
          </a:p>
          <a:p>
            <a:endParaRPr lang="sl-SI" sz="1600" dirty="0"/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16148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Baskerville Old Face</vt:lpstr>
      <vt:lpstr>Calibri</vt:lpstr>
      <vt:lpstr>Officeova tema</vt:lpstr>
      <vt:lpstr>BIONIKA</vt:lpstr>
      <vt:lpstr>HIPOTEZA</vt:lpstr>
      <vt:lpstr>BIONIKA KOT VEDA</vt:lpstr>
      <vt:lpstr>PowerPoint Presentation</vt:lpstr>
      <vt:lpstr>BIONIKI</vt:lpstr>
      <vt:lpstr>PowerPoint Presentation</vt:lpstr>
      <vt:lpstr>PowerPoint Presentation</vt:lpstr>
      <vt:lpstr>PowerPoint Presentation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2019-07-04T11:09:58Z</dcterms:created>
  <dcterms:modified xsi:type="dcterms:W3CDTF">2019-07-04T11:09:58Z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