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4AF865-0D11-4705-BB94-BFB712CD1DB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6F9776-1944-4CBA-8C44-A0F2AED31F7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i/search?q=slovenija&amp;source=lnms&amp;tbm=isch&amp;sa=X&amp;ved=0ahUKEwjqmYGcu_7TAhXNZFAKHRChAtAQ_AUICigB&amp;biw=1600&amp;bih=794#imgrc=RnhMkhBmPS0moM" TargetMode="External"/><Relationship Id="rId3" Type="http://schemas.openxmlformats.org/officeDocument/2006/relationships/hyperlink" Target="https://www.google.si/search?q=biotska+raznolikost+v+sloveniji&amp;oq=biotska+&amp;aqs=chrome.0.69i59j69i57j0l4.3175j0j7&amp;sourceid=chrome&amp;ie=UTF-8" TargetMode="External"/><Relationship Id="rId7" Type="http://schemas.openxmlformats.org/officeDocument/2006/relationships/hyperlink" Target="https://www.google.si/search?q=gorski+apolon&amp;source=lnms&amp;tbm=isch&amp;sa=X&amp;ved=0ahUKEwiQyIStsP7TAhXKSxoKHenzBnIQ_AUICigB&amp;biw=1600&amp;bih=794#imgrc=wMP8O3vsPbl7rM" TargetMode="External"/><Relationship Id="rId2" Type="http://schemas.openxmlformats.org/officeDocument/2006/relationships/hyperlink" Target="http://www.dijaski.net/gradivo/bio_ref_biotska_raznolikost_v_sloveniji_01__predstavitev?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i/search?biw=1600&amp;bih=794&amp;tbm=isch&amp;sa=1&amp;q=zavarovana+obmo%C4%8Dja+slovenije&amp;oq=zavarovana+obmo%C4%8Dja+slovenije&amp;gs_l=img.3...130617.139982.0.140269.0.0.0.0.0.0.0.0..0.0....0...1.1.64.img..0.0.0.bVav_KbY35M#imgrc=DE9vMIaPvHBYgM" TargetMode="External"/><Relationship Id="rId5" Type="http://schemas.openxmlformats.org/officeDocument/2006/relationships/hyperlink" Target="https://www.google.si/search?biw=1600&amp;bih=794&amp;tbm=isch&amp;sa=1&amp;q=uni%C4%8Devanje+gozdov+v+sloveniji&amp;oq=uni%C4%8Devanje+gozdov+v+sloveniji&amp;gs_l=img.3...22576.27345.0.27786.0.0.0.0.0.0.0.0..0.0....0...1.1.64.img..0.0.0.-wKSPl_pE8M#imgrc=_" TargetMode="External"/><Relationship Id="rId4" Type="http://schemas.openxmlformats.org/officeDocument/2006/relationships/hyperlink" Target="https://www.google.si/search?biw=1600&amp;bih=794&amp;tbm=isch&amp;sa=1&amp;q=mo%C4%8Dvirska+logarica&amp;oq=mo%C4%8Dvirska+logarica&amp;gs_l=img.3...44765.55101.0.55438.0.0.0.0.0.0.0.0..0.0....0...1.1.64.img..0.0.0.yOZSlgy2nIs#imgrc=HyJJMx8HmVXRQ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6048672" cy="216023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BIOTSKA RAZNOLIKOST V SLOVENIJI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 BIOTSKI RAZNOLIKOSTI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2952329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Naravno bogastvo, ki nastaja več milijonov let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Slovenija je biotsko zelo raznolika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30.000 rastlinskih, živalskih in glivnih vrst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Ohranjanje življenjskih vrst ekosistema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Močvirska logarica- prizadete vrste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Gorski apolon- ranljive vrste</a:t>
            </a:r>
          </a:p>
        </p:txBody>
      </p:sp>
      <p:pic>
        <p:nvPicPr>
          <p:cNvPr id="1028" name="Picture 4" descr="Rezultat iskanja slik za močvirska loga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4711"/>
            <a:ext cx="2681369" cy="17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gorski apol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5408"/>
            <a:ext cx="2664296" cy="17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VZROKI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Zaradi posegov človeka v naravno okolje so ogroženi številni ekosistemi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V zavarovanem območju ohranjamo raznolikost žive in nežive narave.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Prvo zavarovano območje v Sloveniji je del     Kočevskega gozda. </a:t>
            </a:r>
          </a:p>
        </p:txBody>
      </p:sp>
      <p:pic>
        <p:nvPicPr>
          <p:cNvPr id="4" name="Slika 3" descr="2_96db94d79ba97eba70783b1d75e7458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153582" cy="23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ZAVAROVANA OBMOČJA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2119257"/>
            <a:ext cx="6277312" cy="3603812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NARODNI PARK: velika biotska raznovrstnost,  kjer se prvobitna prepleta s človekovim vplivom, ki pa je z naravo skladno povezan 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REGIJSKI PARK: območje regijsko značilnih ekosistemov, človekov vpliv je večji vendar pa je z naravo v ravnovesju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KRANJSKI PARK:območje z dolgotrajnim prepletom človeka z naravo ima veliko ekološko vrednost</a:t>
            </a:r>
          </a:p>
        </p:txBody>
      </p:sp>
    </p:spTree>
    <p:extLst>
      <p:ext uri="{BB962C8B-B14F-4D97-AF65-F5344CB8AC3E}">
        <p14:creationId xmlns:p14="http://schemas.microsoft.com/office/powerpoint/2010/main" val="7002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824536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STROGI NARAVNI REZERVAT: območje naravno ohranjenih življenjskih prostorov, ogroženih,redkih ali značilnih vrst rastlin in živali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NARAVNI REZERVAT: območje življenjskih prostorov ogroženih (redkih ali značilnih) vrst živali in rastlin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NARAVNI SPOMENIK: je območje z izjemno lego, velikostjo oz. obliko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V Sloveniji je 1 narodni park, 3 regijski parki, 41 krajinskih parkov, 52 naravnih rezervatov in 1217 naravnih spomenikov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8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zavarovana območja sloven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8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1052736"/>
            <a:ext cx="6696744" cy="4670333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Seznam vseh ogroženih vrst v ekosistemih imenujemo rdeči seznam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dirty="0"/>
              <a:t>Ogrožene vrste so vse tiste, ki jim v prihodnosti lahko grozi izumrtje ali </a:t>
            </a:r>
            <a:r>
              <a:rPr lang="sl-SI" dirty="0" err="1"/>
              <a:t>izgitotje</a:t>
            </a:r>
            <a:endParaRPr lang="sl-SI" dirty="0"/>
          </a:p>
        </p:txBody>
      </p:sp>
      <p:pic>
        <p:nvPicPr>
          <p:cNvPr id="1026" name="Picture 2" descr="Rezultat iskanja slik za volkovi v sloven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28" y="3006023"/>
            <a:ext cx="4360418" cy="29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847" cy="50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bela štork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268759"/>
            <a:ext cx="957509" cy="14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ultat iskanja slik za vid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0611"/>
            <a:ext cx="162180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zultat iskanja slik za divja mačka sloveni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04" y="2924944"/>
            <a:ext cx="1044724" cy="15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zultat iskanja slik za oreh v kočevski re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1098933" cy="15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zultat iskanja slik za obmorska mož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29" y="4077072"/>
            <a:ext cx="144401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zultat iskanja slik za volč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17" y="1857984"/>
            <a:ext cx="10191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8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2"/>
              </a:rPr>
              <a:t>http://www.dijaski.net/gradivo/bio_ref_biotska_raznolikost_v_sloveniji_01__predstavitev?r=1</a:t>
            </a:r>
            <a:endParaRPr lang="sl-SI" sz="1200" dirty="0"/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3"/>
              </a:rPr>
              <a:t>https://www.google.si/search?q=biotska+raznolikost+v+sloveniji&amp;oq=biotska+&amp;aqs=chrome.0.69i59j69i57j0l4.3175j0j7&amp;sourceid=chrome&amp;ie=UTF-8</a:t>
            </a:r>
            <a:endParaRPr lang="sl-SI" sz="1200" dirty="0"/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4"/>
              </a:rPr>
              <a:t>https://www.google.si/search?biw=1600&amp;bih=794&amp;tbm=isch&amp;sa=1&amp;q=mo%C4%8Dvirska+logarica&amp;oq=mo%C4%8Dvirska+logarica&amp;gs_l=img.3...44765.55101.0.55438.0.0.0.0.0.0.0.0..0.0....0...1.1.64.img..0.0.0.yOZSlgy2nIs#imgrc=HyJJMx8HmVXRQM</a:t>
            </a:r>
            <a:r>
              <a:rPr lang="sl-SI" sz="1200" dirty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5"/>
              </a:rPr>
              <a:t>https://www.google.si/search?biw=1600&amp;bih=794&amp;tbm=isch&amp;sa=1&amp;q=uni%C4%8Devanje+gozdov+v+sloveniji&amp;oq=uni%C4%8Devanje+gozdov+v+sloveniji&amp;gs_l=img.3...22576.27345.0.27786.0.0.0.0.0.0.0.0..0.0....0...1.1.64.img..0.0.0.-wKSPl_pE8M#imgrc=_</a:t>
            </a:r>
            <a:endParaRPr lang="sl-SI" sz="1200" dirty="0"/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6"/>
              </a:rPr>
              <a:t>https://www.google.si/search?biw=1600&amp;bih=794&amp;tbm=isch&amp;sa=1&amp;q=zavarovana+obmo%C4%8Dja+slovenije&amp;oq=zavarovana+obmo%C4%8Dja+slovenije&amp;gs_l=img.3...130617.139982.0.140269.0.0.0.0.0.0.0.0..0.0....0...1.1.64.img..0.0.0.bVav_KbY35M#imgrc=DE9vMIaPvHBYgM</a:t>
            </a:r>
            <a:r>
              <a:rPr lang="sl-SI" sz="1200" dirty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7"/>
              </a:rPr>
              <a:t>https://www.google.si/search?q=gorski+apolon&amp;source=lnms&amp;tbm=isch&amp;sa=X&amp;ved=0ahUKEwiQyIStsP7TAhXKSxoKHenzBnIQ_AUICigB&amp;biw=1600&amp;bih=794#imgrc=wMP8O3vsPbl7rM</a:t>
            </a:r>
            <a:r>
              <a:rPr lang="sl-SI" sz="1200" dirty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>
                <a:hlinkClick r:id="rId8"/>
              </a:rPr>
              <a:t>https://www.google.si/search?q=slovenija&amp;source=lnms&amp;tbm=isch&amp;sa=X&amp;ved=0ahUKEwjqmYGcu_7TAhXNZFAKHRChAtAQ_AUICigB&amp;biw=1600&amp;bih=794#imgrc=RnhMkhBmPS0moM</a:t>
            </a:r>
            <a:r>
              <a:rPr lang="sl-SI" sz="1200" dirty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l-SI" sz="1200" dirty="0"/>
              <a:t>SPOZNAVAM ŽIVI SVET, učbenik za biologijo v 9. razredu osnovne šole</a:t>
            </a:r>
          </a:p>
        </p:txBody>
      </p:sp>
    </p:spTree>
    <p:extLst>
      <p:ext uri="{BB962C8B-B14F-4D97-AF65-F5344CB8AC3E}">
        <p14:creationId xmlns:p14="http://schemas.microsoft.com/office/powerpoint/2010/main" val="2622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612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Brush Script MT</vt:lpstr>
      <vt:lpstr>Constantia</vt:lpstr>
      <vt:lpstr>Courier New</vt:lpstr>
      <vt:lpstr>Franklin Gothic Book</vt:lpstr>
      <vt:lpstr>Rage Italic</vt:lpstr>
      <vt:lpstr>Žebljiček</vt:lpstr>
      <vt:lpstr>BIOTSKA RAZNOLIKOST V SLOVENIJI</vt:lpstr>
      <vt:lpstr>O BIOTSKI RAZNOLIKOSTI</vt:lpstr>
      <vt:lpstr>VZROKI</vt:lpstr>
      <vt:lpstr>ZAVAROVANA OBMOČJA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2019-07-04T11:09:58Z</dcterms:created>
  <dcterms:modified xsi:type="dcterms:W3CDTF">2019-07-04T11:09:58Z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