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56" autoAdjust="0"/>
    <p:restoredTop sz="94660"/>
  </p:normalViewPr>
  <p:slideViewPr>
    <p:cSldViewPr>
      <p:cViewPr varScale="1">
        <p:scale>
          <a:sx n="106" d="100"/>
          <a:sy n="106" d="100"/>
        </p:scale>
        <p:origin x="14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27650" name="Group 2">
            <a:extLst>
              <a:ext uri="{FF2B5EF4-FFF2-40B4-BE49-F238E27FC236}">
                <a16:creationId xmlns:a16="http://schemas.microsoft.com/office/drawing/2014/main" id="{D3DBF0B8-52D8-4961-B5CA-75C41C5108F8}"/>
              </a:ext>
            </a:extLst>
          </p:cNvPr>
          <p:cNvGrpSpPr>
            <a:grpSpLocks/>
          </p:cNvGrpSpPr>
          <p:nvPr/>
        </p:nvGrpSpPr>
        <p:grpSpPr bwMode="auto">
          <a:xfrm>
            <a:off x="0" y="0"/>
            <a:ext cx="9144000" cy="6858000"/>
            <a:chOff x="0" y="0"/>
            <a:chExt cx="5760" cy="4320"/>
          </a:xfrm>
        </p:grpSpPr>
        <p:sp>
          <p:nvSpPr>
            <p:cNvPr id="27651" name="Rectangle 3">
              <a:extLst>
                <a:ext uri="{FF2B5EF4-FFF2-40B4-BE49-F238E27FC236}">
                  <a16:creationId xmlns:a16="http://schemas.microsoft.com/office/drawing/2014/main" id="{E2C03734-E5F5-4E4F-AD4A-6A0E21AFD2FB}"/>
                </a:ext>
              </a:extLst>
            </p:cNvPr>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sl-SI" altLang="sl-SI" sz="2400">
                <a:latin typeface="Times New Roman" panose="02020603050405020304" pitchFamily="18" charset="0"/>
              </a:endParaRPr>
            </a:p>
          </p:txBody>
        </p:sp>
        <p:sp>
          <p:nvSpPr>
            <p:cNvPr id="27652" name="Rectangle 4">
              <a:extLst>
                <a:ext uri="{FF2B5EF4-FFF2-40B4-BE49-F238E27FC236}">
                  <a16:creationId xmlns:a16="http://schemas.microsoft.com/office/drawing/2014/main" id="{A65C5DE7-1FB0-4D07-9278-EDCC70922656}"/>
                </a:ext>
              </a:extLst>
            </p:cNvPr>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sz="2400">
                <a:latin typeface="Times New Roman" panose="02020603050405020304" pitchFamily="18" charset="0"/>
              </a:endParaRPr>
            </a:p>
          </p:txBody>
        </p:sp>
        <p:grpSp>
          <p:nvGrpSpPr>
            <p:cNvPr id="27653" name="Group 5">
              <a:extLst>
                <a:ext uri="{FF2B5EF4-FFF2-40B4-BE49-F238E27FC236}">
                  <a16:creationId xmlns:a16="http://schemas.microsoft.com/office/drawing/2014/main" id="{BB20403A-6300-4401-921C-1E7B1909B806}"/>
                </a:ext>
              </a:extLst>
            </p:cNvPr>
            <p:cNvGrpSpPr>
              <a:grpSpLocks/>
            </p:cNvGrpSpPr>
            <p:nvPr/>
          </p:nvGrpSpPr>
          <p:grpSpPr bwMode="auto">
            <a:xfrm>
              <a:off x="0" y="672"/>
              <a:ext cx="1806" cy="1989"/>
              <a:chOff x="0" y="672"/>
              <a:chExt cx="1806" cy="1989"/>
            </a:xfrm>
          </p:grpSpPr>
          <p:sp>
            <p:nvSpPr>
              <p:cNvPr id="27654" name="Rectangle 6">
                <a:extLst>
                  <a:ext uri="{FF2B5EF4-FFF2-40B4-BE49-F238E27FC236}">
                    <a16:creationId xmlns:a16="http://schemas.microsoft.com/office/drawing/2014/main" id="{078C7920-12C3-4467-8ABA-FED4041CFDDC}"/>
                  </a:ext>
                </a:extLst>
              </p:cNvPr>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sz="2400">
                  <a:latin typeface="Times New Roman" panose="02020603050405020304" pitchFamily="18" charset="0"/>
                </a:endParaRPr>
              </a:p>
            </p:txBody>
          </p:sp>
          <p:sp>
            <p:nvSpPr>
              <p:cNvPr id="27655" name="Rectangle 7">
                <a:extLst>
                  <a:ext uri="{FF2B5EF4-FFF2-40B4-BE49-F238E27FC236}">
                    <a16:creationId xmlns:a16="http://schemas.microsoft.com/office/drawing/2014/main" id="{C9E94B9F-BCDD-4192-B65D-128B93BDA17D}"/>
                  </a:ext>
                </a:extLst>
              </p:cNvPr>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sz="2400">
                  <a:latin typeface="Times New Roman" panose="02020603050405020304" pitchFamily="18" charset="0"/>
                </a:endParaRPr>
              </a:p>
            </p:txBody>
          </p:sp>
          <p:sp>
            <p:nvSpPr>
              <p:cNvPr id="27656" name="Rectangle 8">
                <a:extLst>
                  <a:ext uri="{FF2B5EF4-FFF2-40B4-BE49-F238E27FC236}">
                    <a16:creationId xmlns:a16="http://schemas.microsoft.com/office/drawing/2014/main" id="{939EDDC2-4207-4438-87F4-6819725AC701}"/>
                  </a:ext>
                </a:extLst>
              </p:cNvPr>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sz="2400">
                  <a:latin typeface="Times New Roman" panose="02020603050405020304" pitchFamily="18" charset="0"/>
                </a:endParaRPr>
              </a:p>
            </p:txBody>
          </p:sp>
          <p:sp>
            <p:nvSpPr>
              <p:cNvPr id="27657" name="Rectangle 9">
                <a:extLst>
                  <a:ext uri="{FF2B5EF4-FFF2-40B4-BE49-F238E27FC236}">
                    <a16:creationId xmlns:a16="http://schemas.microsoft.com/office/drawing/2014/main" id="{D3F88B1D-7E4E-40E1-A7CF-9E3D33575CE7}"/>
                  </a:ext>
                </a:extLst>
              </p:cNvPr>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sz="2400">
                  <a:latin typeface="Times New Roman" panose="02020603050405020304" pitchFamily="18" charset="0"/>
                </a:endParaRPr>
              </a:p>
            </p:txBody>
          </p:sp>
          <p:sp>
            <p:nvSpPr>
              <p:cNvPr id="27658" name="Rectangle 10">
                <a:extLst>
                  <a:ext uri="{FF2B5EF4-FFF2-40B4-BE49-F238E27FC236}">
                    <a16:creationId xmlns:a16="http://schemas.microsoft.com/office/drawing/2014/main" id="{BF04B424-EF52-4E30-A20D-90AE46F51924}"/>
                  </a:ext>
                </a:extLst>
              </p:cNvPr>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sz="2400">
                  <a:latin typeface="Times New Roman" panose="02020603050405020304" pitchFamily="18" charset="0"/>
                </a:endParaRPr>
              </a:p>
            </p:txBody>
          </p:sp>
          <p:sp>
            <p:nvSpPr>
              <p:cNvPr id="27659" name="Rectangle 11">
                <a:extLst>
                  <a:ext uri="{FF2B5EF4-FFF2-40B4-BE49-F238E27FC236}">
                    <a16:creationId xmlns:a16="http://schemas.microsoft.com/office/drawing/2014/main" id="{6CB776E5-790F-4A48-8E18-094C5D2D60B4}"/>
                  </a:ext>
                </a:extLst>
              </p:cNvPr>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sz="2400">
                  <a:latin typeface="Times New Roman" panose="02020603050405020304" pitchFamily="18" charset="0"/>
                </a:endParaRPr>
              </a:p>
            </p:txBody>
          </p:sp>
          <p:sp>
            <p:nvSpPr>
              <p:cNvPr id="27660" name="Rectangle 12">
                <a:extLst>
                  <a:ext uri="{FF2B5EF4-FFF2-40B4-BE49-F238E27FC236}">
                    <a16:creationId xmlns:a16="http://schemas.microsoft.com/office/drawing/2014/main" id="{C6DA915A-CEB3-43DE-949A-C7145FD1F7C2}"/>
                  </a:ext>
                </a:extLst>
              </p:cNvPr>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sz="2400">
                  <a:latin typeface="Times New Roman" panose="02020603050405020304" pitchFamily="18" charset="0"/>
                </a:endParaRPr>
              </a:p>
            </p:txBody>
          </p:sp>
          <p:sp>
            <p:nvSpPr>
              <p:cNvPr id="27661" name="Rectangle 13">
                <a:extLst>
                  <a:ext uri="{FF2B5EF4-FFF2-40B4-BE49-F238E27FC236}">
                    <a16:creationId xmlns:a16="http://schemas.microsoft.com/office/drawing/2014/main" id="{39107DC1-6B0A-4177-82C9-6FFB074EA88A}"/>
                  </a:ext>
                </a:extLst>
              </p:cNvPr>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sz="2400">
                  <a:latin typeface="Times New Roman" panose="02020603050405020304" pitchFamily="18" charset="0"/>
                </a:endParaRPr>
              </a:p>
            </p:txBody>
          </p:sp>
          <p:sp>
            <p:nvSpPr>
              <p:cNvPr id="27662" name="Rectangle 14">
                <a:extLst>
                  <a:ext uri="{FF2B5EF4-FFF2-40B4-BE49-F238E27FC236}">
                    <a16:creationId xmlns:a16="http://schemas.microsoft.com/office/drawing/2014/main" id="{EAFCB32E-C503-4F1F-89AB-D066AE7F06D6}"/>
                  </a:ext>
                </a:extLst>
              </p:cNvPr>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sz="2400">
                  <a:latin typeface="Times New Roman" panose="02020603050405020304" pitchFamily="18" charset="0"/>
                </a:endParaRPr>
              </a:p>
            </p:txBody>
          </p:sp>
          <p:sp>
            <p:nvSpPr>
              <p:cNvPr id="27663" name="Rectangle 15">
                <a:extLst>
                  <a:ext uri="{FF2B5EF4-FFF2-40B4-BE49-F238E27FC236}">
                    <a16:creationId xmlns:a16="http://schemas.microsoft.com/office/drawing/2014/main" id="{B444E169-3A63-41AD-8364-2F437EEDCB8A}"/>
                  </a:ext>
                </a:extLst>
              </p:cNvPr>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sz="2400">
                  <a:latin typeface="Times New Roman" panose="02020603050405020304" pitchFamily="18" charset="0"/>
                </a:endParaRPr>
              </a:p>
            </p:txBody>
          </p:sp>
        </p:grpSp>
      </p:grpSp>
      <p:sp>
        <p:nvSpPr>
          <p:cNvPr id="27664" name="Rectangle 16">
            <a:extLst>
              <a:ext uri="{FF2B5EF4-FFF2-40B4-BE49-F238E27FC236}">
                <a16:creationId xmlns:a16="http://schemas.microsoft.com/office/drawing/2014/main" id="{66B5A090-FDDD-456B-AEEE-71DBEBC4D333}"/>
              </a:ext>
            </a:extLst>
          </p:cNvPr>
          <p:cNvSpPr>
            <a:spLocks noGrp="1" noChangeArrowheads="1"/>
          </p:cNvSpPr>
          <p:nvPr>
            <p:ph type="dt" sz="half" idx="2"/>
          </p:nvPr>
        </p:nvSpPr>
        <p:spPr>
          <a:xfrm>
            <a:off x="457200" y="6248400"/>
            <a:ext cx="2133600" cy="457200"/>
          </a:xfrm>
        </p:spPr>
        <p:txBody>
          <a:bodyPr/>
          <a:lstStyle>
            <a:lvl1pPr>
              <a:defRPr/>
            </a:lvl1pPr>
          </a:lstStyle>
          <a:p>
            <a:endParaRPr lang="sl-SI" altLang="sl-SI"/>
          </a:p>
        </p:txBody>
      </p:sp>
      <p:sp>
        <p:nvSpPr>
          <p:cNvPr id="27665" name="Rectangle 17">
            <a:extLst>
              <a:ext uri="{FF2B5EF4-FFF2-40B4-BE49-F238E27FC236}">
                <a16:creationId xmlns:a16="http://schemas.microsoft.com/office/drawing/2014/main" id="{4A3D4DBC-7ABF-4686-B706-1CD6BBBB07DE}"/>
              </a:ext>
            </a:extLst>
          </p:cNvPr>
          <p:cNvSpPr>
            <a:spLocks noGrp="1" noChangeArrowheads="1"/>
          </p:cNvSpPr>
          <p:nvPr>
            <p:ph type="ftr" sz="quarter" idx="3"/>
          </p:nvPr>
        </p:nvSpPr>
        <p:spPr/>
        <p:txBody>
          <a:bodyPr/>
          <a:lstStyle>
            <a:lvl1pPr>
              <a:defRPr/>
            </a:lvl1pPr>
          </a:lstStyle>
          <a:p>
            <a:endParaRPr lang="sl-SI" altLang="sl-SI"/>
          </a:p>
        </p:txBody>
      </p:sp>
      <p:sp>
        <p:nvSpPr>
          <p:cNvPr id="27666" name="Rectangle 18">
            <a:extLst>
              <a:ext uri="{FF2B5EF4-FFF2-40B4-BE49-F238E27FC236}">
                <a16:creationId xmlns:a16="http://schemas.microsoft.com/office/drawing/2014/main" id="{F8EA0C89-B01B-4898-BD41-0BED6B47C2DC}"/>
              </a:ext>
            </a:extLst>
          </p:cNvPr>
          <p:cNvSpPr>
            <a:spLocks noGrp="1" noChangeArrowheads="1"/>
          </p:cNvSpPr>
          <p:nvPr>
            <p:ph type="sldNum" sz="quarter" idx="4"/>
          </p:nvPr>
        </p:nvSpPr>
        <p:spPr/>
        <p:txBody>
          <a:bodyPr/>
          <a:lstStyle>
            <a:lvl1pPr>
              <a:defRPr/>
            </a:lvl1pPr>
          </a:lstStyle>
          <a:p>
            <a:fld id="{D90FD6A4-9A13-4FBF-9C5D-3FA55890D31F}" type="slidenum">
              <a:rPr lang="sl-SI" altLang="sl-SI"/>
              <a:pPr/>
              <a:t>‹#›</a:t>
            </a:fld>
            <a:endParaRPr lang="sl-SI" altLang="sl-SI"/>
          </a:p>
        </p:txBody>
      </p:sp>
      <p:sp>
        <p:nvSpPr>
          <p:cNvPr id="27667" name="Rectangle 19">
            <a:extLst>
              <a:ext uri="{FF2B5EF4-FFF2-40B4-BE49-F238E27FC236}">
                <a16:creationId xmlns:a16="http://schemas.microsoft.com/office/drawing/2014/main" id="{6827F7EB-FBEC-483E-B527-F36C418F852A}"/>
              </a:ext>
            </a:extLst>
          </p:cNvPr>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sl-SI" altLang="sl-SI" noProof="0"/>
              <a:t>Kliknite, če želite urediti slog naslova matrice</a:t>
            </a:r>
          </a:p>
        </p:txBody>
      </p:sp>
      <p:sp>
        <p:nvSpPr>
          <p:cNvPr id="27668" name="Rectangle 20">
            <a:extLst>
              <a:ext uri="{FF2B5EF4-FFF2-40B4-BE49-F238E27FC236}">
                <a16:creationId xmlns:a16="http://schemas.microsoft.com/office/drawing/2014/main" id="{6EF38140-7A45-497E-A7DD-04D329804878}"/>
              </a:ext>
            </a:extLst>
          </p:cNvPr>
          <p:cNvSpPr>
            <a:spLocks noGrp="1" noChangeArrowheads="1"/>
          </p:cNvSpPr>
          <p:nvPr>
            <p:ph type="subTitle" idx="1"/>
          </p:nvPr>
        </p:nvSpPr>
        <p:spPr>
          <a:xfrm>
            <a:off x="2971800" y="4267200"/>
            <a:ext cx="6019800" cy="1752600"/>
          </a:xfrm>
        </p:spPr>
        <p:txBody>
          <a:bodyPr/>
          <a:lstStyle>
            <a:lvl1pPr marL="0" indent="0">
              <a:buFont typeface="Wingdings" panose="05000000000000000000" pitchFamily="2" charset="2"/>
              <a:buNone/>
              <a:defRPr sz="3400"/>
            </a:lvl1pPr>
          </a:lstStyle>
          <a:p>
            <a:pPr lvl="0"/>
            <a:r>
              <a:rPr lang="sl-SI" altLang="sl-SI" noProof="0"/>
              <a:t>Kliknite, če želite urediti slog podnaslova matrice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7667"/>
                                        </p:tgtEl>
                                        <p:attrNameLst>
                                          <p:attrName>style.visibility</p:attrName>
                                        </p:attrNameLst>
                                      </p:cBhvr>
                                      <p:to>
                                        <p:strVal val="visible"/>
                                      </p:to>
                                    </p:set>
                                    <p:anim calcmode="lin" valueType="num">
                                      <p:cBhvr>
                                        <p:cTn id="7" dur="1000" fill="hold"/>
                                        <p:tgtEl>
                                          <p:spTgt spid="27667"/>
                                        </p:tgtEl>
                                        <p:attrNameLst>
                                          <p:attrName>ppt_x</p:attrName>
                                        </p:attrNameLst>
                                      </p:cBhvr>
                                      <p:tavLst>
                                        <p:tav tm="0">
                                          <p:val>
                                            <p:strVal val="#ppt_x-.2"/>
                                          </p:val>
                                        </p:tav>
                                        <p:tav tm="100000">
                                          <p:val>
                                            <p:strVal val="#ppt_x"/>
                                          </p:val>
                                        </p:tav>
                                      </p:tavLst>
                                    </p:anim>
                                    <p:anim calcmode="lin" valueType="num">
                                      <p:cBhvr>
                                        <p:cTn id="8" dur="1000" fill="hold"/>
                                        <p:tgtEl>
                                          <p:spTgt spid="27667"/>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66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7668">
                                            <p:txEl>
                                              <p:pRg st="0" end="0"/>
                                            </p:txEl>
                                          </p:spTgt>
                                        </p:tgtEl>
                                        <p:attrNameLst>
                                          <p:attrName>style.visibility</p:attrName>
                                        </p:attrNameLst>
                                      </p:cBhvr>
                                      <p:to>
                                        <p:strVal val="visible"/>
                                      </p:to>
                                    </p:set>
                                    <p:animEffect transition="in" filter="fade">
                                      <p:cBhvr>
                                        <p:cTn id="14" dur="500"/>
                                        <p:tgtEl>
                                          <p:spTgt spid="27668">
                                            <p:txEl>
                                              <p:pRg st="0" end="0"/>
                                            </p:txEl>
                                          </p:spTgt>
                                        </p:tgtEl>
                                      </p:cBhvr>
                                    </p:animEffect>
                                    <p:anim calcmode="lin" valueType="num">
                                      <p:cBhvr>
                                        <p:cTn id="15" dur="500" fill="hold"/>
                                        <p:tgtEl>
                                          <p:spTgt spid="2766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7668">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7" grpId="0"/>
      <p:bldP spid="27668" grpId="0" build="p">
        <p:tmplLst>
          <p:tmpl lvl="1">
            <p:tnLst>
              <p:par>
                <p:cTn presetID="44" presetClass="entr" presetSubtype="0" fill="hold" nodeType="clickEffect">
                  <p:stCondLst>
                    <p:cond delay="0"/>
                  </p:stCondLst>
                  <p:childTnLst>
                    <p:set>
                      <p:cBhvr>
                        <p:cTn dur="1" fill="hold">
                          <p:stCondLst>
                            <p:cond delay="0"/>
                          </p:stCondLst>
                        </p:cTn>
                        <p:tgtEl>
                          <p:spTgt spid="27668"/>
                        </p:tgtEl>
                        <p:attrNameLst>
                          <p:attrName>style.visibility</p:attrName>
                        </p:attrNameLst>
                      </p:cBhvr>
                      <p:to>
                        <p:strVal val="visible"/>
                      </p:to>
                    </p:set>
                    <p:animEffect transition="in" filter="fade">
                      <p:cBhvr>
                        <p:cTn dur="500"/>
                        <p:tgtEl>
                          <p:spTgt spid="27668"/>
                        </p:tgtEl>
                      </p:cBhvr>
                    </p:animEffect>
                    <p:anim calcmode="lin" valueType="num">
                      <p:cBhvr>
                        <p:cTn dur="500" fill="hold"/>
                        <p:tgtEl>
                          <p:spTgt spid="27668"/>
                        </p:tgtEl>
                        <p:attrNameLst>
                          <p:attrName>ppt_x</p:attrName>
                        </p:attrNameLst>
                      </p:cBhvr>
                      <p:tavLst>
                        <p:tav tm="0">
                          <p:val>
                            <p:strVal val="#ppt_x"/>
                          </p:val>
                        </p:tav>
                        <p:tav tm="100000">
                          <p:val>
                            <p:strVal val="#ppt_x"/>
                          </p:val>
                        </p:tav>
                      </p:tavLst>
                    </p:anim>
                    <p:anim calcmode="lin" valueType="num">
                      <p:cBhvr>
                        <p:cTn dur="500" fill="hold"/>
                        <p:tgtEl>
                          <p:spTgt spid="27668"/>
                        </p:tgtEl>
                        <p:attrNameLst>
                          <p:attrName>ppt_y</p:attrName>
                        </p:attrNameLst>
                      </p:cBhvr>
                      <p:tavLst>
                        <p:tav tm="0">
                          <p:val>
                            <p:strVal val="#ppt_y+.05"/>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F9920-1077-4600-A828-BAEDDFCA44E2}"/>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A9EC4FBD-37B8-451D-BC65-7802CD6D77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Footer Placeholder 3">
            <a:extLst>
              <a:ext uri="{FF2B5EF4-FFF2-40B4-BE49-F238E27FC236}">
                <a16:creationId xmlns:a16="http://schemas.microsoft.com/office/drawing/2014/main" id="{3037BAD6-0074-44FD-8B2C-FF6CD651549E}"/>
              </a:ext>
            </a:extLst>
          </p:cNvPr>
          <p:cNvSpPr>
            <a:spLocks noGrp="1"/>
          </p:cNvSpPr>
          <p:nvPr>
            <p:ph type="ftr" sz="quarter" idx="10"/>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53026447-D108-4DBB-A334-9AA418632CBD}"/>
              </a:ext>
            </a:extLst>
          </p:cNvPr>
          <p:cNvSpPr>
            <a:spLocks noGrp="1"/>
          </p:cNvSpPr>
          <p:nvPr>
            <p:ph type="sldNum" sz="quarter" idx="11"/>
          </p:nvPr>
        </p:nvSpPr>
        <p:spPr/>
        <p:txBody>
          <a:bodyPr/>
          <a:lstStyle>
            <a:lvl1pPr>
              <a:defRPr/>
            </a:lvl1pPr>
          </a:lstStyle>
          <a:p>
            <a:fld id="{3904A99C-6FA7-4717-91F1-284F50E7B1E2}" type="slidenum">
              <a:rPr lang="sl-SI" altLang="sl-SI"/>
              <a:pPr/>
              <a:t>‹#›</a:t>
            </a:fld>
            <a:endParaRPr lang="sl-SI" altLang="sl-SI"/>
          </a:p>
        </p:txBody>
      </p:sp>
      <p:sp>
        <p:nvSpPr>
          <p:cNvPr id="6" name="Date Placeholder 5">
            <a:extLst>
              <a:ext uri="{FF2B5EF4-FFF2-40B4-BE49-F238E27FC236}">
                <a16:creationId xmlns:a16="http://schemas.microsoft.com/office/drawing/2014/main" id="{DC1B6C00-C3E0-48C2-86A2-B017C6F63C58}"/>
              </a:ext>
            </a:extLst>
          </p:cNvPr>
          <p:cNvSpPr>
            <a:spLocks noGrp="1"/>
          </p:cNvSpPr>
          <p:nvPr>
            <p:ph type="dt" sz="half" idx="12"/>
          </p:nvPr>
        </p:nvSpPr>
        <p:spPr/>
        <p:txBody>
          <a:bodyPr/>
          <a:lstStyle>
            <a:lvl1pPr>
              <a:defRPr/>
            </a:lvl1pPr>
          </a:lstStyle>
          <a:p>
            <a:endParaRPr lang="sl-SI" altLang="sl-SI"/>
          </a:p>
        </p:txBody>
      </p:sp>
    </p:spTree>
    <p:extLst>
      <p:ext uri="{BB962C8B-B14F-4D97-AF65-F5344CB8AC3E}">
        <p14:creationId xmlns:p14="http://schemas.microsoft.com/office/powerpoint/2010/main" val="242047929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37BCC5-B849-49B1-B05E-5A379DB189FF}"/>
              </a:ext>
            </a:extLst>
          </p:cNvPr>
          <p:cNvSpPr>
            <a:spLocks noGrp="1"/>
          </p:cNvSpPr>
          <p:nvPr>
            <p:ph type="title" orient="vert"/>
          </p:nvPr>
        </p:nvSpPr>
        <p:spPr>
          <a:xfrm>
            <a:off x="6629400" y="457200"/>
            <a:ext cx="2057400" cy="5410200"/>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F2963CBC-FF33-48DF-BF5D-C70C2F200531}"/>
              </a:ext>
            </a:extLst>
          </p:cNvPr>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Footer Placeholder 3">
            <a:extLst>
              <a:ext uri="{FF2B5EF4-FFF2-40B4-BE49-F238E27FC236}">
                <a16:creationId xmlns:a16="http://schemas.microsoft.com/office/drawing/2014/main" id="{056ECC01-4823-42CB-B586-3D39EA0ACFFB}"/>
              </a:ext>
            </a:extLst>
          </p:cNvPr>
          <p:cNvSpPr>
            <a:spLocks noGrp="1"/>
          </p:cNvSpPr>
          <p:nvPr>
            <p:ph type="ftr" sz="quarter" idx="10"/>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50E5173C-6BA4-4661-9AF4-F48BCF2F1B73}"/>
              </a:ext>
            </a:extLst>
          </p:cNvPr>
          <p:cNvSpPr>
            <a:spLocks noGrp="1"/>
          </p:cNvSpPr>
          <p:nvPr>
            <p:ph type="sldNum" sz="quarter" idx="11"/>
          </p:nvPr>
        </p:nvSpPr>
        <p:spPr/>
        <p:txBody>
          <a:bodyPr/>
          <a:lstStyle>
            <a:lvl1pPr>
              <a:defRPr/>
            </a:lvl1pPr>
          </a:lstStyle>
          <a:p>
            <a:fld id="{6C3CF5DE-5C1F-41CB-9EBC-B2D436262075}" type="slidenum">
              <a:rPr lang="sl-SI" altLang="sl-SI"/>
              <a:pPr/>
              <a:t>‹#›</a:t>
            </a:fld>
            <a:endParaRPr lang="sl-SI" altLang="sl-SI"/>
          </a:p>
        </p:txBody>
      </p:sp>
      <p:sp>
        <p:nvSpPr>
          <p:cNvPr id="6" name="Date Placeholder 5">
            <a:extLst>
              <a:ext uri="{FF2B5EF4-FFF2-40B4-BE49-F238E27FC236}">
                <a16:creationId xmlns:a16="http://schemas.microsoft.com/office/drawing/2014/main" id="{1A1699A8-F889-42CA-B8BA-343FCBC27058}"/>
              </a:ext>
            </a:extLst>
          </p:cNvPr>
          <p:cNvSpPr>
            <a:spLocks noGrp="1"/>
          </p:cNvSpPr>
          <p:nvPr>
            <p:ph type="dt" sz="half" idx="12"/>
          </p:nvPr>
        </p:nvSpPr>
        <p:spPr/>
        <p:txBody>
          <a:bodyPr/>
          <a:lstStyle>
            <a:lvl1pPr>
              <a:defRPr/>
            </a:lvl1pPr>
          </a:lstStyle>
          <a:p>
            <a:endParaRPr lang="sl-SI" altLang="sl-SI"/>
          </a:p>
        </p:txBody>
      </p:sp>
    </p:spTree>
    <p:extLst>
      <p:ext uri="{BB962C8B-B14F-4D97-AF65-F5344CB8AC3E}">
        <p14:creationId xmlns:p14="http://schemas.microsoft.com/office/powerpoint/2010/main" val="41137861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3FB4C-1534-4677-81B7-E613A7C1A4F8}"/>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6A0CFE85-86A1-494F-AE5B-CC540D660E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Footer Placeholder 3">
            <a:extLst>
              <a:ext uri="{FF2B5EF4-FFF2-40B4-BE49-F238E27FC236}">
                <a16:creationId xmlns:a16="http://schemas.microsoft.com/office/drawing/2014/main" id="{EF7AA37A-54B5-4B99-8A00-6EE1D430C5DA}"/>
              </a:ext>
            </a:extLst>
          </p:cNvPr>
          <p:cNvSpPr>
            <a:spLocks noGrp="1"/>
          </p:cNvSpPr>
          <p:nvPr>
            <p:ph type="ftr" sz="quarter" idx="10"/>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C7BDEB12-B1F6-4BD8-B1C2-4FA7A268C752}"/>
              </a:ext>
            </a:extLst>
          </p:cNvPr>
          <p:cNvSpPr>
            <a:spLocks noGrp="1"/>
          </p:cNvSpPr>
          <p:nvPr>
            <p:ph type="sldNum" sz="quarter" idx="11"/>
          </p:nvPr>
        </p:nvSpPr>
        <p:spPr/>
        <p:txBody>
          <a:bodyPr/>
          <a:lstStyle>
            <a:lvl1pPr>
              <a:defRPr/>
            </a:lvl1pPr>
          </a:lstStyle>
          <a:p>
            <a:fld id="{FB8E4577-1960-4F98-9C56-E4112E794C9E}" type="slidenum">
              <a:rPr lang="sl-SI" altLang="sl-SI"/>
              <a:pPr/>
              <a:t>‹#›</a:t>
            </a:fld>
            <a:endParaRPr lang="sl-SI" altLang="sl-SI"/>
          </a:p>
        </p:txBody>
      </p:sp>
      <p:sp>
        <p:nvSpPr>
          <p:cNvPr id="6" name="Date Placeholder 5">
            <a:extLst>
              <a:ext uri="{FF2B5EF4-FFF2-40B4-BE49-F238E27FC236}">
                <a16:creationId xmlns:a16="http://schemas.microsoft.com/office/drawing/2014/main" id="{7554A424-3719-4B87-A6A4-FF74F2E7E3E9}"/>
              </a:ext>
            </a:extLst>
          </p:cNvPr>
          <p:cNvSpPr>
            <a:spLocks noGrp="1"/>
          </p:cNvSpPr>
          <p:nvPr>
            <p:ph type="dt" sz="half" idx="12"/>
          </p:nvPr>
        </p:nvSpPr>
        <p:spPr/>
        <p:txBody>
          <a:bodyPr/>
          <a:lstStyle>
            <a:lvl1pPr>
              <a:defRPr/>
            </a:lvl1pPr>
          </a:lstStyle>
          <a:p>
            <a:endParaRPr lang="sl-SI" altLang="sl-SI"/>
          </a:p>
        </p:txBody>
      </p:sp>
    </p:spTree>
    <p:extLst>
      <p:ext uri="{BB962C8B-B14F-4D97-AF65-F5344CB8AC3E}">
        <p14:creationId xmlns:p14="http://schemas.microsoft.com/office/powerpoint/2010/main" val="143242811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62C68-DA40-4345-95A2-D0881682F7D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E60BF41D-7BE3-4B93-9ECB-E964F8C86A0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Footer Placeholder 3">
            <a:extLst>
              <a:ext uri="{FF2B5EF4-FFF2-40B4-BE49-F238E27FC236}">
                <a16:creationId xmlns:a16="http://schemas.microsoft.com/office/drawing/2014/main" id="{35F51130-39B9-4956-9EA8-2A6348B7C05E}"/>
              </a:ext>
            </a:extLst>
          </p:cNvPr>
          <p:cNvSpPr>
            <a:spLocks noGrp="1"/>
          </p:cNvSpPr>
          <p:nvPr>
            <p:ph type="ftr" sz="quarter" idx="10"/>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AE8E4184-6D8E-4069-BD91-F63CB83877B7}"/>
              </a:ext>
            </a:extLst>
          </p:cNvPr>
          <p:cNvSpPr>
            <a:spLocks noGrp="1"/>
          </p:cNvSpPr>
          <p:nvPr>
            <p:ph type="sldNum" sz="quarter" idx="11"/>
          </p:nvPr>
        </p:nvSpPr>
        <p:spPr/>
        <p:txBody>
          <a:bodyPr/>
          <a:lstStyle>
            <a:lvl1pPr>
              <a:defRPr/>
            </a:lvl1pPr>
          </a:lstStyle>
          <a:p>
            <a:fld id="{27D9A497-DA7B-4663-A9CB-8EC165B6BCFA}" type="slidenum">
              <a:rPr lang="sl-SI" altLang="sl-SI"/>
              <a:pPr/>
              <a:t>‹#›</a:t>
            </a:fld>
            <a:endParaRPr lang="sl-SI" altLang="sl-SI"/>
          </a:p>
        </p:txBody>
      </p:sp>
      <p:sp>
        <p:nvSpPr>
          <p:cNvPr id="6" name="Date Placeholder 5">
            <a:extLst>
              <a:ext uri="{FF2B5EF4-FFF2-40B4-BE49-F238E27FC236}">
                <a16:creationId xmlns:a16="http://schemas.microsoft.com/office/drawing/2014/main" id="{FE768582-0D6A-4310-B64D-E1677A9CF21C}"/>
              </a:ext>
            </a:extLst>
          </p:cNvPr>
          <p:cNvSpPr>
            <a:spLocks noGrp="1"/>
          </p:cNvSpPr>
          <p:nvPr>
            <p:ph type="dt" sz="half" idx="12"/>
          </p:nvPr>
        </p:nvSpPr>
        <p:spPr/>
        <p:txBody>
          <a:bodyPr/>
          <a:lstStyle>
            <a:lvl1pPr>
              <a:defRPr/>
            </a:lvl1pPr>
          </a:lstStyle>
          <a:p>
            <a:endParaRPr lang="sl-SI" altLang="sl-SI"/>
          </a:p>
        </p:txBody>
      </p:sp>
    </p:spTree>
    <p:extLst>
      <p:ext uri="{BB962C8B-B14F-4D97-AF65-F5344CB8AC3E}">
        <p14:creationId xmlns:p14="http://schemas.microsoft.com/office/powerpoint/2010/main" val="397048250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3FA93-4DB8-47D6-81E4-929475FEA1F4}"/>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1DE8B953-7D25-4EBA-8B42-4E2452BF57F5}"/>
              </a:ext>
            </a:extLst>
          </p:cNvPr>
          <p:cNvSpPr>
            <a:spLocks noGrp="1"/>
          </p:cNvSpPr>
          <p:nvPr>
            <p:ph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F01EAF02-B7D9-4912-ADE6-BD53F7F04361}"/>
              </a:ext>
            </a:extLst>
          </p:cNvPr>
          <p:cNvSpPr>
            <a:spLocks noGrp="1"/>
          </p:cNvSpPr>
          <p:nvPr>
            <p:ph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Footer Placeholder 4">
            <a:extLst>
              <a:ext uri="{FF2B5EF4-FFF2-40B4-BE49-F238E27FC236}">
                <a16:creationId xmlns:a16="http://schemas.microsoft.com/office/drawing/2014/main" id="{D57E5BD6-B330-4FF2-B124-3FA938C7ECF0}"/>
              </a:ext>
            </a:extLst>
          </p:cNvPr>
          <p:cNvSpPr>
            <a:spLocks noGrp="1"/>
          </p:cNvSpPr>
          <p:nvPr>
            <p:ph type="ftr" sz="quarter" idx="10"/>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BF91ECAA-FFFA-4083-AB47-553A15018EA4}"/>
              </a:ext>
            </a:extLst>
          </p:cNvPr>
          <p:cNvSpPr>
            <a:spLocks noGrp="1"/>
          </p:cNvSpPr>
          <p:nvPr>
            <p:ph type="sldNum" sz="quarter" idx="11"/>
          </p:nvPr>
        </p:nvSpPr>
        <p:spPr/>
        <p:txBody>
          <a:bodyPr/>
          <a:lstStyle>
            <a:lvl1pPr>
              <a:defRPr/>
            </a:lvl1pPr>
          </a:lstStyle>
          <a:p>
            <a:fld id="{4AC1921E-4646-4EDF-92D0-4D19820623DE}" type="slidenum">
              <a:rPr lang="sl-SI" altLang="sl-SI"/>
              <a:pPr/>
              <a:t>‹#›</a:t>
            </a:fld>
            <a:endParaRPr lang="sl-SI" altLang="sl-SI"/>
          </a:p>
        </p:txBody>
      </p:sp>
      <p:sp>
        <p:nvSpPr>
          <p:cNvPr id="7" name="Date Placeholder 6">
            <a:extLst>
              <a:ext uri="{FF2B5EF4-FFF2-40B4-BE49-F238E27FC236}">
                <a16:creationId xmlns:a16="http://schemas.microsoft.com/office/drawing/2014/main" id="{47A3CB6A-AF73-4B03-9435-96D83B888C2D}"/>
              </a:ext>
            </a:extLst>
          </p:cNvPr>
          <p:cNvSpPr>
            <a:spLocks noGrp="1"/>
          </p:cNvSpPr>
          <p:nvPr>
            <p:ph type="dt" sz="half" idx="12"/>
          </p:nvPr>
        </p:nvSpPr>
        <p:spPr/>
        <p:txBody>
          <a:bodyPr/>
          <a:lstStyle>
            <a:lvl1pPr>
              <a:defRPr/>
            </a:lvl1pPr>
          </a:lstStyle>
          <a:p>
            <a:endParaRPr lang="sl-SI" altLang="sl-SI"/>
          </a:p>
        </p:txBody>
      </p:sp>
    </p:spTree>
    <p:extLst>
      <p:ext uri="{BB962C8B-B14F-4D97-AF65-F5344CB8AC3E}">
        <p14:creationId xmlns:p14="http://schemas.microsoft.com/office/powerpoint/2010/main" val="110432111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99CA6-59A6-4D30-B328-E2D6BE0B59F8}"/>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4B64A7A9-AB59-4022-8FBE-0ABC9D8043A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67B048-757F-4216-8A73-D38B0869883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BF04FE77-9C44-49F5-9B06-B56DB7708A3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330677-1889-46B5-A91B-95EBB83D5DC9}"/>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Footer Placeholder 6">
            <a:extLst>
              <a:ext uri="{FF2B5EF4-FFF2-40B4-BE49-F238E27FC236}">
                <a16:creationId xmlns:a16="http://schemas.microsoft.com/office/drawing/2014/main" id="{A8076491-3CAC-4255-A6AF-4BEEEAFD5E5C}"/>
              </a:ext>
            </a:extLst>
          </p:cNvPr>
          <p:cNvSpPr>
            <a:spLocks noGrp="1"/>
          </p:cNvSpPr>
          <p:nvPr>
            <p:ph type="ftr" sz="quarter" idx="10"/>
          </p:nvPr>
        </p:nvSpPr>
        <p:spPr/>
        <p:txBody>
          <a:bodyPr/>
          <a:lstStyle>
            <a:lvl1pPr>
              <a:defRPr/>
            </a:lvl1pPr>
          </a:lstStyle>
          <a:p>
            <a:endParaRPr lang="sl-SI" altLang="sl-SI"/>
          </a:p>
        </p:txBody>
      </p:sp>
      <p:sp>
        <p:nvSpPr>
          <p:cNvPr id="8" name="Slide Number Placeholder 7">
            <a:extLst>
              <a:ext uri="{FF2B5EF4-FFF2-40B4-BE49-F238E27FC236}">
                <a16:creationId xmlns:a16="http://schemas.microsoft.com/office/drawing/2014/main" id="{47E190B3-91E6-445C-97CC-6F089A17FAB3}"/>
              </a:ext>
            </a:extLst>
          </p:cNvPr>
          <p:cNvSpPr>
            <a:spLocks noGrp="1"/>
          </p:cNvSpPr>
          <p:nvPr>
            <p:ph type="sldNum" sz="quarter" idx="11"/>
          </p:nvPr>
        </p:nvSpPr>
        <p:spPr/>
        <p:txBody>
          <a:bodyPr/>
          <a:lstStyle>
            <a:lvl1pPr>
              <a:defRPr/>
            </a:lvl1pPr>
          </a:lstStyle>
          <a:p>
            <a:fld id="{51F8DF6C-5B6D-499B-BA7D-0A3822408040}" type="slidenum">
              <a:rPr lang="sl-SI" altLang="sl-SI"/>
              <a:pPr/>
              <a:t>‹#›</a:t>
            </a:fld>
            <a:endParaRPr lang="sl-SI" altLang="sl-SI"/>
          </a:p>
        </p:txBody>
      </p:sp>
      <p:sp>
        <p:nvSpPr>
          <p:cNvPr id="9" name="Date Placeholder 8">
            <a:extLst>
              <a:ext uri="{FF2B5EF4-FFF2-40B4-BE49-F238E27FC236}">
                <a16:creationId xmlns:a16="http://schemas.microsoft.com/office/drawing/2014/main" id="{B5D7B5DE-13FA-4638-B3F5-7C161D7249C3}"/>
              </a:ext>
            </a:extLst>
          </p:cNvPr>
          <p:cNvSpPr>
            <a:spLocks noGrp="1"/>
          </p:cNvSpPr>
          <p:nvPr>
            <p:ph type="dt" sz="half" idx="12"/>
          </p:nvPr>
        </p:nvSpPr>
        <p:spPr/>
        <p:txBody>
          <a:bodyPr/>
          <a:lstStyle>
            <a:lvl1pPr>
              <a:defRPr/>
            </a:lvl1pPr>
          </a:lstStyle>
          <a:p>
            <a:endParaRPr lang="sl-SI" altLang="sl-SI"/>
          </a:p>
        </p:txBody>
      </p:sp>
    </p:spTree>
    <p:extLst>
      <p:ext uri="{BB962C8B-B14F-4D97-AF65-F5344CB8AC3E}">
        <p14:creationId xmlns:p14="http://schemas.microsoft.com/office/powerpoint/2010/main" val="16774698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5F129-A0A7-472F-8768-DE46E5E9CFA7}"/>
              </a:ext>
            </a:extLst>
          </p:cNvPr>
          <p:cNvSpPr>
            <a:spLocks noGrp="1"/>
          </p:cNvSpPr>
          <p:nvPr>
            <p:ph type="title"/>
          </p:nvPr>
        </p:nvSpPr>
        <p:spPr/>
        <p:txBody>
          <a:bodyPr/>
          <a:lstStyle/>
          <a:p>
            <a:r>
              <a:rPr lang="en-US"/>
              <a:t>Click to edit Master title style</a:t>
            </a:r>
            <a:endParaRPr lang="sl-SI"/>
          </a:p>
        </p:txBody>
      </p:sp>
      <p:sp>
        <p:nvSpPr>
          <p:cNvPr id="3" name="Footer Placeholder 2">
            <a:extLst>
              <a:ext uri="{FF2B5EF4-FFF2-40B4-BE49-F238E27FC236}">
                <a16:creationId xmlns:a16="http://schemas.microsoft.com/office/drawing/2014/main" id="{2E9CAC57-DB7B-4671-A2F7-E4E67F6EE7FA}"/>
              </a:ext>
            </a:extLst>
          </p:cNvPr>
          <p:cNvSpPr>
            <a:spLocks noGrp="1"/>
          </p:cNvSpPr>
          <p:nvPr>
            <p:ph type="ftr" sz="quarter" idx="10"/>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A5D72CAB-D660-4F05-8055-5A8B37E7A23E}"/>
              </a:ext>
            </a:extLst>
          </p:cNvPr>
          <p:cNvSpPr>
            <a:spLocks noGrp="1"/>
          </p:cNvSpPr>
          <p:nvPr>
            <p:ph type="sldNum" sz="quarter" idx="11"/>
          </p:nvPr>
        </p:nvSpPr>
        <p:spPr/>
        <p:txBody>
          <a:bodyPr/>
          <a:lstStyle>
            <a:lvl1pPr>
              <a:defRPr/>
            </a:lvl1pPr>
          </a:lstStyle>
          <a:p>
            <a:fld id="{A645948F-2B4B-4E17-BFBB-0B3EE37A7074}" type="slidenum">
              <a:rPr lang="sl-SI" altLang="sl-SI"/>
              <a:pPr/>
              <a:t>‹#›</a:t>
            </a:fld>
            <a:endParaRPr lang="sl-SI" altLang="sl-SI"/>
          </a:p>
        </p:txBody>
      </p:sp>
      <p:sp>
        <p:nvSpPr>
          <p:cNvPr id="5" name="Date Placeholder 4">
            <a:extLst>
              <a:ext uri="{FF2B5EF4-FFF2-40B4-BE49-F238E27FC236}">
                <a16:creationId xmlns:a16="http://schemas.microsoft.com/office/drawing/2014/main" id="{2116DDCD-86C7-4B1C-B588-EA4EE8D6B178}"/>
              </a:ext>
            </a:extLst>
          </p:cNvPr>
          <p:cNvSpPr>
            <a:spLocks noGrp="1"/>
          </p:cNvSpPr>
          <p:nvPr>
            <p:ph type="dt" sz="half" idx="12"/>
          </p:nvPr>
        </p:nvSpPr>
        <p:spPr/>
        <p:txBody>
          <a:bodyPr/>
          <a:lstStyle>
            <a:lvl1pPr>
              <a:defRPr/>
            </a:lvl1pPr>
          </a:lstStyle>
          <a:p>
            <a:endParaRPr lang="sl-SI" altLang="sl-SI"/>
          </a:p>
        </p:txBody>
      </p:sp>
    </p:spTree>
    <p:extLst>
      <p:ext uri="{BB962C8B-B14F-4D97-AF65-F5344CB8AC3E}">
        <p14:creationId xmlns:p14="http://schemas.microsoft.com/office/powerpoint/2010/main" val="170745864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BAE8AE2-8966-4842-8C3F-650AFA2420C2}"/>
              </a:ext>
            </a:extLst>
          </p:cNvPr>
          <p:cNvSpPr>
            <a:spLocks noGrp="1"/>
          </p:cNvSpPr>
          <p:nvPr>
            <p:ph type="ftr" sz="quarter" idx="10"/>
          </p:nvPr>
        </p:nvSpPr>
        <p:spPr/>
        <p:txBody>
          <a:bodyPr/>
          <a:lstStyle>
            <a:lvl1pPr>
              <a:defRPr/>
            </a:lvl1pPr>
          </a:lstStyle>
          <a:p>
            <a:endParaRPr lang="sl-SI" altLang="sl-SI"/>
          </a:p>
        </p:txBody>
      </p:sp>
      <p:sp>
        <p:nvSpPr>
          <p:cNvPr id="3" name="Slide Number Placeholder 2">
            <a:extLst>
              <a:ext uri="{FF2B5EF4-FFF2-40B4-BE49-F238E27FC236}">
                <a16:creationId xmlns:a16="http://schemas.microsoft.com/office/drawing/2014/main" id="{606581BA-3E9F-4C2E-9201-B58763E21CD4}"/>
              </a:ext>
            </a:extLst>
          </p:cNvPr>
          <p:cNvSpPr>
            <a:spLocks noGrp="1"/>
          </p:cNvSpPr>
          <p:nvPr>
            <p:ph type="sldNum" sz="quarter" idx="11"/>
          </p:nvPr>
        </p:nvSpPr>
        <p:spPr/>
        <p:txBody>
          <a:bodyPr/>
          <a:lstStyle>
            <a:lvl1pPr>
              <a:defRPr/>
            </a:lvl1pPr>
          </a:lstStyle>
          <a:p>
            <a:fld id="{C9A60829-946B-4A6F-9D07-F8EE65E80CE0}" type="slidenum">
              <a:rPr lang="sl-SI" altLang="sl-SI"/>
              <a:pPr/>
              <a:t>‹#›</a:t>
            </a:fld>
            <a:endParaRPr lang="sl-SI" altLang="sl-SI"/>
          </a:p>
        </p:txBody>
      </p:sp>
      <p:sp>
        <p:nvSpPr>
          <p:cNvPr id="4" name="Date Placeholder 3">
            <a:extLst>
              <a:ext uri="{FF2B5EF4-FFF2-40B4-BE49-F238E27FC236}">
                <a16:creationId xmlns:a16="http://schemas.microsoft.com/office/drawing/2014/main" id="{B1149EBA-0176-4F30-A9D0-5DF706681A6D}"/>
              </a:ext>
            </a:extLst>
          </p:cNvPr>
          <p:cNvSpPr>
            <a:spLocks noGrp="1"/>
          </p:cNvSpPr>
          <p:nvPr>
            <p:ph type="dt" sz="half" idx="12"/>
          </p:nvPr>
        </p:nvSpPr>
        <p:spPr/>
        <p:txBody>
          <a:bodyPr/>
          <a:lstStyle>
            <a:lvl1pPr>
              <a:defRPr/>
            </a:lvl1pPr>
          </a:lstStyle>
          <a:p>
            <a:endParaRPr lang="sl-SI" altLang="sl-SI"/>
          </a:p>
        </p:txBody>
      </p:sp>
    </p:spTree>
    <p:extLst>
      <p:ext uri="{BB962C8B-B14F-4D97-AF65-F5344CB8AC3E}">
        <p14:creationId xmlns:p14="http://schemas.microsoft.com/office/powerpoint/2010/main" val="300153528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ED3B1-53A2-4793-97A4-A8B6C86A8C6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12E91EF6-81B6-470B-9B71-43812EA9102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2892E20D-04BD-444C-954E-2DCE97D5555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6A4B16D9-C044-48FB-AB21-090AF5D686A2}"/>
              </a:ext>
            </a:extLst>
          </p:cNvPr>
          <p:cNvSpPr>
            <a:spLocks noGrp="1"/>
          </p:cNvSpPr>
          <p:nvPr>
            <p:ph type="ftr" sz="quarter" idx="10"/>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42EDC570-163A-45EE-9EC6-A217F0873129}"/>
              </a:ext>
            </a:extLst>
          </p:cNvPr>
          <p:cNvSpPr>
            <a:spLocks noGrp="1"/>
          </p:cNvSpPr>
          <p:nvPr>
            <p:ph type="sldNum" sz="quarter" idx="11"/>
          </p:nvPr>
        </p:nvSpPr>
        <p:spPr/>
        <p:txBody>
          <a:bodyPr/>
          <a:lstStyle>
            <a:lvl1pPr>
              <a:defRPr/>
            </a:lvl1pPr>
          </a:lstStyle>
          <a:p>
            <a:fld id="{DED85CC1-2DFD-4084-8BC4-42F648F6CD30}" type="slidenum">
              <a:rPr lang="sl-SI" altLang="sl-SI"/>
              <a:pPr/>
              <a:t>‹#›</a:t>
            </a:fld>
            <a:endParaRPr lang="sl-SI" altLang="sl-SI"/>
          </a:p>
        </p:txBody>
      </p:sp>
      <p:sp>
        <p:nvSpPr>
          <p:cNvPr id="7" name="Date Placeholder 6">
            <a:extLst>
              <a:ext uri="{FF2B5EF4-FFF2-40B4-BE49-F238E27FC236}">
                <a16:creationId xmlns:a16="http://schemas.microsoft.com/office/drawing/2014/main" id="{76A91F67-E338-4E76-823A-6BB4A2277999}"/>
              </a:ext>
            </a:extLst>
          </p:cNvPr>
          <p:cNvSpPr>
            <a:spLocks noGrp="1"/>
          </p:cNvSpPr>
          <p:nvPr>
            <p:ph type="dt" sz="half" idx="12"/>
          </p:nvPr>
        </p:nvSpPr>
        <p:spPr/>
        <p:txBody>
          <a:bodyPr/>
          <a:lstStyle>
            <a:lvl1pPr>
              <a:defRPr/>
            </a:lvl1pPr>
          </a:lstStyle>
          <a:p>
            <a:endParaRPr lang="sl-SI" altLang="sl-SI"/>
          </a:p>
        </p:txBody>
      </p:sp>
    </p:spTree>
    <p:extLst>
      <p:ext uri="{BB962C8B-B14F-4D97-AF65-F5344CB8AC3E}">
        <p14:creationId xmlns:p14="http://schemas.microsoft.com/office/powerpoint/2010/main" val="366694098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51283-FCF6-4254-BEDE-D0224C4F8C9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DE763DD3-6433-4D78-9FD7-50EB63E971C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BB0FB54C-3960-4CF6-80B1-5B5771CB38D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BD11A2F5-DBFD-4BDF-A559-84CF03183028}"/>
              </a:ext>
            </a:extLst>
          </p:cNvPr>
          <p:cNvSpPr>
            <a:spLocks noGrp="1"/>
          </p:cNvSpPr>
          <p:nvPr>
            <p:ph type="ftr" sz="quarter" idx="10"/>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4B7722AD-129B-4095-873A-75C42D591FCD}"/>
              </a:ext>
            </a:extLst>
          </p:cNvPr>
          <p:cNvSpPr>
            <a:spLocks noGrp="1"/>
          </p:cNvSpPr>
          <p:nvPr>
            <p:ph type="sldNum" sz="quarter" idx="11"/>
          </p:nvPr>
        </p:nvSpPr>
        <p:spPr/>
        <p:txBody>
          <a:bodyPr/>
          <a:lstStyle>
            <a:lvl1pPr>
              <a:defRPr/>
            </a:lvl1pPr>
          </a:lstStyle>
          <a:p>
            <a:fld id="{5337D2CA-FA13-4586-BD25-E9484382BA6C}" type="slidenum">
              <a:rPr lang="sl-SI" altLang="sl-SI"/>
              <a:pPr/>
              <a:t>‹#›</a:t>
            </a:fld>
            <a:endParaRPr lang="sl-SI" altLang="sl-SI"/>
          </a:p>
        </p:txBody>
      </p:sp>
      <p:sp>
        <p:nvSpPr>
          <p:cNvPr id="7" name="Date Placeholder 6">
            <a:extLst>
              <a:ext uri="{FF2B5EF4-FFF2-40B4-BE49-F238E27FC236}">
                <a16:creationId xmlns:a16="http://schemas.microsoft.com/office/drawing/2014/main" id="{B0ABD117-2EE7-45D7-9A40-284F9466306C}"/>
              </a:ext>
            </a:extLst>
          </p:cNvPr>
          <p:cNvSpPr>
            <a:spLocks noGrp="1"/>
          </p:cNvSpPr>
          <p:nvPr>
            <p:ph type="dt" sz="half" idx="12"/>
          </p:nvPr>
        </p:nvSpPr>
        <p:spPr/>
        <p:txBody>
          <a:bodyPr/>
          <a:lstStyle>
            <a:lvl1pPr>
              <a:defRPr/>
            </a:lvl1pPr>
          </a:lstStyle>
          <a:p>
            <a:endParaRPr lang="sl-SI" altLang="sl-SI"/>
          </a:p>
        </p:txBody>
      </p:sp>
    </p:spTree>
    <p:extLst>
      <p:ext uri="{BB962C8B-B14F-4D97-AF65-F5344CB8AC3E}">
        <p14:creationId xmlns:p14="http://schemas.microsoft.com/office/powerpoint/2010/main" val="129674135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293B82EC-238B-40AF-B39B-64E4E0863FBE}"/>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vl1pPr>
          </a:lstStyle>
          <a:p>
            <a:endParaRPr lang="sl-SI" altLang="sl-SI"/>
          </a:p>
        </p:txBody>
      </p:sp>
      <p:sp>
        <p:nvSpPr>
          <p:cNvPr id="26627" name="Rectangle 3">
            <a:extLst>
              <a:ext uri="{FF2B5EF4-FFF2-40B4-BE49-F238E27FC236}">
                <a16:creationId xmlns:a16="http://schemas.microsoft.com/office/drawing/2014/main" id="{E1404A48-2699-4DA9-9D67-FE64EE4D5AD6}"/>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anose="020B0A04020102020204" pitchFamily="34" charset="0"/>
              </a:defRPr>
            </a:lvl1pPr>
          </a:lstStyle>
          <a:p>
            <a:fld id="{59B0885E-7B45-41F6-9CFD-BEEDEBD9CD28}" type="slidenum">
              <a:rPr lang="sl-SI" altLang="sl-SI"/>
              <a:pPr/>
              <a:t>‹#›</a:t>
            </a:fld>
            <a:endParaRPr lang="sl-SI" altLang="sl-SI"/>
          </a:p>
        </p:txBody>
      </p:sp>
      <p:grpSp>
        <p:nvGrpSpPr>
          <p:cNvPr id="26628" name="Group 4">
            <a:extLst>
              <a:ext uri="{FF2B5EF4-FFF2-40B4-BE49-F238E27FC236}">
                <a16:creationId xmlns:a16="http://schemas.microsoft.com/office/drawing/2014/main" id="{894E3D6A-5399-42CA-ACF9-3FB6EB8E3359}"/>
              </a:ext>
            </a:extLst>
          </p:cNvPr>
          <p:cNvGrpSpPr>
            <a:grpSpLocks/>
          </p:cNvGrpSpPr>
          <p:nvPr/>
        </p:nvGrpSpPr>
        <p:grpSpPr bwMode="auto">
          <a:xfrm>
            <a:off x="0" y="0"/>
            <a:ext cx="9144000" cy="546100"/>
            <a:chOff x="0" y="0"/>
            <a:chExt cx="5760" cy="344"/>
          </a:xfrm>
        </p:grpSpPr>
        <p:sp>
          <p:nvSpPr>
            <p:cNvPr id="26629" name="Rectangle 5">
              <a:extLst>
                <a:ext uri="{FF2B5EF4-FFF2-40B4-BE49-F238E27FC236}">
                  <a16:creationId xmlns:a16="http://schemas.microsoft.com/office/drawing/2014/main" id="{52F22629-8370-4666-8476-91EE29A7237C}"/>
                </a:ext>
              </a:extLst>
            </p:cNvPr>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sl-SI" altLang="sl-SI" sz="2400">
                <a:latin typeface="Times New Roman" panose="02020603050405020304" pitchFamily="18" charset="0"/>
              </a:endParaRPr>
            </a:p>
          </p:txBody>
        </p:sp>
        <p:sp>
          <p:nvSpPr>
            <p:cNvPr id="26630" name="Rectangle 6">
              <a:extLst>
                <a:ext uri="{FF2B5EF4-FFF2-40B4-BE49-F238E27FC236}">
                  <a16:creationId xmlns:a16="http://schemas.microsoft.com/office/drawing/2014/main" id="{BB0E4581-5CB5-4C70-91F2-9CA41633D67F}"/>
                </a:ext>
              </a:extLst>
            </p:cNvPr>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sz="2400">
                <a:latin typeface="Times New Roman" panose="02020603050405020304" pitchFamily="18" charset="0"/>
              </a:endParaRPr>
            </a:p>
          </p:txBody>
        </p:sp>
        <p:sp>
          <p:nvSpPr>
            <p:cNvPr id="26631" name="Rectangle 7">
              <a:extLst>
                <a:ext uri="{FF2B5EF4-FFF2-40B4-BE49-F238E27FC236}">
                  <a16:creationId xmlns:a16="http://schemas.microsoft.com/office/drawing/2014/main" id="{8CC97A55-8B6A-4A1D-A4C1-47F77DB56F18}"/>
                </a:ext>
              </a:extLst>
            </p:cNvPr>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a:solidFill>
                  <a:schemeClr val="hlink"/>
                </a:solidFill>
              </a:endParaRPr>
            </a:p>
          </p:txBody>
        </p:sp>
        <p:sp>
          <p:nvSpPr>
            <p:cNvPr id="26632" name="Rectangle 8">
              <a:extLst>
                <a:ext uri="{FF2B5EF4-FFF2-40B4-BE49-F238E27FC236}">
                  <a16:creationId xmlns:a16="http://schemas.microsoft.com/office/drawing/2014/main" id="{D59E4AB1-4A6B-4ED7-A938-007842F3759F}"/>
                </a:ext>
              </a:extLst>
            </p:cNvPr>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a:solidFill>
                  <a:schemeClr val="hlink"/>
                </a:solidFill>
              </a:endParaRPr>
            </a:p>
          </p:txBody>
        </p:sp>
        <p:sp>
          <p:nvSpPr>
            <p:cNvPr id="26633" name="Rectangle 9">
              <a:extLst>
                <a:ext uri="{FF2B5EF4-FFF2-40B4-BE49-F238E27FC236}">
                  <a16:creationId xmlns:a16="http://schemas.microsoft.com/office/drawing/2014/main" id="{3360CF5E-7CA7-435E-BC41-11F8DC780E27}"/>
                </a:ext>
              </a:extLst>
            </p:cNvPr>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a:solidFill>
                  <a:schemeClr val="accent2"/>
                </a:solidFill>
              </a:endParaRPr>
            </a:p>
          </p:txBody>
        </p:sp>
        <p:sp>
          <p:nvSpPr>
            <p:cNvPr id="26634" name="Rectangle 10">
              <a:extLst>
                <a:ext uri="{FF2B5EF4-FFF2-40B4-BE49-F238E27FC236}">
                  <a16:creationId xmlns:a16="http://schemas.microsoft.com/office/drawing/2014/main" id="{FCBB1F28-A92A-4B15-A94D-DAF57C7AFA5F}"/>
                </a:ext>
              </a:extLst>
            </p:cNvPr>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a:solidFill>
                  <a:schemeClr val="hlink"/>
                </a:solidFill>
              </a:endParaRPr>
            </a:p>
          </p:txBody>
        </p:sp>
        <p:sp>
          <p:nvSpPr>
            <p:cNvPr id="26635" name="Rectangle 11">
              <a:extLst>
                <a:ext uri="{FF2B5EF4-FFF2-40B4-BE49-F238E27FC236}">
                  <a16:creationId xmlns:a16="http://schemas.microsoft.com/office/drawing/2014/main" id="{D80A1A13-6C9F-4FA6-9384-A021CD6F0A8A}"/>
                </a:ext>
              </a:extLst>
            </p:cNvPr>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sz="2400">
                <a:latin typeface="Times New Roman" panose="02020603050405020304" pitchFamily="18" charset="0"/>
              </a:endParaRPr>
            </a:p>
          </p:txBody>
        </p:sp>
        <p:sp>
          <p:nvSpPr>
            <p:cNvPr id="26636" name="Rectangle 12">
              <a:extLst>
                <a:ext uri="{FF2B5EF4-FFF2-40B4-BE49-F238E27FC236}">
                  <a16:creationId xmlns:a16="http://schemas.microsoft.com/office/drawing/2014/main" id="{5B0AEBBE-8C46-49E3-92BC-E6956658779D}"/>
                </a:ext>
              </a:extLst>
            </p:cNvPr>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a:solidFill>
                  <a:schemeClr val="accent2"/>
                </a:solidFill>
              </a:endParaRPr>
            </a:p>
          </p:txBody>
        </p:sp>
        <p:sp>
          <p:nvSpPr>
            <p:cNvPr id="26637" name="Rectangle 13">
              <a:extLst>
                <a:ext uri="{FF2B5EF4-FFF2-40B4-BE49-F238E27FC236}">
                  <a16:creationId xmlns:a16="http://schemas.microsoft.com/office/drawing/2014/main" id="{B8716E0F-A902-463D-852F-D27CD2C7E2C9}"/>
                </a:ext>
              </a:extLst>
            </p:cNvPr>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a:solidFill>
                  <a:schemeClr val="accent2"/>
                </a:solidFill>
              </a:endParaRPr>
            </a:p>
          </p:txBody>
        </p:sp>
      </p:grpSp>
      <p:sp>
        <p:nvSpPr>
          <p:cNvPr id="26638" name="Rectangle 14">
            <a:extLst>
              <a:ext uri="{FF2B5EF4-FFF2-40B4-BE49-F238E27FC236}">
                <a16:creationId xmlns:a16="http://schemas.microsoft.com/office/drawing/2014/main" id="{43C5C397-8A8C-4813-BA4C-826BF689887D}"/>
              </a:ext>
            </a:extLst>
          </p:cNvPr>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26639" name="Rectangle 15">
            <a:extLst>
              <a:ext uri="{FF2B5EF4-FFF2-40B4-BE49-F238E27FC236}">
                <a16:creationId xmlns:a16="http://schemas.microsoft.com/office/drawing/2014/main" id="{094D596E-B80A-4167-9F79-011EB64F6223}"/>
              </a:ext>
            </a:extLst>
          </p:cNvPr>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26640" name="Rectangle 16">
            <a:extLst>
              <a:ext uri="{FF2B5EF4-FFF2-40B4-BE49-F238E27FC236}">
                <a16:creationId xmlns:a16="http://schemas.microsoft.com/office/drawing/2014/main" id="{EA44BD7E-818F-47E3-8A7D-1157EF448A75}"/>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sl-SI" altLang="sl-SI"/>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6638"/>
                                        </p:tgtEl>
                                        <p:attrNameLst>
                                          <p:attrName>style.visibility</p:attrName>
                                        </p:attrNameLst>
                                      </p:cBhvr>
                                      <p:to>
                                        <p:strVal val="visible"/>
                                      </p:to>
                                    </p:set>
                                    <p:anim calcmode="lin" valueType="num">
                                      <p:cBhvr>
                                        <p:cTn id="7" dur="1000" fill="hold"/>
                                        <p:tgtEl>
                                          <p:spTgt spid="26638"/>
                                        </p:tgtEl>
                                        <p:attrNameLst>
                                          <p:attrName>ppt_x</p:attrName>
                                        </p:attrNameLst>
                                      </p:cBhvr>
                                      <p:tavLst>
                                        <p:tav tm="0">
                                          <p:val>
                                            <p:strVal val="#ppt_x-.2"/>
                                          </p:val>
                                        </p:tav>
                                        <p:tav tm="100000">
                                          <p:val>
                                            <p:strVal val="#ppt_x"/>
                                          </p:val>
                                        </p:tav>
                                      </p:tavLst>
                                    </p:anim>
                                    <p:anim calcmode="lin" valueType="num">
                                      <p:cBhvr>
                                        <p:cTn id="8" dur="1000" fill="hold"/>
                                        <p:tgtEl>
                                          <p:spTgt spid="26638"/>
                                        </p:tgtEl>
                                        <p:attrNameLst>
                                          <p:attrName>ppt_y</p:attrName>
                                        </p:attrNameLst>
                                      </p:cBhvr>
                                      <p:tavLst>
                                        <p:tav tm="0">
                                          <p:val>
                                            <p:strVal val="#ppt_y"/>
                                          </p:val>
                                        </p:tav>
                                        <p:tav tm="100000">
                                          <p:val>
                                            <p:strVal val="#ppt_y"/>
                                          </p:val>
                                        </p:tav>
                                      </p:tavLst>
                                    </p:anim>
                                    <p:animEffect transition="in" filter="wipe(right)" prLst="gradientSize: 0.1">
                                      <p:cBhvr>
                                        <p:cTn id="9" dur="1000"/>
                                        <p:tgtEl>
                                          <p:spTgt spid="2663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6639">
                                            <p:txEl>
                                              <p:pRg st="0" end="0"/>
                                            </p:txEl>
                                          </p:spTgt>
                                        </p:tgtEl>
                                        <p:attrNameLst>
                                          <p:attrName>style.visibility</p:attrName>
                                        </p:attrNameLst>
                                      </p:cBhvr>
                                      <p:to>
                                        <p:strVal val="visible"/>
                                      </p:to>
                                    </p:set>
                                    <p:animEffect transition="in" filter="fade">
                                      <p:cBhvr>
                                        <p:cTn id="14" dur="500"/>
                                        <p:tgtEl>
                                          <p:spTgt spid="26639">
                                            <p:txEl>
                                              <p:pRg st="0" end="0"/>
                                            </p:txEl>
                                          </p:spTgt>
                                        </p:tgtEl>
                                      </p:cBhvr>
                                    </p:animEffect>
                                    <p:anim calcmode="lin" valueType="num">
                                      <p:cBhvr>
                                        <p:cTn id="15" dur="500" fill="hold"/>
                                        <p:tgtEl>
                                          <p:spTgt spid="2663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639">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26639">
                                            <p:txEl>
                                              <p:pRg st="1" end="1"/>
                                            </p:txEl>
                                          </p:spTgt>
                                        </p:tgtEl>
                                        <p:attrNameLst>
                                          <p:attrName>style.visibility</p:attrName>
                                        </p:attrNameLst>
                                      </p:cBhvr>
                                      <p:to>
                                        <p:strVal val="visible"/>
                                      </p:to>
                                    </p:set>
                                    <p:animEffect transition="in" filter="fade">
                                      <p:cBhvr>
                                        <p:cTn id="19" dur="500"/>
                                        <p:tgtEl>
                                          <p:spTgt spid="26639">
                                            <p:txEl>
                                              <p:pRg st="1" end="1"/>
                                            </p:txEl>
                                          </p:spTgt>
                                        </p:tgtEl>
                                      </p:cBhvr>
                                    </p:animEffect>
                                    <p:anim calcmode="lin" valueType="num">
                                      <p:cBhvr>
                                        <p:cTn id="20" dur="500" fill="hold"/>
                                        <p:tgtEl>
                                          <p:spTgt spid="26639">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26639">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26639">
                                            <p:txEl>
                                              <p:pRg st="2" end="2"/>
                                            </p:txEl>
                                          </p:spTgt>
                                        </p:tgtEl>
                                        <p:attrNameLst>
                                          <p:attrName>style.visibility</p:attrName>
                                        </p:attrNameLst>
                                      </p:cBhvr>
                                      <p:to>
                                        <p:strVal val="visible"/>
                                      </p:to>
                                    </p:set>
                                    <p:animEffect transition="in" filter="fade">
                                      <p:cBhvr>
                                        <p:cTn id="24" dur="500"/>
                                        <p:tgtEl>
                                          <p:spTgt spid="26639">
                                            <p:txEl>
                                              <p:pRg st="2" end="2"/>
                                            </p:txEl>
                                          </p:spTgt>
                                        </p:tgtEl>
                                      </p:cBhvr>
                                    </p:animEffect>
                                    <p:anim calcmode="lin" valueType="num">
                                      <p:cBhvr>
                                        <p:cTn id="25" dur="500" fill="hold"/>
                                        <p:tgtEl>
                                          <p:spTgt spid="26639">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26639">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26639">
                                            <p:txEl>
                                              <p:pRg st="3" end="3"/>
                                            </p:txEl>
                                          </p:spTgt>
                                        </p:tgtEl>
                                        <p:attrNameLst>
                                          <p:attrName>style.visibility</p:attrName>
                                        </p:attrNameLst>
                                      </p:cBhvr>
                                      <p:to>
                                        <p:strVal val="visible"/>
                                      </p:to>
                                    </p:set>
                                    <p:animEffect transition="in" filter="fade">
                                      <p:cBhvr>
                                        <p:cTn id="29" dur="500"/>
                                        <p:tgtEl>
                                          <p:spTgt spid="26639">
                                            <p:txEl>
                                              <p:pRg st="3" end="3"/>
                                            </p:txEl>
                                          </p:spTgt>
                                        </p:tgtEl>
                                      </p:cBhvr>
                                    </p:animEffect>
                                    <p:anim calcmode="lin" valueType="num">
                                      <p:cBhvr>
                                        <p:cTn id="30" dur="500" fill="hold"/>
                                        <p:tgtEl>
                                          <p:spTgt spid="26639">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26639">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26639">
                                            <p:txEl>
                                              <p:pRg st="4" end="4"/>
                                            </p:txEl>
                                          </p:spTgt>
                                        </p:tgtEl>
                                        <p:attrNameLst>
                                          <p:attrName>style.visibility</p:attrName>
                                        </p:attrNameLst>
                                      </p:cBhvr>
                                      <p:to>
                                        <p:strVal val="visible"/>
                                      </p:to>
                                    </p:set>
                                    <p:animEffect transition="in" filter="fade">
                                      <p:cBhvr>
                                        <p:cTn id="34" dur="500"/>
                                        <p:tgtEl>
                                          <p:spTgt spid="26639">
                                            <p:txEl>
                                              <p:pRg st="4" end="4"/>
                                            </p:txEl>
                                          </p:spTgt>
                                        </p:tgtEl>
                                      </p:cBhvr>
                                    </p:animEffect>
                                    <p:anim calcmode="lin" valueType="num">
                                      <p:cBhvr>
                                        <p:cTn id="35" dur="500" fill="hold"/>
                                        <p:tgtEl>
                                          <p:spTgt spid="26639">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26639">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8" grpId="0"/>
      <p:bldP spid="26639" grpId="0" build="p">
        <p:tmplLst>
          <p:tmpl lvl="1">
            <p:tnLst>
              <p:par>
                <p:cTn presetID="44" presetClass="entr" presetSubtype="0" fill="hold" nodeType="clickEffect">
                  <p:stCondLst>
                    <p:cond delay="0"/>
                  </p:stCondLst>
                  <p:childTnLst>
                    <p:set>
                      <p:cBhvr>
                        <p:cTn dur="1" fill="hold">
                          <p:stCondLst>
                            <p:cond delay="0"/>
                          </p:stCondLst>
                        </p:cTn>
                        <p:tgtEl>
                          <p:spTgt spid="26639"/>
                        </p:tgtEl>
                        <p:attrNameLst>
                          <p:attrName>style.visibility</p:attrName>
                        </p:attrNameLst>
                      </p:cBhvr>
                      <p:to>
                        <p:strVal val="visible"/>
                      </p:to>
                    </p:set>
                    <p:animEffect transition="in" filter="fade">
                      <p:cBhvr>
                        <p:cTn dur="500"/>
                        <p:tgtEl>
                          <p:spTgt spid="26639"/>
                        </p:tgtEl>
                      </p:cBhvr>
                    </p:animEffect>
                    <p:anim calcmode="lin" valueType="num">
                      <p:cBhvr>
                        <p:cTn dur="500" fill="hold"/>
                        <p:tgtEl>
                          <p:spTgt spid="26639"/>
                        </p:tgtEl>
                        <p:attrNameLst>
                          <p:attrName>ppt_x</p:attrName>
                        </p:attrNameLst>
                      </p:cBhvr>
                      <p:tavLst>
                        <p:tav tm="0">
                          <p:val>
                            <p:strVal val="#ppt_x"/>
                          </p:val>
                        </p:tav>
                        <p:tav tm="100000">
                          <p:val>
                            <p:strVal val="#ppt_x"/>
                          </p:val>
                        </p:tav>
                      </p:tavLst>
                    </p:anim>
                    <p:anim calcmode="lin" valueType="num">
                      <p:cBhvr>
                        <p:cTn dur="500" fill="hold"/>
                        <p:tgtEl>
                          <p:spTgt spid="26639"/>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26639"/>
                        </p:tgtEl>
                        <p:attrNameLst>
                          <p:attrName>style.visibility</p:attrName>
                        </p:attrNameLst>
                      </p:cBhvr>
                      <p:to>
                        <p:strVal val="visible"/>
                      </p:to>
                    </p:set>
                    <p:animEffect transition="in" filter="fade">
                      <p:cBhvr>
                        <p:cTn dur="500"/>
                        <p:tgtEl>
                          <p:spTgt spid="26639"/>
                        </p:tgtEl>
                      </p:cBhvr>
                    </p:animEffect>
                    <p:anim calcmode="lin" valueType="num">
                      <p:cBhvr>
                        <p:cTn dur="500" fill="hold"/>
                        <p:tgtEl>
                          <p:spTgt spid="26639"/>
                        </p:tgtEl>
                        <p:attrNameLst>
                          <p:attrName>ppt_x</p:attrName>
                        </p:attrNameLst>
                      </p:cBhvr>
                      <p:tavLst>
                        <p:tav tm="0">
                          <p:val>
                            <p:strVal val="#ppt_x"/>
                          </p:val>
                        </p:tav>
                        <p:tav tm="100000">
                          <p:val>
                            <p:strVal val="#ppt_x"/>
                          </p:val>
                        </p:tav>
                      </p:tavLst>
                    </p:anim>
                    <p:anim calcmode="lin" valueType="num">
                      <p:cBhvr>
                        <p:cTn dur="500" fill="hold"/>
                        <p:tgtEl>
                          <p:spTgt spid="26639"/>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26639"/>
                        </p:tgtEl>
                        <p:attrNameLst>
                          <p:attrName>style.visibility</p:attrName>
                        </p:attrNameLst>
                      </p:cBhvr>
                      <p:to>
                        <p:strVal val="visible"/>
                      </p:to>
                    </p:set>
                    <p:animEffect transition="in" filter="fade">
                      <p:cBhvr>
                        <p:cTn dur="500"/>
                        <p:tgtEl>
                          <p:spTgt spid="26639"/>
                        </p:tgtEl>
                      </p:cBhvr>
                    </p:animEffect>
                    <p:anim calcmode="lin" valueType="num">
                      <p:cBhvr>
                        <p:cTn dur="500" fill="hold"/>
                        <p:tgtEl>
                          <p:spTgt spid="26639"/>
                        </p:tgtEl>
                        <p:attrNameLst>
                          <p:attrName>ppt_x</p:attrName>
                        </p:attrNameLst>
                      </p:cBhvr>
                      <p:tavLst>
                        <p:tav tm="0">
                          <p:val>
                            <p:strVal val="#ppt_x"/>
                          </p:val>
                        </p:tav>
                        <p:tav tm="100000">
                          <p:val>
                            <p:strVal val="#ppt_x"/>
                          </p:val>
                        </p:tav>
                      </p:tavLst>
                    </p:anim>
                    <p:anim calcmode="lin" valueType="num">
                      <p:cBhvr>
                        <p:cTn dur="500" fill="hold"/>
                        <p:tgtEl>
                          <p:spTgt spid="26639"/>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26639"/>
                        </p:tgtEl>
                        <p:attrNameLst>
                          <p:attrName>style.visibility</p:attrName>
                        </p:attrNameLst>
                      </p:cBhvr>
                      <p:to>
                        <p:strVal val="visible"/>
                      </p:to>
                    </p:set>
                    <p:animEffect transition="in" filter="fade">
                      <p:cBhvr>
                        <p:cTn dur="500"/>
                        <p:tgtEl>
                          <p:spTgt spid="26639"/>
                        </p:tgtEl>
                      </p:cBhvr>
                    </p:animEffect>
                    <p:anim calcmode="lin" valueType="num">
                      <p:cBhvr>
                        <p:cTn dur="500" fill="hold"/>
                        <p:tgtEl>
                          <p:spTgt spid="26639"/>
                        </p:tgtEl>
                        <p:attrNameLst>
                          <p:attrName>ppt_x</p:attrName>
                        </p:attrNameLst>
                      </p:cBhvr>
                      <p:tavLst>
                        <p:tav tm="0">
                          <p:val>
                            <p:strVal val="#ppt_x"/>
                          </p:val>
                        </p:tav>
                        <p:tav tm="100000">
                          <p:val>
                            <p:strVal val="#ppt_x"/>
                          </p:val>
                        </p:tav>
                      </p:tavLst>
                    </p:anim>
                    <p:anim calcmode="lin" valueType="num">
                      <p:cBhvr>
                        <p:cTn dur="500" fill="hold"/>
                        <p:tgtEl>
                          <p:spTgt spid="26639"/>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26639"/>
                        </p:tgtEl>
                        <p:attrNameLst>
                          <p:attrName>style.visibility</p:attrName>
                        </p:attrNameLst>
                      </p:cBhvr>
                      <p:to>
                        <p:strVal val="visible"/>
                      </p:to>
                    </p:set>
                    <p:animEffect transition="in" filter="fade">
                      <p:cBhvr>
                        <p:cTn dur="500"/>
                        <p:tgtEl>
                          <p:spTgt spid="26639"/>
                        </p:tgtEl>
                      </p:cBhvr>
                    </p:animEffect>
                    <p:anim calcmode="lin" valueType="num">
                      <p:cBhvr>
                        <p:cTn dur="500" fill="hold"/>
                        <p:tgtEl>
                          <p:spTgt spid="26639"/>
                        </p:tgtEl>
                        <p:attrNameLst>
                          <p:attrName>ppt_x</p:attrName>
                        </p:attrNameLst>
                      </p:cBhvr>
                      <p:tavLst>
                        <p:tav tm="0">
                          <p:val>
                            <p:strVal val="#ppt_x"/>
                          </p:val>
                        </p:tav>
                        <p:tav tm="100000">
                          <p:val>
                            <p:strVal val="#ppt_x"/>
                          </p:val>
                        </p:tav>
                      </p:tavLst>
                    </p:anim>
                    <p:anim calcmode="lin" valueType="num">
                      <p:cBhvr>
                        <p:cTn dur="500" fill="hold"/>
                        <p:tgtEl>
                          <p:spTgt spid="26639"/>
                        </p:tgtEl>
                        <p:attrNameLst>
                          <p:attrName>ppt_y</p:attrName>
                        </p:attrNameLst>
                      </p:cBhvr>
                      <p:tavLst>
                        <p:tav tm="0">
                          <p:val>
                            <p:strVal val="#ppt_y+.05"/>
                          </p:val>
                        </p:tav>
                        <p:tav tm="100000">
                          <p:val>
                            <p:strVal val="#ppt_y"/>
                          </p:val>
                        </p:tav>
                      </p:tavLst>
                    </p:anim>
                  </p:childTnLst>
                </p:cTn>
              </p:par>
            </p:tnLst>
          </p:tmpl>
        </p:tmplLst>
      </p:bldP>
    </p:bldLst>
  </p:timing>
  <p:txStyles>
    <p:titleStyle>
      <a:lvl1pPr algn="l" rtl="0" fontAlgn="base">
        <a:spcBef>
          <a:spcPct val="0"/>
        </a:spcBef>
        <a:spcAft>
          <a:spcPct val="0"/>
        </a:spcAft>
        <a:defRPr sz="4400" kern="12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vizita.si/clanek/leksikon/lymska-borelioza.html" TargetMode="External"/><Relationship Id="rId2" Type="http://schemas.openxmlformats.org/officeDocument/2006/relationships/hyperlink" Target="http://sl.wikipedia.org/wiki/Lymska_borelioza" TargetMode="External"/><Relationship Id="rId1" Type="http://schemas.openxmlformats.org/officeDocument/2006/relationships/slideLayout" Target="../slideLayouts/slideLayout2.xml"/><Relationship Id="rId4" Type="http://schemas.openxmlformats.org/officeDocument/2006/relationships/hyperlink" Target="http://borelioza.si/borelioza.php"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0363D31-079E-4ACB-9751-130665B3EA60}"/>
              </a:ext>
            </a:extLst>
          </p:cNvPr>
          <p:cNvSpPr>
            <a:spLocks noGrp="1" noChangeArrowheads="1"/>
          </p:cNvSpPr>
          <p:nvPr>
            <p:ph type="ctrTitle"/>
          </p:nvPr>
        </p:nvSpPr>
        <p:spPr/>
        <p:txBody>
          <a:bodyPr/>
          <a:lstStyle/>
          <a:p>
            <a:r>
              <a:rPr lang="sl-SI" altLang="sl-SI"/>
              <a:t>BORELIOZA</a:t>
            </a:r>
          </a:p>
        </p:txBody>
      </p:sp>
      <p:sp>
        <p:nvSpPr>
          <p:cNvPr id="2051" name="Rectangle 3">
            <a:extLst>
              <a:ext uri="{FF2B5EF4-FFF2-40B4-BE49-F238E27FC236}">
                <a16:creationId xmlns:a16="http://schemas.microsoft.com/office/drawing/2014/main" id="{9795A17E-8C7E-4101-AD9E-8B59F6E2F351}"/>
              </a:ext>
            </a:extLst>
          </p:cNvPr>
          <p:cNvSpPr>
            <a:spLocks noGrp="1" noChangeArrowheads="1"/>
          </p:cNvSpPr>
          <p:nvPr>
            <p:ph type="subTitle" idx="1"/>
          </p:nvPr>
        </p:nvSpPr>
        <p:spPr>
          <a:xfrm>
            <a:off x="323850" y="5157788"/>
            <a:ext cx="8280400" cy="1223962"/>
          </a:xfrm>
        </p:spPr>
        <p:txBody>
          <a:bodyPr/>
          <a:lstStyle/>
          <a:p>
            <a:endParaRPr lang="sl-SI" altLang="sl-SI"/>
          </a:p>
        </p:txBody>
      </p:sp>
      <p:pic>
        <p:nvPicPr>
          <p:cNvPr id="2052" name="Picture 4">
            <a:extLst>
              <a:ext uri="{FF2B5EF4-FFF2-40B4-BE49-F238E27FC236}">
                <a16:creationId xmlns:a16="http://schemas.microsoft.com/office/drawing/2014/main" id="{389844BA-0483-489E-BD0D-4A059AC61B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0"/>
            <a:ext cx="2555875" cy="170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D59BA74D-7A13-4FFC-ACAD-E61984F51BCC}"/>
              </a:ext>
            </a:extLst>
          </p:cNvPr>
          <p:cNvSpPr>
            <a:spLocks noGrp="1" noChangeArrowheads="1"/>
          </p:cNvSpPr>
          <p:nvPr>
            <p:ph type="body" idx="1"/>
          </p:nvPr>
        </p:nvSpPr>
        <p:spPr>
          <a:xfrm>
            <a:off x="457200" y="404813"/>
            <a:ext cx="8229600" cy="5721350"/>
          </a:xfrm>
        </p:spPr>
        <p:txBody>
          <a:bodyPr/>
          <a:lstStyle/>
          <a:p>
            <a:r>
              <a:rPr lang="sl-SI" altLang="sl-SI"/>
              <a:t>Pri teh spremembah je koža najprej otekla ter temno rdeča. Pogosto so prizadete okončine. Kasneje, v kroničnem stadiju, se koža močno stanjša in postane podobna cigaretnemu papirju. Skozi stanjšano kožo prosevajo vene in tudi lasni mešički. Zelo stanjšano je tudi podkožje.</a:t>
            </a:r>
          </a:p>
        </p:txBody>
      </p:sp>
      <p:pic>
        <p:nvPicPr>
          <p:cNvPr id="11268" name="Picture 4">
            <a:extLst>
              <a:ext uri="{FF2B5EF4-FFF2-40B4-BE49-F238E27FC236}">
                <a16:creationId xmlns:a16="http://schemas.microsoft.com/office/drawing/2014/main" id="{AC8309B3-C667-40BE-A5E3-6DE4C8FBED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4508500"/>
            <a:ext cx="4033838" cy="151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76BE05A3-432C-4B51-8ACD-5411DEFC9FB7}"/>
              </a:ext>
            </a:extLst>
          </p:cNvPr>
          <p:cNvSpPr>
            <a:spLocks noGrp="1" noChangeArrowheads="1"/>
          </p:cNvSpPr>
          <p:nvPr>
            <p:ph type="title"/>
          </p:nvPr>
        </p:nvSpPr>
        <p:spPr/>
        <p:txBody>
          <a:bodyPr/>
          <a:lstStyle/>
          <a:p>
            <a:r>
              <a:rPr lang="sl-SI" altLang="sl-SI"/>
              <a:t>Zdravljenje</a:t>
            </a:r>
          </a:p>
        </p:txBody>
      </p:sp>
      <p:sp>
        <p:nvSpPr>
          <p:cNvPr id="12291" name="Rectangle 3">
            <a:extLst>
              <a:ext uri="{FF2B5EF4-FFF2-40B4-BE49-F238E27FC236}">
                <a16:creationId xmlns:a16="http://schemas.microsoft.com/office/drawing/2014/main" id="{0867E191-B933-4A56-A487-9C7DB66AD78A}"/>
              </a:ext>
            </a:extLst>
          </p:cNvPr>
          <p:cNvSpPr>
            <a:spLocks noGrp="1" noChangeArrowheads="1"/>
          </p:cNvSpPr>
          <p:nvPr>
            <p:ph type="body" idx="1"/>
          </p:nvPr>
        </p:nvSpPr>
        <p:spPr/>
        <p:txBody>
          <a:bodyPr/>
          <a:lstStyle/>
          <a:p>
            <a:r>
              <a:rPr lang="sl-SI" altLang="sl-SI"/>
              <a:t>V vseh stadijih bolezni je smiselno zdravljenje z antibiotiki, ki je najuspešnejše zgodaj v poteku bolezni, saj se lahko z veliko verjetnostjo prepreči razsoj borelij in pojav poznejših kliničnih znakov bolezni. </a:t>
            </a:r>
          </a:p>
        </p:txBody>
      </p:sp>
      <p:pic>
        <p:nvPicPr>
          <p:cNvPr id="12292" name="Picture 4">
            <a:extLst>
              <a:ext uri="{FF2B5EF4-FFF2-40B4-BE49-F238E27FC236}">
                <a16:creationId xmlns:a16="http://schemas.microsoft.com/office/drawing/2014/main" id="{1E6EC4E4-5463-4801-8311-10CBC118AF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4868863"/>
            <a:ext cx="2028825"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a:extLst>
              <a:ext uri="{FF2B5EF4-FFF2-40B4-BE49-F238E27FC236}">
                <a16:creationId xmlns:a16="http://schemas.microsoft.com/office/drawing/2014/main" id="{9A5249DD-6BCF-4DD4-BEC4-0BB60EDE80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5084763"/>
            <a:ext cx="1619250" cy="154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767F30C-9333-4337-939E-DDCAAB0F9A53}"/>
              </a:ext>
            </a:extLst>
          </p:cNvPr>
          <p:cNvSpPr>
            <a:spLocks noGrp="1" noChangeArrowheads="1"/>
          </p:cNvSpPr>
          <p:nvPr>
            <p:ph type="title"/>
          </p:nvPr>
        </p:nvSpPr>
        <p:spPr/>
        <p:txBody>
          <a:bodyPr/>
          <a:lstStyle/>
          <a:p>
            <a:r>
              <a:rPr lang="sl-SI" altLang="sl-SI"/>
              <a:t>Preprečevanje</a:t>
            </a:r>
          </a:p>
        </p:txBody>
      </p:sp>
      <p:sp>
        <p:nvSpPr>
          <p:cNvPr id="13315" name="Rectangle 3">
            <a:extLst>
              <a:ext uri="{FF2B5EF4-FFF2-40B4-BE49-F238E27FC236}">
                <a16:creationId xmlns:a16="http://schemas.microsoft.com/office/drawing/2014/main" id="{13D31093-57FD-471E-B36D-2EF6455F5C83}"/>
              </a:ext>
            </a:extLst>
          </p:cNvPr>
          <p:cNvSpPr>
            <a:spLocks noGrp="1" noChangeArrowheads="1"/>
          </p:cNvSpPr>
          <p:nvPr>
            <p:ph type="body" idx="1"/>
          </p:nvPr>
        </p:nvSpPr>
        <p:spPr/>
        <p:txBody>
          <a:bodyPr/>
          <a:lstStyle/>
          <a:p>
            <a:r>
              <a:rPr lang="sl-SI" altLang="sl-SI"/>
              <a:t>Cepljenja proti borelijski okužbi še ni (obstaja pa zelo učinkovito cepljenje proti klopnemu meningoencefalitisu), zato se moramo sami obvarovati pred ugrizi klopov. Uporabljamo odvračala (repelente), to so sredstva za odganjanje insektov, klopov. Zaščita deluje krajši čas, zato je treba, če smo v naravi dalj časa, odvračalo uporabiti večkrat. </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C98D87F7-377E-418A-B1F8-0756D1A35317}"/>
              </a:ext>
            </a:extLst>
          </p:cNvPr>
          <p:cNvSpPr>
            <a:spLocks noGrp="1" noChangeArrowheads="1"/>
          </p:cNvSpPr>
          <p:nvPr>
            <p:ph type="body" idx="1"/>
          </p:nvPr>
        </p:nvSpPr>
        <p:spPr>
          <a:xfrm>
            <a:off x="457200" y="404813"/>
            <a:ext cx="8229600" cy="5721350"/>
          </a:xfrm>
        </p:spPr>
        <p:txBody>
          <a:bodyPr/>
          <a:lstStyle/>
          <a:p>
            <a:r>
              <a:rPr lang="sl-SI" altLang="sl-SI"/>
              <a:t>Ko gremo v naravo, se svetlo oblecimo, imejmo dolge hlače, dolge rokave, primerno obutev. Zvečer si pri umivanju preglejmo celotno kožo in lasišče, in če najdemo klopa, ga čim prej odstranimo. Dalj časa, ko je klop prisesan, večja je možnost okužbe. Klopa odstranimo tako, da ga primemo s pinceto, malo zavrtimo in previdno odstranimo. </a:t>
            </a:r>
          </a:p>
          <a:p>
            <a:endParaRPr lang="sl-SI" altLang="sl-SI"/>
          </a:p>
        </p:txBody>
      </p:sp>
      <p:pic>
        <p:nvPicPr>
          <p:cNvPr id="14340" name="Picture 4">
            <a:extLst>
              <a:ext uri="{FF2B5EF4-FFF2-40B4-BE49-F238E27FC236}">
                <a16:creationId xmlns:a16="http://schemas.microsoft.com/office/drawing/2014/main" id="{715B6BAE-F924-46B2-BBAF-9F5097AC51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0925" y="4437063"/>
            <a:ext cx="1743075" cy="242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35A55F18-859C-4BD5-A6D9-F1CDA726B7E1}"/>
              </a:ext>
            </a:extLst>
          </p:cNvPr>
          <p:cNvSpPr>
            <a:spLocks noGrp="1" noChangeArrowheads="1"/>
          </p:cNvSpPr>
          <p:nvPr>
            <p:ph type="title"/>
          </p:nvPr>
        </p:nvSpPr>
        <p:spPr/>
        <p:txBody>
          <a:bodyPr/>
          <a:lstStyle/>
          <a:p>
            <a:r>
              <a:rPr lang="sl-SI" altLang="sl-SI" sz="3200" b="1"/>
              <a:t>POJAVNOST BOLNIKOV Z BORELIOZO V SLOVENIJI V LETU 2005</a:t>
            </a:r>
            <a:br>
              <a:rPr lang="sl-SI" altLang="sl-SI" sz="3200" b="1"/>
            </a:br>
            <a:endParaRPr lang="sl-SI" altLang="sl-SI" sz="3200" b="1"/>
          </a:p>
        </p:txBody>
      </p:sp>
      <p:pic>
        <p:nvPicPr>
          <p:cNvPr id="30723" name="Picture 3">
            <a:extLst>
              <a:ext uri="{FF2B5EF4-FFF2-40B4-BE49-F238E27FC236}">
                <a16:creationId xmlns:a16="http://schemas.microsoft.com/office/drawing/2014/main" id="{C358A5F3-B1B0-4FF0-BBA2-D8201F9925E4}"/>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552DB5C-89FD-4CE1-9648-3BA4CD11D378}"/>
              </a:ext>
            </a:extLst>
          </p:cNvPr>
          <p:cNvSpPr>
            <a:spLocks noGrp="1" noChangeArrowheads="1"/>
          </p:cNvSpPr>
          <p:nvPr>
            <p:ph type="title"/>
          </p:nvPr>
        </p:nvSpPr>
        <p:spPr/>
        <p:txBody>
          <a:bodyPr/>
          <a:lstStyle/>
          <a:p>
            <a:r>
              <a:rPr lang="sl-SI" altLang="sl-SI"/>
              <a:t>Viri</a:t>
            </a:r>
          </a:p>
        </p:txBody>
      </p:sp>
      <p:sp>
        <p:nvSpPr>
          <p:cNvPr id="28675" name="Rectangle 3">
            <a:extLst>
              <a:ext uri="{FF2B5EF4-FFF2-40B4-BE49-F238E27FC236}">
                <a16:creationId xmlns:a16="http://schemas.microsoft.com/office/drawing/2014/main" id="{FC380ABA-A5EB-4957-B30A-0261934D5B60}"/>
              </a:ext>
            </a:extLst>
          </p:cNvPr>
          <p:cNvSpPr>
            <a:spLocks noGrp="1" noChangeArrowheads="1"/>
          </p:cNvSpPr>
          <p:nvPr>
            <p:ph type="body" idx="1"/>
          </p:nvPr>
        </p:nvSpPr>
        <p:spPr/>
        <p:txBody>
          <a:bodyPr/>
          <a:lstStyle/>
          <a:p>
            <a:pPr>
              <a:lnSpc>
                <a:spcPct val="90000"/>
              </a:lnSpc>
            </a:pPr>
            <a:r>
              <a:rPr lang="sl-SI" altLang="sl-SI">
                <a:hlinkClick r:id="rId2"/>
              </a:rPr>
              <a:t>http://sl.wikipedia.org/wiki/Lymska_borelioza</a:t>
            </a:r>
            <a:endParaRPr lang="sl-SI" altLang="sl-SI"/>
          </a:p>
          <a:p>
            <a:pPr>
              <a:lnSpc>
                <a:spcPct val="90000"/>
              </a:lnSpc>
            </a:pPr>
            <a:endParaRPr lang="sl-SI" altLang="sl-SI"/>
          </a:p>
          <a:p>
            <a:pPr>
              <a:lnSpc>
                <a:spcPct val="90000"/>
              </a:lnSpc>
            </a:pPr>
            <a:r>
              <a:rPr lang="sl-SI" altLang="sl-SI">
                <a:hlinkClick r:id="rId3"/>
              </a:rPr>
              <a:t>http://vizita.si/clanek/leksikon/lymska-borelioza.html</a:t>
            </a:r>
            <a:endParaRPr lang="sl-SI" altLang="sl-SI"/>
          </a:p>
          <a:p>
            <a:pPr>
              <a:lnSpc>
                <a:spcPct val="90000"/>
              </a:lnSpc>
            </a:pPr>
            <a:endParaRPr lang="sl-SI" altLang="sl-SI"/>
          </a:p>
          <a:p>
            <a:pPr>
              <a:lnSpc>
                <a:spcPct val="90000"/>
              </a:lnSpc>
            </a:pPr>
            <a:r>
              <a:rPr lang="sl-SI" altLang="sl-SI">
                <a:hlinkClick r:id="rId4"/>
              </a:rPr>
              <a:t>http://borelioza.si/borelioza.php</a:t>
            </a:r>
            <a:endParaRPr lang="sl-SI" altLang="sl-SI"/>
          </a:p>
          <a:p>
            <a:pPr>
              <a:lnSpc>
                <a:spcPct val="90000"/>
              </a:lnSpc>
            </a:pPr>
            <a:endParaRPr lang="sl-SI" altLang="sl-SI"/>
          </a:p>
          <a:p>
            <a:pPr>
              <a:lnSpc>
                <a:spcPct val="90000"/>
              </a:lnSpc>
            </a:pPr>
            <a:endParaRPr lang="sl-SI" altLang="sl-SI"/>
          </a:p>
          <a:p>
            <a:pPr>
              <a:lnSpc>
                <a:spcPct val="90000"/>
              </a:lnSpc>
            </a:pPr>
            <a:endParaRPr lang="sl-SI" altLang="sl-SI"/>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43933B18-A062-4AA5-903A-081F7A2AD492}"/>
              </a:ext>
            </a:extLst>
          </p:cNvPr>
          <p:cNvSpPr>
            <a:spLocks noGrp="1" noChangeArrowheads="1"/>
          </p:cNvSpPr>
          <p:nvPr>
            <p:ph type="body" idx="1"/>
          </p:nvPr>
        </p:nvSpPr>
        <p:spPr>
          <a:xfrm>
            <a:off x="457200" y="404813"/>
            <a:ext cx="8229600" cy="5721350"/>
          </a:xfrm>
        </p:spPr>
        <p:txBody>
          <a:bodyPr/>
          <a:lstStyle/>
          <a:p>
            <a:r>
              <a:rPr lang="sl-SI" altLang="sl-SI"/>
              <a:t>Pomlad se je uradno že začela in narava se hitro prebuja. Zadnje dni je znova hladneje, toda v nekaj dneh bo zopet toplo. Prebujajo se rastline, ki bujno rastejo in zelenijo. Prebujajo se tudi živali. Klopi so se tudi že prebudili in lačno čakajo na nove žrtve. </a:t>
            </a:r>
          </a:p>
        </p:txBody>
      </p:sp>
      <p:pic>
        <p:nvPicPr>
          <p:cNvPr id="3076" name="Picture 4">
            <a:extLst>
              <a:ext uri="{FF2B5EF4-FFF2-40B4-BE49-F238E27FC236}">
                <a16:creationId xmlns:a16="http://schemas.microsoft.com/office/drawing/2014/main" id="{2B2E62E0-7E76-44B1-9040-4936F83EC7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375" y="3644900"/>
            <a:ext cx="3349625"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3B00578-A5C3-49F1-AF2C-3D9EA27E0C7C}"/>
              </a:ext>
            </a:extLst>
          </p:cNvPr>
          <p:cNvSpPr>
            <a:spLocks noGrp="1" noChangeArrowheads="1"/>
          </p:cNvSpPr>
          <p:nvPr>
            <p:ph type="title"/>
          </p:nvPr>
        </p:nvSpPr>
        <p:spPr>
          <a:xfrm>
            <a:off x="468313" y="476250"/>
            <a:ext cx="8229600" cy="1371600"/>
          </a:xfrm>
        </p:spPr>
        <p:txBody>
          <a:bodyPr/>
          <a:lstStyle/>
          <a:p>
            <a:r>
              <a:rPr lang="sl-SI" altLang="sl-SI"/>
              <a:t>Kaj je borelioza?</a:t>
            </a:r>
          </a:p>
        </p:txBody>
      </p:sp>
      <p:sp>
        <p:nvSpPr>
          <p:cNvPr id="4099" name="Rectangle 3">
            <a:extLst>
              <a:ext uri="{FF2B5EF4-FFF2-40B4-BE49-F238E27FC236}">
                <a16:creationId xmlns:a16="http://schemas.microsoft.com/office/drawing/2014/main" id="{075B6158-4039-40BA-8CE7-FEA085090F35}"/>
              </a:ext>
            </a:extLst>
          </p:cNvPr>
          <p:cNvSpPr>
            <a:spLocks noGrp="1" noChangeArrowheads="1"/>
          </p:cNvSpPr>
          <p:nvPr>
            <p:ph type="body" idx="1"/>
          </p:nvPr>
        </p:nvSpPr>
        <p:spPr/>
        <p:txBody>
          <a:bodyPr/>
          <a:lstStyle/>
          <a:p>
            <a:r>
              <a:rPr lang="sl-SI" altLang="sl-SI"/>
              <a:t>Boreliozo(Lymska) povzroča bakterija, ki jo prenašajo klopi. Značilni začetni kožni spremembi lahko sledi prizadetost različnih organov. Lymska borelioza prizadene številne organske sisteme in ima zelo raznolik potek. Bolezenske težave  so lahko različne, odvisno od tega, kateri organski sistem je najbolj prizadet. </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3382968C-6DF8-4000-8449-B3CC33C7B717}"/>
              </a:ext>
            </a:extLst>
          </p:cNvPr>
          <p:cNvSpPr>
            <a:spLocks noGrp="1" noChangeArrowheads="1"/>
          </p:cNvSpPr>
          <p:nvPr>
            <p:ph type="title"/>
          </p:nvPr>
        </p:nvSpPr>
        <p:spPr/>
        <p:txBody>
          <a:bodyPr/>
          <a:lstStyle/>
          <a:p>
            <a:r>
              <a:rPr lang="sl-SI" altLang="sl-SI"/>
              <a:t>Potek bolezni</a:t>
            </a:r>
          </a:p>
        </p:txBody>
      </p:sp>
      <p:sp>
        <p:nvSpPr>
          <p:cNvPr id="5123" name="Rectangle 3">
            <a:extLst>
              <a:ext uri="{FF2B5EF4-FFF2-40B4-BE49-F238E27FC236}">
                <a16:creationId xmlns:a16="http://schemas.microsoft.com/office/drawing/2014/main" id="{D30790F0-A7C7-4646-BE56-29DC096DFC6B}"/>
              </a:ext>
            </a:extLst>
          </p:cNvPr>
          <p:cNvSpPr>
            <a:spLocks noGrp="1" noChangeArrowheads="1"/>
          </p:cNvSpPr>
          <p:nvPr>
            <p:ph type="body" idx="1"/>
          </p:nvPr>
        </p:nvSpPr>
        <p:spPr/>
        <p:txBody>
          <a:bodyPr/>
          <a:lstStyle/>
          <a:p>
            <a:r>
              <a:rPr lang="sl-SI" altLang="sl-SI"/>
              <a:t>Najpogosteje se bolezen začne s kožnimi spremembami, ki se pojavijo približno 7 do 14 dni po klopovem ugrizu, običajno na mestu ugriza, lahko pa tudi na drugem delu telesa. Najprej je koža na mestu ugriza rdeča. Rdečina začne v sredini bledeti, na obrobju pa se širi. Včasih je kožnih sprememb več. </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9ADA7C39-2761-4E2D-BB2F-F51068E7AF3E}"/>
              </a:ext>
            </a:extLst>
          </p:cNvPr>
          <p:cNvSpPr>
            <a:spLocks noGrp="1" noChangeArrowheads="1"/>
          </p:cNvSpPr>
          <p:nvPr>
            <p:ph type="body" idx="1"/>
          </p:nvPr>
        </p:nvSpPr>
        <p:spPr>
          <a:xfrm>
            <a:off x="457200" y="404813"/>
            <a:ext cx="8229600" cy="5721350"/>
          </a:xfrm>
        </p:spPr>
        <p:txBody>
          <a:bodyPr/>
          <a:lstStyle/>
          <a:p>
            <a:r>
              <a:rPr lang="sl-SI" altLang="sl-SI"/>
              <a:t>Kožna sprememba lahko bolnika srbi, včasih peče in/ali boli, polovica bolnikov ima splošne težave (slabo počutje, utrujenost, glavobol, bolečine v mišicah in sklepih). </a:t>
            </a:r>
            <a:br>
              <a:rPr lang="sl-SI" altLang="sl-SI"/>
            </a:br>
            <a:r>
              <a:rPr lang="sl-SI" altLang="sl-SI"/>
              <a:t>Kasneje v poteku bolezni lahko pride do prizadetosti živčevja, srca, sklepov in kože.</a:t>
            </a:r>
          </a:p>
          <a:p>
            <a:endParaRPr lang="sl-SI" altLang="sl-SI"/>
          </a:p>
        </p:txBody>
      </p:sp>
      <p:pic>
        <p:nvPicPr>
          <p:cNvPr id="6148" name="Picture 4">
            <a:extLst>
              <a:ext uri="{FF2B5EF4-FFF2-40B4-BE49-F238E27FC236}">
                <a16:creationId xmlns:a16="http://schemas.microsoft.com/office/drawing/2014/main" id="{DE76EC06-EDE3-426D-BF30-E125408C11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149725"/>
            <a:ext cx="354330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3925C15-F0C9-40AC-9CAC-40D8FD96A074}"/>
              </a:ext>
            </a:extLst>
          </p:cNvPr>
          <p:cNvSpPr>
            <a:spLocks noGrp="1" noChangeArrowheads="1"/>
          </p:cNvSpPr>
          <p:nvPr>
            <p:ph type="title"/>
          </p:nvPr>
        </p:nvSpPr>
        <p:spPr/>
        <p:txBody>
          <a:bodyPr/>
          <a:lstStyle/>
          <a:p>
            <a:r>
              <a:rPr lang="sl-SI" altLang="sl-SI"/>
              <a:t>Diagnostika</a:t>
            </a:r>
          </a:p>
        </p:txBody>
      </p:sp>
      <p:sp>
        <p:nvSpPr>
          <p:cNvPr id="7171" name="Rectangle 3">
            <a:extLst>
              <a:ext uri="{FF2B5EF4-FFF2-40B4-BE49-F238E27FC236}">
                <a16:creationId xmlns:a16="http://schemas.microsoft.com/office/drawing/2014/main" id="{8EB8CC09-6289-4855-939A-0E61FCA7C91B}"/>
              </a:ext>
            </a:extLst>
          </p:cNvPr>
          <p:cNvSpPr>
            <a:spLocks noGrp="1" noChangeArrowheads="1"/>
          </p:cNvSpPr>
          <p:nvPr>
            <p:ph type="body" idx="1"/>
          </p:nvPr>
        </p:nvSpPr>
        <p:spPr/>
        <p:txBody>
          <a:bodyPr/>
          <a:lstStyle/>
          <a:p>
            <a:r>
              <a:rPr lang="sl-SI" altLang="sl-SI"/>
              <a:t>Migrirajoči eritem(značilen kolobarjast videz spremembe) je edini znak, ki omogoča zanesljivo diagnozo borelioze, za vse ostale oblike je potrebna potrditev borelijske okužbe z laboratorijskimi preiskavami. </a:t>
            </a:r>
          </a:p>
        </p:txBody>
      </p:sp>
      <p:pic>
        <p:nvPicPr>
          <p:cNvPr id="7172" name="Picture 4">
            <a:extLst>
              <a:ext uri="{FF2B5EF4-FFF2-40B4-BE49-F238E27FC236}">
                <a16:creationId xmlns:a16="http://schemas.microsoft.com/office/drawing/2014/main" id="{9498D96A-92EC-4C74-A1EF-C6CF266852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4581525"/>
            <a:ext cx="1728787" cy="172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A93696F2-E728-4BF8-AC4E-471E74724597}"/>
              </a:ext>
            </a:extLst>
          </p:cNvPr>
          <p:cNvSpPr>
            <a:spLocks noGrp="1" noChangeArrowheads="1"/>
          </p:cNvSpPr>
          <p:nvPr>
            <p:ph type="body" idx="1"/>
          </p:nvPr>
        </p:nvSpPr>
        <p:spPr>
          <a:xfrm>
            <a:off x="457200" y="404813"/>
            <a:ext cx="8229600" cy="5721350"/>
          </a:xfrm>
        </p:spPr>
        <p:txBody>
          <a:bodyPr/>
          <a:lstStyle/>
          <a:p>
            <a:r>
              <a:rPr lang="sl-SI" altLang="sl-SI"/>
              <a:t>Laboratorijsko se lahko okužba dokaže neposredno, z dokazom povzročitelja, ali posredno, z dokazom protiteles proti boreliji. Najpogostejši način je dokazovanje specifičnih protiteles.</a:t>
            </a:r>
          </a:p>
        </p:txBody>
      </p:sp>
      <p:pic>
        <p:nvPicPr>
          <p:cNvPr id="8196" name="Picture 4">
            <a:extLst>
              <a:ext uri="{FF2B5EF4-FFF2-40B4-BE49-F238E27FC236}">
                <a16:creationId xmlns:a16="http://schemas.microsoft.com/office/drawing/2014/main" id="{CE47039E-3BD0-4AA0-8836-9433BC3AA9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3933825"/>
            <a:ext cx="3762375"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F9C4A43-20B1-4381-8F27-989B40C846FF}"/>
              </a:ext>
            </a:extLst>
          </p:cNvPr>
          <p:cNvSpPr>
            <a:spLocks noGrp="1" noChangeArrowheads="1"/>
          </p:cNvSpPr>
          <p:nvPr>
            <p:ph type="title"/>
          </p:nvPr>
        </p:nvSpPr>
        <p:spPr/>
        <p:txBody>
          <a:bodyPr/>
          <a:lstStyle/>
          <a:p>
            <a:r>
              <a:rPr lang="sl-SI" altLang="sl-SI"/>
              <a:t>Potek bolezni</a:t>
            </a:r>
          </a:p>
        </p:txBody>
      </p:sp>
      <p:sp>
        <p:nvSpPr>
          <p:cNvPr id="9219" name="Rectangle 3">
            <a:extLst>
              <a:ext uri="{FF2B5EF4-FFF2-40B4-BE49-F238E27FC236}">
                <a16:creationId xmlns:a16="http://schemas.microsoft.com/office/drawing/2014/main" id="{567E1886-CEEB-4E86-8686-DCE1111FE6F2}"/>
              </a:ext>
            </a:extLst>
          </p:cNvPr>
          <p:cNvSpPr>
            <a:spLocks noGrp="1" noChangeArrowheads="1"/>
          </p:cNvSpPr>
          <p:nvPr>
            <p:ph type="body" idx="1"/>
          </p:nvPr>
        </p:nvSpPr>
        <p:spPr/>
        <p:txBody>
          <a:bodyPr/>
          <a:lstStyle/>
          <a:p>
            <a:r>
              <a:rPr lang="sl-SI" altLang="sl-SI"/>
              <a:t>Potek bolezni delimo na zgodnje in pozno obdobje. Zgodnje obdobje delimo še na lokalizirano in razširjeno obdobje. Tako dobimo 3 stadije bolezni. </a:t>
            </a:r>
          </a:p>
        </p:txBody>
      </p:sp>
      <p:pic>
        <p:nvPicPr>
          <p:cNvPr id="9220" name="Picture 4">
            <a:extLst>
              <a:ext uri="{FF2B5EF4-FFF2-40B4-BE49-F238E27FC236}">
                <a16:creationId xmlns:a16="http://schemas.microsoft.com/office/drawing/2014/main" id="{4FF84DD7-D82E-4613-9317-11421C172C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4221163"/>
            <a:ext cx="3009900" cy="222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3C5F8EFB-5D2F-4A28-9F43-70ABB7C99C01}"/>
              </a:ext>
            </a:extLst>
          </p:cNvPr>
          <p:cNvSpPr>
            <a:spLocks noGrp="1" noChangeArrowheads="1"/>
          </p:cNvSpPr>
          <p:nvPr>
            <p:ph type="body" idx="1"/>
          </p:nvPr>
        </p:nvSpPr>
        <p:spPr>
          <a:xfrm>
            <a:off x="457200" y="333375"/>
            <a:ext cx="8229600" cy="5792788"/>
          </a:xfrm>
        </p:spPr>
        <p:txBody>
          <a:bodyPr/>
          <a:lstStyle/>
          <a:p>
            <a:pPr>
              <a:lnSpc>
                <a:spcPct val="90000"/>
              </a:lnSpc>
            </a:pPr>
            <a:r>
              <a:rPr lang="sl-SI" altLang="sl-SI" b="1"/>
              <a:t>Zgodnje obdobje</a:t>
            </a:r>
          </a:p>
          <a:p>
            <a:pPr>
              <a:lnSpc>
                <a:spcPct val="90000"/>
              </a:lnSpc>
              <a:buFont typeface="Wingdings" panose="05000000000000000000" pitchFamily="2" charset="2"/>
              <a:buNone/>
            </a:pPr>
            <a:r>
              <a:rPr lang="sl-SI" altLang="sl-SI"/>
              <a:t>Najprej se po piku klopa pojavi majhna rdeča lisa (makula) ali drobna bunčica (papula), ki po nekaj dnevih izgine.</a:t>
            </a:r>
          </a:p>
          <a:p>
            <a:pPr>
              <a:lnSpc>
                <a:spcPct val="90000"/>
              </a:lnSpc>
            </a:pPr>
            <a:r>
              <a:rPr lang="sl-SI" altLang="sl-SI" b="1"/>
              <a:t>Pozno obdobje</a:t>
            </a:r>
          </a:p>
          <a:p>
            <a:pPr>
              <a:lnSpc>
                <a:spcPct val="90000"/>
              </a:lnSpc>
              <a:buFont typeface="Wingdings" panose="05000000000000000000" pitchFamily="2" charset="2"/>
              <a:buNone/>
            </a:pPr>
            <a:r>
              <a:rPr lang="sl-SI" altLang="sl-SI"/>
              <a:t>Več let po piku klopa se lahko pojavi </a:t>
            </a:r>
            <a:r>
              <a:rPr lang="sl-SI" altLang="sl-SI" b="1"/>
              <a:t>kronični atrofični akrodermatitis</a:t>
            </a:r>
            <a:r>
              <a:rPr lang="sl-SI" altLang="sl-SI"/>
              <a:t> (</a:t>
            </a:r>
            <a:r>
              <a:rPr lang="sl-SI" altLang="sl-SI" i="1"/>
              <a:t>acrodermatitis chronica atrophicans</a:t>
            </a:r>
            <a:r>
              <a:rPr lang="sl-SI" altLang="sl-SI"/>
              <a:t>). To je napredujoča bolezen kože, ki pa je sedaj postala redkejša, ker se posveča več pozornosti pravočasnemu odkrivanju in zdravljenju borelioze.</a:t>
            </a:r>
          </a:p>
        </p:txBody>
      </p:sp>
    </p:spTree>
  </p:cSld>
  <p:clrMapOvr>
    <a:masterClrMapping/>
  </p:clrMapOvr>
  <p:transition>
    <p:fade/>
  </p:transition>
</p:sld>
</file>

<file path=ppt/theme/theme1.xml><?xml version="1.0" encoding="utf-8"?>
<a:theme xmlns:a="http://schemas.openxmlformats.org/drawingml/2006/main" name="Pika">
  <a:themeElements>
    <a:clrScheme name="Pika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k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ika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ka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ka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ka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ka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ka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ka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ka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ka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ka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ka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ka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Pixel</Template>
  <TotalTime>0</TotalTime>
  <Words>598</Words>
  <Application>Microsoft Office PowerPoint</Application>
  <PresentationFormat>On-screen Show (4:3)</PresentationFormat>
  <Paragraphs>30</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 Black</vt:lpstr>
      <vt:lpstr>Times New Roman</vt:lpstr>
      <vt:lpstr>Wingdings</vt:lpstr>
      <vt:lpstr>Pika</vt:lpstr>
      <vt:lpstr>BORELIOZA</vt:lpstr>
      <vt:lpstr>PowerPoint Presentation</vt:lpstr>
      <vt:lpstr>Kaj je borelioza?</vt:lpstr>
      <vt:lpstr>Potek bolezni</vt:lpstr>
      <vt:lpstr>PowerPoint Presentation</vt:lpstr>
      <vt:lpstr>Diagnostika</vt:lpstr>
      <vt:lpstr>PowerPoint Presentation</vt:lpstr>
      <vt:lpstr>Potek bolezni</vt:lpstr>
      <vt:lpstr>PowerPoint Presentation</vt:lpstr>
      <vt:lpstr>PowerPoint Presentation</vt:lpstr>
      <vt:lpstr>Zdravljenje</vt:lpstr>
      <vt:lpstr>Preprečevanje</vt:lpstr>
      <vt:lpstr>PowerPoint Presentation</vt:lpstr>
      <vt:lpstr>POJAVNOST BOLNIKOV Z BORELIOZO V SLOVENIJI V LETU 2005 </vt:lpstr>
      <vt:lpstr>Viri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2019-05-30T09:28:04Z</dcterms:created>
  <dcterms:modified xsi:type="dcterms:W3CDTF">2019-05-30T09:28:05Z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