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D8D2DC4A-FE62-4BDC-9925-FD5049914A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15">
            <a:extLst>
              <a:ext uri="{FF2B5EF4-FFF2-40B4-BE49-F238E27FC236}">
                <a16:creationId xmlns:a16="http://schemas.microsoft.com/office/drawing/2014/main" id="{681E23AF-6C66-42C3-8A6B-47ECCCB16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94F18-EEAA-43C5-BD0C-34560A7608B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1">
            <a:extLst>
              <a:ext uri="{FF2B5EF4-FFF2-40B4-BE49-F238E27FC236}">
                <a16:creationId xmlns:a16="http://schemas.microsoft.com/office/drawing/2014/main" id="{3ED0CC6E-B2F8-44F3-AABA-2E9990831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4">
            <a:extLst>
              <a:ext uri="{FF2B5EF4-FFF2-40B4-BE49-F238E27FC236}">
                <a16:creationId xmlns:a16="http://schemas.microsoft.com/office/drawing/2014/main" id="{DCE6E766-4764-492E-9262-8658D9332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FAE59488-94C7-450D-AAD8-8352700E58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9387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0">
            <a:extLst>
              <a:ext uri="{FF2B5EF4-FFF2-40B4-BE49-F238E27FC236}">
                <a16:creationId xmlns:a16="http://schemas.microsoft.com/office/drawing/2014/main" id="{C1104120-0054-46E9-AF24-DA9B6F9E8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517BC-4ACF-4C8A-8ACA-20FC17D117B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7">
            <a:extLst>
              <a:ext uri="{FF2B5EF4-FFF2-40B4-BE49-F238E27FC236}">
                <a16:creationId xmlns:a16="http://schemas.microsoft.com/office/drawing/2014/main" id="{E5379DD0-DB87-4E47-9981-A8A577CC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DBB8E9F1-9D22-4414-9D1D-0B0EAA34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F8ABD-6626-4AAF-BBAF-88D89178EF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9252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E43CBA0-1274-4C32-8B6E-A1C7DB67A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2FC2-C287-4F37-9442-59C24CC1F9A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1F6C674-BC15-4294-AA6B-C2EE53FBD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E1BDF7D-E671-4878-88C1-1FB95EF34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C2365-99EC-487F-A0B2-D57E21E54F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970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9ABF297E-8FFB-41C5-B2A9-78BB3B476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5090-9770-4FB2-B768-C4AFA391469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7DA81DC4-8C8E-4871-A52E-435F589B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1DCE3A02-8F7B-454A-97DF-895C40E18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1A969A6B-9771-401D-BDF3-5AFF2E7955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33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2DAA98FA-6895-48F6-8E5F-6875C04E7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18">
            <a:extLst>
              <a:ext uri="{FF2B5EF4-FFF2-40B4-BE49-F238E27FC236}">
                <a16:creationId xmlns:a16="http://schemas.microsoft.com/office/drawing/2014/main" id="{62C728CB-EE09-443F-9A1B-98C08A6C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3CCA2-8B41-4AB6-8113-0E7B2B45798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10">
            <a:extLst>
              <a:ext uri="{FF2B5EF4-FFF2-40B4-BE49-F238E27FC236}">
                <a16:creationId xmlns:a16="http://schemas.microsoft.com/office/drawing/2014/main" id="{1B5131FE-A79C-4B47-9C9E-97E939C4F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A81E3DC8-A1D3-42E6-B6C7-ADE545A4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03464-46B6-43DE-95E6-729A3C923A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3653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0">
            <a:extLst>
              <a:ext uri="{FF2B5EF4-FFF2-40B4-BE49-F238E27FC236}">
                <a16:creationId xmlns:a16="http://schemas.microsoft.com/office/drawing/2014/main" id="{BBEA2DD9-3AB8-4718-A984-73E59BF91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6793-8008-46E2-A9C3-24BEEB8F4AC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27">
            <a:extLst>
              <a:ext uri="{FF2B5EF4-FFF2-40B4-BE49-F238E27FC236}">
                <a16:creationId xmlns:a16="http://schemas.microsoft.com/office/drawing/2014/main" id="{DF3334A7-5EA8-424C-A666-32779879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9985BD89-0C34-429A-AD98-37B0ED73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88869-9F37-4676-8873-04A0399809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1355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10">
            <a:extLst>
              <a:ext uri="{FF2B5EF4-FFF2-40B4-BE49-F238E27FC236}">
                <a16:creationId xmlns:a16="http://schemas.microsoft.com/office/drawing/2014/main" id="{E1A4C73A-AA86-407B-8710-12FC46B89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Ograda datuma 9">
            <a:extLst>
              <a:ext uri="{FF2B5EF4-FFF2-40B4-BE49-F238E27FC236}">
                <a16:creationId xmlns:a16="http://schemas.microsoft.com/office/drawing/2014/main" id="{2A60ACDF-3A0B-4248-91D2-226F5FCC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B7192-D53B-4F6A-BDD1-97AA9E03ECA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9560BEDA-5AB1-421A-BA4E-CD6B968A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846BB567-BED7-45E4-B528-EA5723C8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79BE4EE3-3D88-4309-ABB1-9322A696D9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336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0">
            <a:extLst>
              <a:ext uri="{FF2B5EF4-FFF2-40B4-BE49-F238E27FC236}">
                <a16:creationId xmlns:a16="http://schemas.microsoft.com/office/drawing/2014/main" id="{B4D695C8-65D1-426E-AB74-7BEA8AE1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60D9D-513E-41AB-A556-8ECF0B6B684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7">
            <a:extLst>
              <a:ext uri="{FF2B5EF4-FFF2-40B4-BE49-F238E27FC236}">
                <a16:creationId xmlns:a16="http://schemas.microsoft.com/office/drawing/2014/main" id="{2F6E6048-9802-4F08-B5D1-488B991E3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D1BCE39A-9A30-4254-B095-0E782038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D80B2-33B4-48F6-8FE8-6FC75E80D6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0788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">
            <a:extLst>
              <a:ext uri="{FF2B5EF4-FFF2-40B4-BE49-F238E27FC236}">
                <a16:creationId xmlns:a16="http://schemas.microsoft.com/office/drawing/2014/main" id="{552512BF-5858-40F9-9E49-10D0A3DD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77B66-9FCC-4259-A0A3-495B178051B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3">
            <a:extLst>
              <a:ext uri="{FF2B5EF4-FFF2-40B4-BE49-F238E27FC236}">
                <a16:creationId xmlns:a16="http://schemas.microsoft.com/office/drawing/2014/main" id="{0D6568A7-4EC9-451F-834F-52F13B0E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E92D3A1A-66A3-441D-8A82-A711D550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6130C-D173-45E8-AE38-AE44DC972D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559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>
            <a:extLst>
              <a:ext uri="{FF2B5EF4-FFF2-40B4-BE49-F238E27FC236}">
                <a16:creationId xmlns:a16="http://schemas.microsoft.com/office/drawing/2014/main" id="{1ABD42AB-AA66-41F1-B5AF-BA30F0578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24">
            <a:extLst>
              <a:ext uri="{FF2B5EF4-FFF2-40B4-BE49-F238E27FC236}">
                <a16:creationId xmlns:a16="http://schemas.microsoft.com/office/drawing/2014/main" id="{0647E6A8-D3D7-4D47-AD43-CA06DEBB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5CF34-05D6-45C9-AB1B-917FE4804D7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28">
            <a:extLst>
              <a:ext uri="{FF2B5EF4-FFF2-40B4-BE49-F238E27FC236}">
                <a16:creationId xmlns:a16="http://schemas.microsoft.com/office/drawing/2014/main" id="{043AD10B-C130-471D-A398-D25B1433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A3CC5472-BB97-4449-BEF5-1591C5D8E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01A1D-F86A-4BDF-A456-7964838407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903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6">
            <a:extLst>
              <a:ext uri="{FF2B5EF4-FFF2-40B4-BE49-F238E27FC236}">
                <a16:creationId xmlns:a16="http://schemas.microsoft.com/office/drawing/2014/main" id="{C4F4E4D0-CDAD-49B0-82D1-B5B402DB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2AD0C-E5F9-4B26-A504-C79F7605A4B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3675E50-1C5D-409B-AB13-979E786A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30">
            <a:extLst>
              <a:ext uri="{FF2B5EF4-FFF2-40B4-BE49-F238E27FC236}">
                <a16:creationId xmlns:a16="http://schemas.microsoft.com/office/drawing/2014/main" id="{37D59F8A-7467-4730-981B-2532FAEB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8B9D5-6F8D-496B-8DBA-B43C61374F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6582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>
            <a:extLst>
              <a:ext uri="{FF2B5EF4-FFF2-40B4-BE49-F238E27FC236}">
                <a16:creationId xmlns:a16="http://schemas.microsoft.com/office/drawing/2014/main" id="{B661D584-83BD-4ABD-A040-3A40BF41E9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Ograda besedila 7">
            <a:extLst>
              <a:ext uri="{FF2B5EF4-FFF2-40B4-BE49-F238E27FC236}">
                <a16:creationId xmlns:a16="http://schemas.microsoft.com/office/drawing/2014/main" id="{5E48788E-88B7-4BC8-B39C-49D6B3BF01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1" name="Ograda datuma 10">
            <a:extLst>
              <a:ext uri="{FF2B5EF4-FFF2-40B4-BE49-F238E27FC236}">
                <a16:creationId xmlns:a16="http://schemas.microsoft.com/office/drawing/2014/main" id="{2B1165D7-E2BD-4F71-922F-6BCC3949F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869E66-44CB-41D0-9409-7A9888DEE7B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8" name="Ograda noge 27">
            <a:extLst>
              <a:ext uri="{FF2B5EF4-FFF2-40B4-BE49-F238E27FC236}">
                <a16:creationId xmlns:a16="http://schemas.microsoft.com/office/drawing/2014/main" id="{E8E0D39B-B050-4F98-AD53-6611E9535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68DAB2BB-B39D-4E72-8420-66B136F55C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0B70D414-67BB-4A7D-9E07-F9126BD0201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aslova 9">
            <a:extLst>
              <a:ext uri="{FF2B5EF4-FFF2-40B4-BE49-F238E27FC236}">
                <a16:creationId xmlns:a16="http://schemas.microsoft.com/office/drawing/2014/main" id="{947F7F60-0F26-46B0-BB71-640D4D46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42AFD3B0-8FDE-48E5-A6F4-7CF92BBF9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1">
            <a:extLst>
              <a:ext uri="{FF2B5EF4-FFF2-40B4-BE49-F238E27FC236}">
                <a16:creationId xmlns:a16="http://schemas.microsoft.com/office/drawing/2014/main" id="{32194198-C02F-48D3-A297-ED1DE44E54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1" r:id="rId4"/>
    <p:sldLayoutId id="2147483747" r:id="rId5"/>
    <p:sldLayoutId id="2147483742" r:id="rId6"/>
    <p:sldLayoutId id="2147483748" r:id="rId7"/>
    <p:sldLayoutId id="2147483749" r:id="rId8"/>
    <p:sldLayoutId id="2147483750" r:id="rId9"/>
    <p:sldLayoutId id="2147483743" r:id="rId10"/>
    <p:sldLayoutId id="21474837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cWpkWBX04E" TargetMode="External"/><Relationship Id="rId2" Type="http://schemas.openxmlformats.org/officeDocument/2006/relationships/hyperlink" Target="http://www.youtube.com/watch?v=Ac1UV30jt_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si/imgres?hl=sl&amp;safe=off&amp;biw=1920&amp;bih=830&amp;tbm=isch&amp;tbnid=WXx3Fy91XcRd2M:&amp;imgrefurl=http://www.omnihearing.ca/hearing-conservation.php&amp;docid=XYQlhcQCaIPVgM&amp;imgurl=http://www.omnihearing.ca/image/hearing_conver2.png&amp;w=292&amp;h=286&amp;ei=eDOYUOLmBYTysgaK7ICABA&amp;zoom=1&amp;iact=rc&amp;dur=6&amp;sig=114127615714251653794&amp;page=3&amp;tbnh=139&amp;tbnw=142&amp;start=93&amp;ndsp=55&amp;ved=1t:429,r:77,s:20,i:356&amp;tx=36&amp;ty=1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osolnik\Desktop\13412548-ecology-factory-chimney-background-concept-with-no-pollution.jpg">
            <a:extLst>
              <a:ext uri="{FF2B5EF4-FFF2-40B4-BE49-F238E27FC236}">
                <a16:creationId xmlns:a16="http://schemas.microsoft.com/office/drawing/2014/main" id="{F71440B1-4DF3-4628-868B-90F5E07C8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dnaslov 2">
            <a:extLst>
              <a:ext uri="{FF2B5EF4-FFF2-40B4-BE49-F238E27FC236}">
                <a16:creationId xmlns:a16="http://schemas.microsoft.com/office/drawing/2014/main" id="{17562749-CFBD-459A-8E80-C046C0A6B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0425" y="5300663"/>
            <a:ext cx="3203575" cy="1557337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sl-SI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2" descr="C:\Users\osolnik\Desktop\ekologija-3.jpg">
            <a:extLst>
              <a:ext uri="{FF2B5EF4-FFF2-40B4-BE49-F238E27FC236}">
                <a16:creationId xmlns:a16="http://schemas.microsoft.com/office/drawing/2014/main" id="{D18BE98F-B57B-43E5-8A0A-4DAA590A0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37" y="4259035"/>
            <a:ext cx="3059832" cy="2598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Pravokotnik 6">
            <a:extLst>
              <a:ext uri="{FF2B5EF4-FFF2-40B4-BE49-F238E27FC236}">
                <a16:creationId xmlns:a16="http://schemas.microsoft.com/office/drawing/2014/main" id="{3C9874B8-2594-4939-8458-C518BE290C04}"/>
              </a:ext>
            </a:extLst>
          </p:cNvPr>
          <p:cNvSpPr/>
          <p:nvPr/>
        </p:nvSpPr>
        <p:spPr>
          <a:xfrm>
            <a:off x="0" y="1700808"/>
            <a:ext cx="6300192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80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EKOLOGIJA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ED39BC-21AC-4D16-8DD0-BED56ADB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astellar" pitchFamily="18" charset="0"/>
              </a:rPr>
              <a:t>Kaj je ekologija 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7F0474C-319A-4154-8011-3292F1990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Ekologija je veja znanosti, ki pojasnjuje povezanost in medsebojno odvisnost v naravi.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S poznavanjem ekologije bolje razumemo delovanje okolja kar nam omogoča sprejemati pametne odločitve pri njenem varovanju.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solnik\Desktop\hearing_conver2.png">
            <a:extLst>
              <a:ext uri="{FF2B5EF4-FFF2-40B4-BE49-F238E27FC236}">
                <a16:creationId xmlns:a16="http://schemas.microsoft.com/office/drawing/2014/main" id="{605BD3DD-7493-4B37-9D3A-C31957047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20701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75EA633-89B2-4FCE-A7E5-A2160748C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astellar" pitchFamily="18" charset="0"/>
              </a:rPr>
              <a:t>Elementi delovnega okolja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8EBC865-0B3B-4F2B-B357-712A9621B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84313"/>
            <a:ext cx="8459787" cy="53736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Razmere v delovnem prostoru tvorijo dejavniki ali vplivi:-letne in zimske temperature,</a:t>
            </a:r>
          </a:p>
          <a:p>
            <a:pPr lvl="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-hrup,</a:t>
            </a:r>
          </a:p>
          <a:p>
            <a:pPr lvl="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-vibracije,</a:t>
            </a:r>
          </a:p>
          <a:p>
            <a:pPr lvl="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-elektromagnetna polja in valovanja,</a:t>
            </a:r>
          </a:p>
          <a:p>
            <a:pPr lvl="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-ionizirajoče sevanje,</a:t>
            </a:r>
          </a:p>
          <a:p>
            <a:pPr lvl="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-koncentracija(plinov, prahu in par v zraku),</a:t>
            </a:r>
          </a:p>
          <a:p>
            <a:pPr lvl="4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-biološke škodljivosti.</a:t>
            </a:r>
          </a:p>
          <a:p>
            <a:pPr lvl="4" fontAlgn="auto">
              <a:spcAft>
                <a:spcPts val="0"/>
              </a:spcAft>
              <a:buFont typeface="Wingdings 2"/>
              <a:buNone/>
              <a:defRPr/>
            </a:pPr>
            <a:endParaRPr lang="sl-SI" sz="3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0693AC-3EDF-4ED1-A15F-38868AE26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astellar" pitchFamily="18" charset="0"/>
              </a:rPr>
              <a:t>Varstvo naravnega okolja</a:t>
            </a:r>
          </a:p>
        </p:txBody>
      </p:sp>
      <p:pic>
        <p:nvPicPr>
          <p:cNvPr id="4" name="Picture 2" descr="C:\Users\osolnik\Desktop\1251825958NVR1j0.jpg">
            <a:extLst>
              <a:ext uri="{FF2B5EF4-FFF2-40B4-BE49-F238E27FC236}">
                <a16:creationId xmlns:a16="http://schemas.microsoft.com/office/drawing/2014/main" id="{5A22E730-8435-4DD9-B76F-D3AB61572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0260" y="3861048"/>
            <a:ext cx="2373740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Ograda vsebine 2">
            <a:extLst>
              <a:ext uri="{FF2B5EF4-FFF2-40B4-BE49-F238E27FC236}">
                <a16:creationId xmlns:a16="http://schemas.microsoft.com/office/drawing/2014/main" id="{D49E062E-1F65-4C69-8766-7F5DE6A51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Namen varstva okolja je ohranitev, izboljšanje in razvoj celovitosti, raznovrstnosti in kakovosti naravnih prvin, naravnih združb, naravnih dobrin in v njihovem okviru naravnih bogastev</a:t>
            </a:r>
            <a:endParaRPr lang="sl-SI" dirty="0">
              <a:solidFill>
                <a:schemeClr val="bg2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Vsako podjetje mora poskrbeti da izpusti čim manj škodljivih plinov(CO</a:t>
            </a:r>
            <a:r>
              <a:rPr lang="sl-SI" sz="2400" b="1" baseline="-25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2,</a:t>
            </a:r>
            <a:r>
              <a:rPr lang="sl-SI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CO,SO</a:t>
            </a:r>
            <a:r>
              <a:rPr lang="sl-SI" sz="2400" b="1" baseline="-25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2</a:t>
            </a:r>
            <a:r>
              <a:rPr lang="sl-SI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,SO),delcev in tekočin(olja, kisline…)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sl-SI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sl-SI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4098" name="Picture 2" descr="C:\Users\osolnik\Desktop\classifications.jpg">
            <a:extLst>
              <a:ext uri="{FF2B5EF4-FFF2-40B4-BE49-F238E27FC236}">
                <a16:creationId xmlns:a16="http://schemas.microsoft.com/office/drawing/2014/main" id="{234458E7-DE0C-4EF7-8845-707557D46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37112"/>
            <a:ext cx="2857500" cy="17145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405D3D-365D-4C08-8C11-BCA813A4E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D427F4E3-F9E1-4C7E-B6DB-24975B222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http://www.youtube.com/watch?v=Ac1UV30jt_U</a:t>
            </a:r>
            <a:endParaRPr lang="sl-SI" altLang="sl-SI"/>
          </a:p>
          <a:p>
            <a:r>
              <a:rPr lang="sl-SI" altLang="sl-SI">
                <a:hlinkClick r:id="rId3"/>
              </a:rPr>
              <a:t>http://www.youtube.com/watch?v=UcWpkWBX04E</a:t>
            </a:r>
            <a:endParaRPr lang="sl-SI" altLang="sl-SI"/>
          </a:p>
        </p:txBody>
      </p:sp>
    </p:spTree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7EC674-170F-463E-A815-01AB478E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astellar" pitchFamily="18" charset="0"/>
              </a:rPr>
              <a:t>Viri: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2BACDE18-333E-475D-8CB7-6255B6339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Skripta str. 22-24</a:t>
            </a:r>
          </a:p>
          <a:p>
            <a:r>
              <a:rPr lang="sl-SI" altLang="sl-SI" sz="1000">
                <a:hlinkClick r:id="rId2"/>
              </a:rPr>
              <a:t>http://www.google.si/imgres?hl=sl&amp;safe=off&amp;biw=1920&amp;bih=830&amp;tbm=isch&amp;tbnid=WXx3Fy91XcRd2M:&amp;imgrefurl=http://www.omnihearing.ca/hearing-conservation.php&amp;docid=XYQlhcQCaIPVgM&amp;imgurl=http://www.omnihearing.ca/image/hearing_conver2.png&amp;w=292&amp;h=286&amp;ei=eDOYUOLmBYTysgaK7ICABA&amp;zoom=1&amp;iact=rc&amp;dur=6&amp;sig=114127615714251653794&amp;page=3&amp;tbnh=139&amp;tbnw=142&amp;start=93&amp;ndsp=55&amp;ved=1t:429,r:77,s:20,i:356&amp;tx=36&amp;ty=158</a:t>
            </a:r>
            <a:endParaRPr lang="sl-SI" altLang="sl-SI" sz="1000"/>
          </a:p>
          <a:p>
            <a:endParaRPr lang="sl-SI" altLang="sl-SI" sz="2400"/>
          </a:p>
        </p:txBody>
      </p:sp>
    </p:spTree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ovanj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319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Castellar</vt:lpstr>
      <vt:lpstr>Century</vt:lpstr>
      <vt:lpstr>Franklin Gothic Book</vt:lpstr>
      <vt:lpstr>Franklin Gothic Medium</vt:lpstr>
      <vt:lpstr>Wingdings 2</vt:lpstr>
      <vt:lpstr>Potovanje</vt:lpstr>
      <vt:lpstr>PowerPoint Presentation</vt:lpstr>
      <vt:lpstr>Kaj je ekologija ?</vt:lpstr>
      <vt:lpstr>Elementi delovnega okolja</vt:lpstr>
      <vt:lpstr>Varstvo naravnega okolja</vt:lpstr>
      <vt:lpstr>PowerPoint Presentation</vt:lpstr>
      <vt:lpstr>Viri: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2019-05-30T09:29:15Z</dcterms:created>
  <dcterms:modified xsi:type="dcterms:W3CDTF">2019-05-30T09:29:16Z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