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sldIdLst>
    <p:sldId id="256" r:id="rId2"/>
    <p:sldId id="257" r:id="rId3"/>
    <p:sldId id="258" r:id="rId4"/>
    <p:sldId id="263" r:id="rId5"/>
    <p:sldId id="259" r:id="rId6"/>
    <p:sldId id="264" r:id="rId7"/>
    <p:sldId id="260" r:id="rId8"/>
    <p:sldId id="265" r:id="rId9"/>
    <p:sldId id="261" r:id="rId10"/>
    <p:sldId id="266" r:id="rId11"/>
    <p:sldId id="262" r:id="rId12"/>
    <p:sldId id="267" r:id="rId13"/>
    <p:sldId id="268" r:id="rId14"/>
  </p:sldIdLst>
  <p:sldSz cx="9144000" cy="6858000" type="screen4x3"/>
  <p:notesSz cx="6858000" cy="9144000"/>
  <p:defaultTextStyle>
    <a:defPPr>
      <a:defRPr lang="sl-SI"/>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99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7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34D978F-01BB-4FD5-8C10-F9F1A6D87629}"/>
              </a:ext>
            </a:extLst>
          </p:cNvPr>
          <p:cNvSpPr>
            <a:spLocks noGrp="1" noChangeArrowheads="1"/>
          </p:cNvSpPr>
          <p:nvPr>
            <p:ph type="ctrTitle" sz="quarter"/>
          </p:nvPr>
        </p:nvSpPr>
        <p:spPr>
          <a:xfrm>
            <a:off x="685800" y="1997075"/>
            <a:ext cx="7772400" cy="1431925"/>
          </a:xfrm>
        </p:spPr>
        <p:txBody>
          <a:bodyPr anchor="b" anchorCtr="1"/>
          <a:lstStyle>
            <a:lvl1pPr>
              <a:defRPr/>
            </a:lvl1pPr>
          </a:lstStyle>
          <a:p>
            <a:pPr lvl="0"/>
            <a:r>
              <a:rPr lang="sl-SI" altLang="sl-SI" noProof="0"/>
              <a:t>Click to edit Master title style</a:t>
            </a:r>
          </a:p>
        </p:txBody>
      </p:sp>
      <p:sp>
        <p:nvSpPr>
          <p:cNvPr id="18435" name="Rectangle 3">
            <a:extLst>
              <a:ext uri="{FF2B5EF4-FFF2-40B4-BE49-F238E27FC236}">
                <a16:creationId xmlns:a16="http://schemas.microsoft.com/office/drawing/2014/main" id="{DB3F0979-F607-4183-A5F7-2B5119B75664}"/>
              </a:ext>
            </a:extLst>
          </p:cNvPr>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sl-SI" altLang="sl-SI" noProof="0"/>
              <a:t>Click to edit Master subtitle style</a:t>
            </a:r>
          </a:p>
        </p:txBody>
      </p:sp>
      <p:sp>
        <p:nvSpPr>
          <p:cNvPr id="18436" name="Freeform 4">
            <a:extLst>
              <a:ext uri="{FF2B5EF4-FFF2-40B4-BE49-F238E27FC236}">
                <a16:creationId xmlns:a16="http://schemas.microsoft.com/office/drawing/2014/main" id="{FC28CB50-AE3D-4875-BC3B-670E47F22362}"/>
              </a:ext>
            </a:extLst>
          </p:cNvPr>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8437" name="Rectangle 5">
            <a:extLst>
              <a:ext uri="{FF2B5EF4-FFF2-40B4-BE49-F238E27FC236}">
                <a16:creationId xmlns:a16="http://schemas.microsoft.com/office/drawing/2014/main" id="{86FB6809-F060-4E49-84CA-295E27A975AE}"/>
              </a:ext>
            </a:extLst>
          </p:cNvPr>
          <p:cNvSpPr>
            <a:spLocks noGrp="1" noChangeArrowheads="1"/>
          </p:cNvSpPr>
          <p:nvPr>
            <p:ph type="ftr" sz="quarter" idx="3"/>
          </p:nvPr>
        </p:nvSpPr>
        <p:spPr/>
        <p:txBody>
          <a:bodyPr/>
          <a:lstStyle>
            <a:lvl1pPr>
              <a:defRPr/>
            </a:lvl1pPr>
          </a:lstStyle>
          <a:p>
            <a:endParaRPr lang="sl-SI" altLang="sl-SI"/>
          </a:p>
        </p:txBody>
      </p:sp>
      <p:sp>
        <p:nvSpPr>
          <p:cNvPr id="18438" name="Rectangle 6">
            <a:extLst>
              <a:ext uri="{FF2B5EF4-FFF2-40B4-BE49-F238E27FC236}">
                <a16:creationId xmlns:a16="http://schemas.microsoft.com/office/drawing/2014/main" id="{81E2CA9C-09DE-4852-83C0-4351EF50DCF7}"/>
              </a:ext>
            </a:extLst>
          </p:cNvPr>
          <p:cNvSpPr>
            <a:spLocks noGrp="1" noChangeArrowheads="1"/>
          </p:cNvSpPr>
          <p:nvPr>
            <p:ph type="sldNum" sz="quarter" idx="4"/>
          </p:nvPr>
        </p:nvSpPr>
        <p:spPr/>
        <p:txBody>
          <a:bodyPr/>
          <a:lstStyle>
            <a:lvl1pPr>
              <a:defRPr/>
            </a:lvl1pPr>
          </a:lstStyle>
          <a:p>
            <a:fld id="{72B48E0E-F512-49D1-9A12-791FF7BF041E}" type="slidenum">
              <a:rPr lang="sl-SI" altLang="sl-SI"/>
              <a:pPr/>
              <a:t>‹#›</a:t>
            </a:fld>
            <a:endParaRPr lang="sl-SI" altLang="sl-SI"/>
          </a:p>
        </p:txBody>
      </p:sp>
      <p:sp>
        <p:nvSpPr>
          <p:cNvPr id="18439" name="Rectangle 7">
            <a:extLst>
              <a:ext uri="{FF2B5EF4-FFF2-40B4-BE49-F238E27FC236}">
                <a16:creationId xmlns:a16="http://schemas.microsoft.com/office/drawing/2014/main" id="{82DC7E0A-DA9D-431A-B007-8A5163909BD4}"/>
              </a:ext>
            </a:extLst>
          </p:cNvPr>
          <p:cNvSpPr>
            <a:spLocks noGrp="1" noChangeArrowheads="1"/>
          </p:cNvSpPr>
          <p:nvPr>
            <p:ph type="dt" sz="quarter" idx="2"/>
          </p:nvPr>
        </p:nvSpPr>
        <p:spPr/>
        <p:txBody>
          <a:bodyPr/>
          <a:lstStyle>
            <a:lvl1pPr>
              <a:defRPr/>
            </a:lvl1pPr>
          </a:lstStyle>
          <a:p>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A600D-E554-463F-9383-F32DD978CC46}"/>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85C6F319-4751-4778-AAD8-5B3DA582D7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57E37FF-7956-44EA-AA41-AD266B540084}"/>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BE43EB62-EEFF-4972-9A72-58C7C4D9B923}"/>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5FE931F1-67E4-400E-B626-71522E953A80}"/>
              </a:ext>
            </a:extLst>
          </p:cNvPr>
          <p:cNvSpPr>
            <a:spLocks noGrp="1"/>
          </p:cNvSpPr>
          <p:nvPr>
            <p:ph type="sldNum" sz="quarter" idx="12"/>
          </p:nvPr>
        </p:nvSpPr>
        <p:spPr/>
        <p:txBody>
          <a:bodyPr/>
          <a:lstStyle>
            <a:lvl1pPr>
              <a:defRPr/>
            </a:lvl1pPr>
          </a:lstStyle>
          <a:p>
            <a:fld id="{9F89F598-AED7-42D7-8992-294BFB2806E0}" type="slidenum">
              <a:rPr lang="sl-SI" altLang="sl-SI"/>
              <a:pPr/>
              <a:t>‹#›</a:t>
            </a:fld>
            <a:endParaRPr lang="sl-SI" altLang="sl-SI"/>
          </a:p>
        </p:txBody>
      </p:sp>
    </p:spTree>
    <p:extLst>
      <p:ext uri="{BB962C8B-B14F-4D97-AF65-F5344CB8AC3E}">
        <p14:creationId xmlns:p14="http://schemas.microsoft.com/office/powerpoint/2010/main" val="565943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74A41E-1112-4AE4-9A82-17F1CA98069A}"/>
              </a:ext>
            </a:extLst>
          </p:cNvPr>
          <p:cNvSpPr>
            <a:spLocks noGrp="1"/>
          </p:cNvSpPr>
          <p:nvPr>
            <p:ph type="title" orient="vert"/>
          </p:nvPr>
        </p:nvSpPr>
        <p:spPr>
          <a:xfrm>
            <a:off x="6629400" y="292100"/>
            <a:ext cx="2057400" cy="57277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62B2BB14-9DB3-406C-9C95-025C72DAD5BF}"/>
              </a:ext>
            </a:extLst>
          </p:cNvPr>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F6998F8-9C7F-48FC-BC63-9E3B7D7E9F57}"/>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8E53594A-DD3B-4DDE-88AA-EDA00A6ABFE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5A4F4753-8FA3-4068-935F-C173E6137065}"/>
              </a:ext>
            </a:extLst>
          </p:cNvPr>
          <p:cNvSpPr>
            <a:spLocks noGrp="1"/>
          </p:cNvSpPr>
          <p:nvPr>
            <p:ph type="sldNum" sz="quarter" idx="12"/>
          </p:nvPr>
        </p:nvSpPr>
        <p:spPr/>
        <p:txBody>
          <a:bodyPr/>
          <a:lstStyle>
            <a:lvl1pPr>
              <a:defRPr/>
            </a:lvl1pPr>
          </a:lstStyle>
          <a:p>
            <a:fld id="{6642E882-E48E-495E-A9D6-7D8545BBB5AC}" type="slidenum">
              <a:rPr lang="sl-SI" altLang="sl-SI"/>
              <a:pPr/>
              <a:t>‹#›</a:t>
            </a:fld>
            <a:endParaRPr lang="sl-SI" altLang="sl-SI"/>
          </a:p>
        </p:txBody>
      </p:sp>
    </p:spTree>
    <p:extLst>
      <p:ext uri="{BB962C8B-B14F-4D97-AF65-F5344CB8AC3E}">
        <p14:creationId xmlns:p14="http://schemas.microsoft.com/office/powerpoint/2010/main" val="628694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54CB3-3D26-49DB-9790-6C14892613A3}"/>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35FB3CE7-67E2-43DD-B69B-0DC2206D63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65448EA6-7005-4600-9901-C7BFB00DD01E}"/>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92DF2DFD-0126-4CEA-B3AE-A8845AE79D8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3F81A0D-CF3A-453E-B02C-5BF9854AF77C}"/>
              </a:ext>
            </a:extLst>
          </p:cNvPr>
          <p:cNvSpPr>
            <a:spLocks noGrp="1"/>
          </p:cNvSpPr>
          <p:nvPr>
            <p:ph type="sldNum" sz="quarter" idx="12"/>
          </p:nvPr>
        </p:nvSpPr>
        <p:spPr/>
        <p:txBody>
          <a:bodyPr/>
          <a:lstStyle>
            <a:lvl1pPr>
              <a:defRPr/>
            </a:lvl1pPr>
          </a:lstStyle>
          <a:p>
            <a:fld id="{F2986200-1E2C-4709-869A-F2C34F5B8BC0}" type="slidenum">
              <a:rPr lang="sl-SI" altLang="sl-SI"/>
              <a:pPr/>
              <a:t>‹#›</a:t>
            </a:fld>
            <a:endParaRPr lang="sl-SI" altLang="sl-SI"/>
          </a:p>
        </p:txBody>
      </p:sp>
    </p:spTree>
    <p:extLst>
      <p:ext uri="{BB962C8B-B14F-4D97-AF65-F5344CB8AC3E}">
        <p14:creationId xmlns:p14="http://schemas.microsoft.com/office/powerpoint/2010/main" val="863861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82D0C-F31C-4410-98E3-3AB1A91974D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52F2B306-0F22-469D-A9D4-A116A0E92FC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D3DAEF3-753F-4A58-BBC0-240465CC69DE}"/>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4CA16A6-EDCB-42FC-87C3-9C5BC0CD2C75}"/>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3773E853-827D-4893-BEB1-00ED4DAEE66A}"/>
              </a:ext>
            </a:extLst>
          </p:cNvPr>
          <p:cNvSpPr>
            <a:spLocks noGrp="1"/>
          </p:cNvSpPr>
          <p:nvPr>
            <p:ph type="sldNum" sz="quarter" idx="12"/>
          </p:nvPr>
        </p:nvSpPr>
        <p:spPr/>
        <p:txBody>
          <a:bodyPr/>
          <a:lstStyle>
            <a:lvl1pPr>
              <a:defRPr/>
            </a:lvl1pPr>
          </a:lstStyle>
          <a:p>
            <a:fld id="{AE462805-2A7B-4B64-8901-476D57982845}" type="slidenum">
              <a:rPr lang="sl-SI" altLang="sl-SI"/>
              <a:pPr/>
              <a:t>‹#›</a:t>
            </a:fld>
            <a:endParaRPr lang="sl-SI" altLang="sl-SI"/>
          </a:p>
        </p:txBody>
      </p:sp>
    </p:spTree>
    <p:extLst>
      <p:ext uri="{BB962C8B-B14F-4D97-AF65-F5344CB8AC3E}">
        <p14:creationId xmlns:p14="http://schemas.microsoft.com/office/powerpoint/2010/main" val="3785739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018A6-647D-4E05-8585-3E6A2C4FB65A}"/>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742D0D5E-1E01-4BF0-9F3A-51E9C4E6E2A8}"/>
              </a:ext>
            </a:extLst>
          </p:cNvPr>
          <p:cNvSpPr>
            <a:spLocks noGrp="1"/>
          </p:cNvSpPr>
          <p:nvPr>
            <p:ph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1AB1DE3C-A409-4D58-953F-2F6400D9F780}"/>
              </a:ext>
            </a:extLst>
          </p:cNvPr>
          <p:cNvSpPr>
            <a:spLocks noGrp="1"/>
          </p:cNvSpPr>
          <p:nvPr>
            <p:ph sz="half" idx="2"/>
          </p:nvPr>
        </p:nvSpPr>
        <p:spPr>
          <a:xfrm>
            <a:off x="4648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80DB02F1-B909-49B6-9778-C4468F7F5E72}"/>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20EB0EB2-1E7D-4185-B6B8-A5AC7A64F957}"/>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5E0BE4C0-A765-459A-A39D-069517121D94}"/>
              </a:ext>
            </a:extLst>
          </p:cNvPr>
          <p:cNvSpPr>
            <a:spLocks noGrp="1"/>
          </p:cNvSpPr>
          <p:nvPr>
            <p:ph type="sldNum" sz="quarter" idx="12"/>
          </p:nvPr>
        </p:nvSpPr>
        <p:spPr/>
        <p:txBody>
          <a:bodyPr/>
          <a:lstStyle>
            <a:lvl1pPr>
              <a:defRPr/>
            </a:lvl1pPr>
          </a:lstStyle>
          <a:p>
            <a:fld id="{50DD0138-A095-4611-A87E-E96B233F31BD}" type="slidenum">
              <a:rPr lang="sl-SI" altLang="sl-SI"/>
              <a:pPr/>
              <a:t>‹#›</a:t>
            </a:fld>
            <a:endParaRPr lang="sl-SI" altLang="sl-SI"/>
          </a:p>
        </p:txBody>
      </p:sp>
    </p:spTree>
    <p:extLst>
      <p:ext uri="{BB962C8B-B14F-4D97-AF65-F5344CB8AC3E}">
        <p14:creationId xmlns:p14="http://schemas.microsoft.com/office/powerpoint/2010/main" val="2568831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F135A-4A4C-4B09-94D9-50BC134BEF84}"/>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4C0B9E9E-EA65-42F8-BB48-BB0FB7C626B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EDAA05-BA02-42F7-B381-6B9681B7003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C0C898C1-8B5F-4685-9D4F-64A6CA2DF8A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AECAB7-475B-4A74-B2A6-030D10257A6D}"/>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50D40731-87A7-4F1B-8C0B-D62A1885E46B}"/>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4A947E6D-4A57-4487-916C-1A3B88118DAE}"/>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C8457AB3-DA3A-4FF3-9E87-9710B3F0CC85}"/>
              </a:ext>
            </a:extLst>
          </p:cNvPr>
          <p:cNvSpPr>
            <a:spLocks noGrp="1"/>
          </p:cNvSpPr>
          <p:nvPr>
            <p:ph type="sldNum" sz="quarter" idx="12"/>
          </p:nvPr>
        </p:nvSpPr>
        <p:spPr/>
        <p:txBody>
          <a:bodyPr/>
          <a:lstStyle>
            <a:lvl1pPr>
              <a:defRPr/>
            </a:lvl1pPr>
          </a:lstStyle>
          <a:p>
            <a:fld id="{6162CC22-5745-42C5-B738-783C17225A74}" type="slidenum">
              <a:rPr lang="sl-SI" altLang="sl-SI"/>
              <a:pPr/>
              <a:t>‹#›</a:t>
            </a:fld>
            <a:endParaRPr lang="sl-SI" altLang="sl-SI"/>
          </a:p>
        </p:txBody>
      </p:sp>
    </p:spTree>
    <p:extLst>
      <p:ext uri="{BB962C8B-B14F-4D97-AF65-F5344CB8AC3E}">
        <p14:creationId xmlns:p14="http://schemas.microsoft.com/office/powerpoint/2010/main" val="516836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F4872-E9AD-4DE7-8E68-D36AD7C3A03B}"/>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58D95619-E76D-4C66-8C17-E330BBE82398}"/>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24CF5B46-6E45-47F5-BB6E-B21354AD69E6}"/>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FAF3D891-C115-4EF0-BBD8-C1B3033F2FAB}"/>
              </a:ext>
            </a:extLst>
          </p:cNvPr>
          <p:cNvSpPr>
            <a:spLocks noGrp="1"/>
          </p:cNvSpPr>
          <p:nvPr>
            <p:ph type="sldNum" sz="quarter" idx="12"/>
          </p:nvPr>
        </p:nvSpPr>
        <p:spPr/>
        <p:txBody>
          <a:bodyPr/>
          <a:lstStyle>
            <a:lvl1pPr>
              <a:defRPr/>
            </a:lvl1pPr>
          </a:lstStyle>
          <a:p>
            <a:fld id="{72D72DF0-1C75-4B71-AB39-B6B60670F4B5}" type="slidenum">
              <a:rPr lang="sl-SI" altLang="sl-SI"/>
              <a:pPr/>
              <a:t>‹#›</a:t>
            </a:fld>
            <a:endParaRPr lang="sl-SI" altLang="sl-SI"/>
          </a:p>
        </p:txBody>
      </p:sp>
    </p:spTree>
    <p:extLst>
      <p:ext uri="{BB962C8B-B14F-4D97-AF65-F5344CB8AC3E}">
        <p14:creationId xmlns:p14="http://schemas.microsoft.com/office/powerpoint/2010/main" val="404789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3C71C6-79DF-4CD1-96D0-1F795EABA768}"/>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33D6E27C-44DA-4AD6-8CD1-B9D6C8DC229F}"/>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E735D755-49A4-4511-98DB-7D45F6D7369E}"/>
              </a:ext>
            </a:extLst>
          </p:cNvPr>
          <p:cNvSpPr>
            <a:spLocks noGrp="1"/>
          </p:cNvSpPr>
          <p:nvPr>
            <p:ph type="sldNum" sz="quarter" idx="12"/>
          </p:nvPr>
        </p:nvSpPr>
        <p:spPr/>
        <p:txBody>
          <a:bodyPr/>
          <a:lstStyle>
            <a:lvl1pPr>
              <a:defRPr/>
            </a:lvl1pPr>
          </a:lstStyle>
          <a:p>
            <a:fld id="{2A54E841-6A93-40A3-9395-76AF95A0DB53}" type="slidenum">
              <a:rPr lang="sl-SI" altLang="sl-SI"/>
              <a:pPr/>
              <a:t>‹#›</a:t>
            </a:fld>
            <a:endParaRPr lang="sl-SI" altLang="sl-SI"/>
          </a:p>
        </p:txBody>
      </p:sp>
    </p:spTree>
    <p:extLst>
      <p:ext uri="{BB962C8B-B14F-4D97-AF65-F5344CB8AC3E}">
        <p14:creationId xmlns:p14="http://schemas.microsoft.com/office/powerpoint/2010/main" val="3578183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9DB6-127D-4FFE-A0B0-23E3D4AFC50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5A0588BD-3269-443C-B9F0-8D599888066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1D9DD1C0-0D85-441E-B457-472DCC4A92F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3B811B-2708-44B1-A75E-D5FA56B7E39A}"/>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E0746210-4231-44B5-90BB-53D9F371BFA1}"/>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DA511B46-19CE-4BA7-B6F4-3364A8A05ECA}"/>
              </a:ext>
            </a:extLst>
          </p:cNvPr>
          <p:cNvSpPr>
            <a:spLocks noGrp="1"/>
          </p:cNvSpPr>
          <p:nvPr>
            <p:ph type="sldNum" sz="quarter" idx="12"/>
          </p:nvPr>
        </p:nvSpPr>
        <p:spPr/>
        <p:txBody>
          <a:bodyPr/>
          <a:lstStyle>
            <a:lvl1pPr>
              <a:defRPr/>
            </a:lvl1pPr>
          </a:lstStyle>
          <a:p>
            <a:fld id="{41BB7078-C896-4081-8D53-7DE51D86D3F1}" type="slidenum">
              <a:rPr lang="sl-SI" altLang="sl-SI"/>
              <a:pPr/>
              <a:t>‹#›</a:t>
            </a:fld>
            <a:endParaRPr lang="sl-SI" altLang="sl-SI"/>
          </a:p>
        </p:txBody>
      </p:sp>
    </p:spTree>
    <p:extLst>
      <p:ext uri="{BB962C8B-B14F-4D97-AF65-F5344CB8AC3E}">
        <p14:creationId xmlns:p14="http://schemas.microsoft.com/office/powerpoint/2010/main" val="218925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2D21A-A6C3-45EC-B358-C21A3131FB3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8300129A-57BC-4F91-97EC-16283CF32FB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A47A7862-D843-46C2-98AF-B345F3778D2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A0E7A7-B963-446E-AB49-D69245F69A62}"/>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55CB3B8E-3B2D-4E4D-960C-5AB08C551FF3}"/>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CD809B9F-E6F4-42E6-A01D-3FFFF23A570E}"/>
              </a:ext>
            </a:extLst>
          </p:cNvPr>
          <p:cNvSpPr>
            <a:spLocks noGrp="1"/>
          </p:cNvSpPr>
          <p:nvPr>
            <p:ph type="sldNum" sz="quarter" idx="12"/>
          </p:nvPr>
        </p:nvSpPr>
        <p:spPr/>
        <p:txBody>
          <a:bodyPr/>
          <a:lstStyle>
            <a:lvl1pPr>
              <a:defRPr/>
            </a:lvl1pPr>
          </a:lstStyle>
          <a:p>
            <a:fld id="{F27307D4-FC4A-4DE9-9CC1-39B0264D136C}" type="slidenum">
              <a:rPr lang="sl-SI" altLang="sl-SI"/>
              <a:pPr/>
              <a:t>‹#›</a:t>
            </a:fld>
            <a:endParaRPr lang="sl-SI" altLang="sl-SI"/>
          </a:p>
        </p:txBody>
      </p:sp>
    </p:spTree>
    <p:extLst>
      <p:ext uri="{BB962C8B-B14F-4D97-AF65-F5344CB8AC3E}">
        <p14:creationId xmlns:p14="http://schemas.microsoft.com/office/powerpoint/2010/main" val="271829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AB1A8CD-561B-4025-AA0B-69639C361A0C}"/>
              </a:ext>
            </a:extLst>
          </p:cNvPr>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Click to edit Master title style</a:t>
            </a:r>
          </a:p>
        </p:txBody>
      </p:sp>
      <p:sp>
        <p:nvSpPr>
          <p:cNvPr id="17411" name="Rectangle 3">
            <a:extLst>
              <a:ext uri="{FF2B5EF4-FFF2-40B4-BE49-F238E27FC236}">
                <a16:creationId xmlns:a16="http://schemas.microsoft.com/office/drawing/2014/main" id="{2F555179-7F60-4069-A840-A41F2C10977C}"/>
              </a:ext>
            </a:extLst>
          </p:cNvPr>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Click to edit Master text styles</a:t>
            </a:r>
          </a:p>
          <a:p>
            <a:pPr lvl="1"/>
            <a:r>
              <a:rPr lang="sl-SI" altLang="sl-SI"/>
              <a:t>Second level</a:t>
            </a:r>
          </a:p>
          <a:p>
            <a:pPr lvl="2"/>
            <a:r>
              <a:rPr lang="sl-SI" altLang="sl-SI"/>
              <a:t>Third level</a:t>
            </a:r>
          </a:p>
          <a:p>
            <a:pPr lvl="3"/>
            <a:r>
              <a:rPr lang="sl-SI" altLang="sl-SI"/>
              <a:t>Fourth level</a:t>
            </a:r>
          </a:p>
          <a:p>
            <a:pPr lvl="4"/>
            <a:r>
              <a:rPr lang="sl-SI" altLang="sl-SI"/>
              <a:t>Fifth level</a:t>
            </a:r>
          </a:p>
        </p:txBody>
      </p:sp>
      <p:sp>
        <p:nvSpPr>
          <p:cNvPr id="17412" name="Rectangle 4">
            <a:extLst>
              <a:ext uri="{FF2B5EF4-FFF2-40B4-BE49-F238E27FC236}">
                <a16:creationId xmlns:a16="http://schemas.microsoft.com/office/drawing/2014/main" id="{9F0AE575-F09E-4F32-8BBD-7C19C3D7CE7E}"/>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sl-SI" altLang="sl-SI"/>
          </a:p>
        </p:txBody>
      </p:sp>
      <p:sp>
        <p:nvSpPr>
          <p:cNvPr id="17413" name="Rectangle 5">
            <a:extLst>
              <a:ext uri="{FF2B5EF4-FFF2-40B4-BE49-F238E27FC236}">
                <a16:creationId xmlns:a16="http://schemas.microsoft.com/office/drawing/2014/main" id="{FEA442D6-4316-4AC8-8758-9DB0C2D4CA5F}"/>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sl-SI" altLang="sl-SI"/>
          </a:p>
        </p:txBody>
      </p:sp>
      <p:sp>
        <p:nvSpPr>
          <p:cNvPr id="17414" name="Rectangle 6">
            <a:extLst>
              <a:ext uri="{FF2B5EF4-FFF2-40B4-BE49-F238E27FC236}">
                <a16:creationId xmlns:a16="http://schemas.microsoft.com/office/drawing/2014/main" id="{0269C1D7-9B60-4C8B-A330-699A6ADA0EC5}"/>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DBF25990-7631-4044-A13E-B9053C3B806A}"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CE2C60E-2BF7-4B28-8A5D-7AAB42564988}"/>
              </a:ext>
            </a:extLst>
          </p:cNvPr>
          <p:cNvSpPr>
            <a:spLocks noGrp="1" noChangeArrowheads="1"/>
          </p:cNvSpPr>
          <p:nvPr>
            <p:ph type="ctrTitle"/>
          </p:nvPr>
        </p:nvSpPr>
        <p:spPr>
          <a:xfrm>
            <a:off x="611188" y="260350"/>
            <a:ext cx="7772400" cy="1470025"/>
          </a:xfrm>
        </p:spPr>
        <p:txBody>
          <a:bodyPr/>
          <a:lstStyle/>
          <a:p>
            <a:pPr algn="ctr"/>
            <a:r>
              <a:rPr lang="sl-SI" altLang="sl-SI">
                <a:solidFill>
                  <a:srgbClr val="FF0000"/>
                </a:solidFill>
              </a:rPr>
              <a:t>EKOLOŠKA PREDELAVA                                          ODPADKOV</a:t>
            </a:r>
          </a:p>
        </p:txBody>
      </p:sp>
      <p:pic>
        <p:nvPicPr>
          <p:cNvPr id="2052" name="Picture 4" descr="klncyx">
            <a:extLst>
              <a:ext uri="{FF2B5EF4-FFF2-40B4-BE49-F238E27FC236}">
                <a16:creationId xmlns:a16="http://schemas.microsoft.com/office/drawing/2014/main" id="{C6A5C36F-14C2-438E-B87A-8A00B2D34A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975" y="1989138"/>
            <a:ext cx="4268788" cy="3889375"/>
          </a:xfrm>
          <a:prstGeom prst="rect">
            <a:avLst/>
          </a:prstGeom>
          <a:noFill/>
          <a:extLst>
            <a:ext uri="{909E8E84-426E-40DD-AFC4-6F175D3DCCD1}">
              <a14:hiddenFill xmlns:a14="http://schemas.microsoft.com/office/drawing/2010/main">
                <a:solidFill>
                  <a:srgbClr val="FFFFFF"/>
                </a:solidFill>
              </a14:hiddenFill>
            </a:ext>
          </a:extLst>
        </p:spPr>
      </p:pic>
      <p:sp>
        <p:nvSpPr>
          <p:cNvPr id="2" name="Subtitle 1">
            <a:extLst>
              <a:ext uri="{FF2B5EF4-FFF2-40B4-BE49-F238E27FC236}">
                <a16:creationId xmlns:a16="http://schemas.microsoft.com/office/drawing/2014/main" id="{B55473B9-25F7-4AE2-A1F1-2BA208232DBB}"/>
              </a:ext>
            </a:extLst>
          </p:cNvPr>
          <p:cNvSpPr>
            <a:spLocks noGrp="1"/>
          </p:cNvSpPr>
          <p:nvPr>
            <p:ph type="subTitle" sz="quarter" idx="1"/>
          </p:nvPr>
        </p:nvSpPr>
        <p:spPr/>
        <p:txBody>
          <a:bodyPr/>
          <a:lstStyle/>
          <a:p>
            <a:endParaRPr lang="sl-SI"/>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09C70632-7391-4F0F-A009-CE243E2D42A9}"/>
              </a:ext>
            </a:extLst>
          </p:cNvPr>
          <p:cNvSpPr>
            <a:spLocks noGrp="1" noChangeArrowheads="1"/>
          </p:cNvSpPr>
          <p:nvPr>
            <p:ph type="title"/>
          </p:nvPr>
        </p:nvSpPr>
        <p:spPr/>
        <p:txBody>
          <a:bodyPr/>
          <a:lstStyle/>
          <a:p>
            <a:r>
              <a:rPr lang="sl-SI" altLang="sl-SI">
                <a:solidFill>
                  <a:srgbClr val="FF0000"/>
                </a:solidFill>
              </a:rPr>
              <a:t>         SLIKE-embalaža</a:t>
            </a:r>
          </a:p>
        </p:txBody>
      </p:sp>
      <p:pic>
        <p:nvPicPr>
          <p:cNvPr id="34820" name="Picture 4" descr="embalaza">
            <a:extLst>
              <a:ext uri="{FF2B5EF4-FFF2-40B4-BE49-F238E27FC236}">
                <a16:creationId xmlns:a16="http://schemas.microsoft.com/office/drawing/2014/main" id="{43CC722A-73BE-4F91-AC1B-8C5546E3EAFF}"/>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889000" y="2381250"/>
            <a:ext cx="3175000" cy="3162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4822" name="Picture 6" descr="Odpadki_Embalaza">
            <a:extLst>
              <a:ext uri="{FF2B5EF4-FFF2-40B4-BE49-F238E27FC236}">
                <a16:creationId xmlns:a16="http://schemas.microsoft.com/office/drawing/2014/main" id="{ED618A1A-C77E-4EBF-A732-4F118B2F8768}"/>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43438" y="3357563"/>
            <a:ext cx="4038600" cy="2746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83B3C2D5-13D4-4F24-9894-BDE6D73D2429}"/>
              </a:ext>
            </a:extLst>
          </p:cNvPr>
          <p:cNvSpPr>
            <a:spLocks noGrp="1" noChangeArrowheads="1"/>
          </p:cNvSpPr>
          <p:nvPr>
            <p:ph type="title"/>
          </p:nvPr>
        </p:nvSpPr>
        <p:spPr/>
        <p:txBody>
          <a:bodyPr/>
          <a:lstStyle/>
          <a:p>
            <a:r>
              <a:rPr lang="sl-SI" altLang="sl-SI">
                <a:solidFill>
                  <a:srgbClr val="FF0000"/>
                </a:solidFill>
              </a:rPr>
              <a:t>      BIOLOŠKI ODPADKI</a:t>
            </a:r>
          </a:p>
        </p:txBody>
      </p:sp>
      <p:sp>
        <p:nvSpPr>
          <p:cNvPr id="25603" name="Rectangle 3">
            <a:extLst>
              <a:ext uri="{FF2B5EF4-FFF2-40B4-BE49-F238E27FC236}">
                <a16:creationId xmlns:a16="http://schemas.microsoft.com/office/drawing/2014/main" id="{CF45D33C-9028-4AEB-96A1-8D5D1A1CF2A3}"/>
              </a:ext>
            </a:extLst>
          </p:cNvPr>
          <p:cNvSpPr>
            <a:spLocks noGrp="1" noChangeArrowheads="1"/>
          </p:cNvSpPr>
          <p:nvPr>
            <p:ph type="body" idx="1"/>
          </p:nvPr>
        </p:nvSpPr>
        <p:spPr>
          <a:xfrm>
            <a:off x="457200" y="1905000"/>
            <a:ext cx="8229600" cy="4953000"/>
          </a:xfrm>
        </p:spPr>
        <p:txBody>
          <a:bodyPr/>
          <a:lstStyle/>
          <a:p>
            <a:pPr>
              <a:lnSpc>
                <a:spcPct val="90000"/>
              </a:lnSpc>
            </a:pPr>
            <a:r>
              <a:rPr lang="sl-SI" altLang="sl-SI"/>
              <a:t>Biološke odpadke prevzame podjetje KOTO,ki ima od leta 2004 Okoljevarstveno dovoljenje za obratovanje naprave za predelavo bioloških odpadkov in jedilnih olj ter maščob in dovoljenje za zbiranje omenjenih odpadkov.Ločeno zbrane biološke odpadke prevzamejo in predelajo,sicer pa lahko biološke odpadke odlagamo tudi v posebne kompostnike,tako ustvarjamo kompost in ga uporabljamo nameso umetnih gnojil....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F7F4C39C-692F-48D2-B431-237C55C83CCD}"/>
              </a:ext>
            </a:extLst>
          </p:cNvPr>
          <p:cNvSpPr>
            <a:spLocks noGrp="1" noChangeArrowheads="1"/>
          </p:cNvSpPr>
          <p:nvPr>
            <p:ph type="title"/>
          </p:nvPr>
        </p:nvSpPr>
        <p:spPr/>
        <p:txBody>
          <a:bodyPr/>
          <a:lstStyle/>
          <a:p>
            <a:r>
              <a:rPr lang="sl-SI" altLang="sl-SI">
                <a:solidFill>
                  <a:srgbClr val="FF0000"/>
                </a:solidFill>
              </a:rPr>
              <a:t>     SLIKE-biološki odpadki</a:t>
            </a:r>
          </a:p>
        </p:txBody>
      </p:sp>
      <p:pic>
        <p:nvPicPr>
          <p:cNvPr id="37892" name="Picture 4" descr="ostali">
            <a:extLst>
              <a:ext uri="{FF2B5EF4-FFF2-40B4-BE49-F238E27FC236}">
                <a16:creationId xmlns:a16="http://schemas.microsoft.com/office/drawing/2014/main" id="{0AE151E1-AC14-4C39-9D1C-BCD3D16756B3}"/>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889000" y="2533650"/>
            <a:ext cx="3175000" cy="285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7894" name="Picture 6" descr="Odpadki_Ostali">
            <a:extLst>
              <a:ext uri="{FF2B5EF4-FFF2-40B4-BE49-F238E27FC236}">
                <a16:creationId xmlns:a16="http://schemas.microsoft.com/office/drawing/2014/main" id="{8016485E-C5ED-4A2A-8FD0-85444EFA99EE}"/>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572000" y="3429000"/>
            <a:ext cx="4038600" cy="2746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6A1F7510-1DEA-4977-9F94-9ACF49294EDB}"/>
              </a:ext>
            </a:extLst>
          </p:cNvPr>
          <p:cNvSpPr>
            <a:spLocks noGrp="1" noChangeArrowheads="1"/>
          </p:cNvSpPr>
          <p:nvPr>
            <p:ph type="title"/>
          </p:nvPr>
        </p:nvSpPr>
        <p:spPr/>
        <p:txBody>
          <a:bodyPr/>
          <a:lstStyle/>
          <a:p>
            <a:r>
              <a:rPr lang="sl-SI" altLang="sl-SI">
                <a:solidFill>
                  <a:srgbClr val="FF0000"/>
                </a:solidFill>
              </a:rPr>
              <a:t>                   VIRI</a:t>
            </a:r>
          </a:p>
        </p:txBody>
      </p:sp>
      <p:sp>
        <p:nvSpPr>
          <p:cNvPr id="40963" name="Rectangle 3">
            <a:extLst>
              <a:ext uri="{FF2B5EF4-FFF2-40B4-BE49-F238E27FC236}">
                <a16:creationId xmlns:a16="http://schemas.microsoft.com/office/drawing/2014/main" id="{606BA7EC-CA9C-4F88-8775-CE99AA268522}"/>
              </a:ext>
            </a:extLst>
          </p:cNvPr>
          <p:cNvSpPr>
            <a:spLocks noGrp="1" noChangeArrowheads="1"/>
          </p:cNvSpPr>
          <p:nvPr>
            <p:ph type="body" idx="1"/>
          </p:nvPr>
        </p:nvSpPr>
        <p:spPr/>
        <p:txBody>
          <a:bodyPr/>
          <a:lstStyle/>
          <a:p>
            <a:r>
              <a:rPr lang="sl-SI" altLang="sl-SI"/>
              <a:t>Google.com</a:t>
            </a:r>
          </a:p>
          <a:p>
            <a:r>
              <a:rPr lang="sl-SI" altLang="sl-SI"/>
              <a:t>Najdi.si</a:t>
            </a:r>
          </a:p>
          <a:p>
            <a:r>
              <a:rPr lang="sl-SI" altLang="sl-SI"/>
              <a:t>Dijaski.net</a:t>
            </a:r>
          </a:p>
          <a:p>
            <a:r>
              <a:rPr lang="sl-SI" altLang="sl-SI"/>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0D35DFA-F26F-4B45-AAEE-C865391FF731}"/>
              </a:ext>
            </a:extLst>
          </p:cNvPr>
          <p:cNvSpPr>
            <a:spLocks noGrp="1" noChangeArrowheads="1"/>
          </p:cNvSpPr>
          <p:nvPr>
            <p:ph type="title"/>
          </p:nvPr>
        </p:nvSpPr>
        <p:spPr/>
        <p:txBody>
          <a:bodyPr/>
          <a:lstStyle/>
          <a:p>
            <a:r>
              <a:rPr lang="sl-SI" altLang="sl-SI">
                <a:solidFill>
                  <a:srgbClr val="FF0000"/>
                </a:solidFill>
              </a:rPr>
              <a:t>                 KAZALO</a:t>
            </a:r>
          </a:p>
        </p:txBody>
      </p:sp>
      <p:sp>
        <p:nvSpPr>
          <p:cNvPr id="12291" name="Rectangle 3">
            <a:extLst>
              <a:ext uri="{FF2B5EF4-FFF2-40B4-BE49-F238E27FC236}">
                <a16:creationId xmlns:a16="http://schemas.microsoft.com/office/drawing/2014/main" id="{3899E68C-9E5B-4393-9439-A028EEA7735F}"/>
              </a:ext>
            </a:extLst>
          </p:cNvPr>
          <p:cNvSpPr>
            <a:spLocks noGrp="1" noChangeArrowheads="1"/>
          </p:cNvSpPr>
          <p:nvPr>
            <p:ph type="body" idx="1"/>
          </p:nvPr>
        </p:nvSpPr>
        <p:spPr>
          <a:xfrm>
            <a:off x="395288" y="1989138"/>
            <a:ext cx="8229600" cy="4868862"/>
          </a:xfrm>
        </p:spPr>
        <p:txBody>
          <a:bodyPr/>
          <a:lstStyle/>
          <a:p>
            <a:pPr>
              <a:lnSpc>
                <a:spcPct val="80000"/>
              </a:lnSpc>
            </a:pPr>
            <a:r>
              <a:rPr lang="sl-SI" altLang="sl-SI" sz="2800">
                <a:solidFill>
                  <a:schemeClr val="tx2"/>
                </a:solidFill>
              </a:rPr>
              <a:t>Ločeno zbrani odpadki</a:t>
            </a:r>
          </a:p>
          <a:p>
            <a:pPr>
              <a:lnSpc>
                <a:spcPct val="80000"/>
              </a:lnSpc>
            </a:pPr>
            <a:r>
              <a:rPr lang="sl-SI" altLang="sl-SI" sz="2800">
                <a:solidFill>
                  <a:schemeClr val="tx2"/>
                </a:solidFill>
              </a:rPr>
              <a:t>slike-ločeno.....</a:t>
            </a:r>
          </a:p>
          <a:p>
            <a:pPr>
              <a:lnSpc>
                <a:spcPct val="80000"/>
              </a:lnSpc>
            </a:pPr>
            <a:r>
              <a:rPr lang="sl-SI" altLang="sl-SI" sz="2800">
                <a:solidFill>
                  <a:schemeClr val="tx2"/>
                </a:solidFill>
              </a:rPr>
              <a:t>Papir in karton</a:t>
            </a:r>
          </a:p>
          <a:p>
            <a:pPr>
              <a:lnSpc>
                <a:spcPct val="80000"/>
              </a:lnSpc>
            </a:pPr>
            <a:r>
              <a:rPr lang="sl-SI" altLang="sl-SI" sz="2800">
                <a:solidFill>
                  <a:schemeClr val="tx2"/>
                </a:solidFill>
              </a:rPr>
              <a:t>Slike-papir in....</a:t>
            </a:r>
          </a:p>
          <a:p>
            <a:pPr>
              <a:lnSpc>
                <a:spcPct val="80000"/>
              </a:lnSpc>
            </a:pPr>
            <a:r>
              <a:rPr lang="sl-SI" altLang="sl-SI" sz="2800">
                <a:solidFill>
                  <a:schemeClr val="tx2"/>
                </a:solidFill>
              </a:rPr>
              <a:t>Steklo</a:t>
            </a:r>
          </a:p>
          <a:p>
            <a:pPr>
              <a:lnSpc>
                <a:spcPct val="80000"/>
              </a:lnSpc>
            </a:pPr>
            <a:r>
              <a:rPr lang="sl-SI" altLang="sl-SI" sz="2800">
                <a:solidFill>
                  <a:schemeClr val="tx2"/>
                </a:solidFill>
              </a:rPr>
              <a:t>Slike-steklo</a:t>
            </a:r>
          </a:p>
          <a:p>
            <a:pPr>
              <a:lnSpc>
                <a:spcPct val="80000"/>
              </a:lnSpc>
            </a:pPr>
            <a:r>
              <a:rPr lang="sl-SI" altLang="sl-SI" sz="2800">
                <a:solidFill>
                  <a:schemeClr val="tx2"/>
                </a:solidFill>
              </a:rPr>
              <a:t>Embalaža</a:t>
            </a:r>
          </a:p>
          <a:p>
            <a:pPr>
              <a:lnSpc>
                <a:spcPct val="80000"/>
              </a:lnSpc>
            </a:pPr>
            <a:r>
              <a:rPr lang="sl-SI" altLang="sl-SI" sz="2800">
                <a:solidFill>
                  <a:schemeClr val="tx2"/>
                </a:solidFill>
              </a:rPr>
              <a:t>Slike-embalaža</a:t>
            </a:r>
          </a:p>
          <a:p>
            <a:pPr>
              <a:lnSpc>
                <a:spcPct val="80000"/>
              </a:lnSpc>
            </a:pPr>
            <a:r>
              <a:rPr lang="sl-SI" altLang="sl-SI" sz="2800">
                <a:solidFill>
                  <a:schemeClr val="tx2"/>
                </a:solidFill>
              </a:rPr>
              <a:t>Biološki odpadki</a:t>
            </a:r>
          </a:p>
          <a:p>
            <a:pPr>
              <a:lnSpc>
                <a:spcPct val="80000"/>
              </a:lnSpc>
            </a:pPr>
            <a:r>
              <a:rPr lang="sl-SI" altLang="sl-SI" sz="2800">
                <a:solidFill>
                  <a:schemeClr val="tx2"/>
                </a:solidFill>
              </a:rPr>
              <a:t>Slike-biološki....</a:t>
            </a:r>
          </a:p>
          <a:p>
            <a:pPr>
              <a:lnSpc>
                <a:spcPct val="80000"/>
              </a:lnSpc>
            </a:pPr>
            <a:r>
              <a:rPr lang="sl-SI" altLang="sl-SI" sz="2800">
                <a:solidFill>
                  <a:schemeClr val="tx2"/>
                </a:solidFill>
              </a:rPr>
              <a:t>Viri</a:t>
            </a:r>
          </a:p>
          <a:p>
            <a:pPr>
              <a:lnSpc>
                <a:spcPct val="80000"/>
              </a:lnSpc>
              <a:buFontTx/>
              <a:buNone/>
            </a:pPr>
            <a:endParaRPr lang="sl-SI" altLang="sl-SI" sz="2800">
              <a:solidFill>
                <a:schemeClr val="tx2"/>
              </a:solidFill>
            </a:endParaRPr>
          </a:p>
          <a:p>
            <a:pPr>
              <a:lnSpc>
                <a:spcPct val="80000"/>
              </a:lnSpc>
            </a:pPr>
            <a:endParaRPr lang="sl-SI" altLang="sl-SI" sz="2800">
              <a:solidFill>
                <a:schemeClr val="accen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EA80FF00-60B2-4649-B307-773538C387B3}"/>
              </a:ext>
            </a:extLst>
          </p:cNvPr>
          <p:cNvSpPr>
            <a:spLocks noGrp="1" noChangeArrowheads="1"/>
          </p:cNvSpPr>
          <p:nvPr>
            <p:ph type="title"/>
          </p:nvPr>
        </p:nvSpPr>
        <p:spPr>
          <a:xfrm>
            <a:off x="457200" y="292100"/>
            <a:ext cx="8229600" cy="833438"/>
          </a:xfrm>
        </p:spPr>
        <p:txBody>
          <a:bodyPr/>
          <a:lstStyle/>
          <a:p>
            <a:r>
              <a:rPr lang="sl-SI" altLang="sl-SI">
                <a:solidFill>
                  <a:srgbClr val="FF0000"/>
                </a:solidFill>
              </a:rPr>
              <a:t> LOČENO ZBRANI ODPADKI</a:t>
            </a:r>
          </a:p>
        </p:txBody>
      </p:sp>
      <p:sp>
        <p:nvSpPr>
          <p:cNvPr id="19459" name="Rectangle 3">
            <a:extLst>
              <a:ext uri="{FF2B5EF4-FFF2-40B4-BE49-F238E27FC236}">
                <a16:creationId xmlns:a16="http://schemas.microsoft.com/office/drawing/2014/main" id="{96EB0484-3AE3-450E-A11F-D9B4AEC7BAFB}"/>
              </a:ext>
            </a:extLst>
          </p:cNvPr>
          <p:cNvSpPr>
            <a:spLocks noGrp="1" noChangeArrowheads="1"/>
          </p:cNvSpPr>
          <p:nvPr>
            <p:ph type="body" idx="1"/>
          </p:nvPr>
        </p:nvSpPr>
        <p:spPr>
          <a:xfrm>
            <a:off x="457200" y="1484313"/>
            <a:ext cx="8229600" cy="5373687"/>
          </a:xfrm>
        </p:spPr>
        <p:txBody>
          <a:bodyPr/>
          <a:lstStyle/>
          <a:p>
            <a:pPr>
              <a:lnSpc>
                <a:spcPct val="90000"/>
              </a:lnSpc>
            </a:pPr>
            <a:r>
              <a:rPr lang="sl-SI" altLang="sl-SI"/>
              <a:t>Ločeno izbrani odpadki lahko gredo na nadaljnjo predelavo,kar ohranja okolje čistejše,saj za proizvodnjo ne uporabljamo naravnih virov,obenem pa podalšuje življenjsko dobo odlagališča,ki je manj obremenjeno z odpadki.Vse ločeno zbrane frakcije odpadkov razen bioloških odpadkov prevzema družba za ravnanje z odpadno embalažo.Posamezne frakcije odpadkov se nato predelajo in iz njih lahko dobimo celo paleto različnih proizvodov.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3CA4D28-489E-4F82-A4FA-74158B179ADC}"/>
              </a:ext>
            </a:extLst>
          </p:cNvPr>
          <p:cNvSpPr>
            <a:spLocks noGrp="1" noChangeArrowheads="1"/>
          </p:cNvSpPr>
          <p:nvPr>
            <p:ph type="title"/>
          </p:nvPr>
        </p:nvSpPr>
        <p:spPr/>
        <p:txBody>
          <a:bodyPr/>
          <a:lstStyle/>
          <a:p>
            <a:r>
              <a:rPr lang="sl-SI" altLang="sl-SI">
                <a:solidFill>
                  <a:srgbClr val="FF0000"/>
                </a:solidFill>
              </a:rPr>
              <a:t>SLIKE-ločeno zbrani odpadki</a:t>
            </a:r>
          </a:p>
        </p:txBody>
      </p:sp>
      <p:pic>
        <p:nvPicPr>
          <p:cNvPr id="26628" name="Picture 4" descr="Razpredelnica">
            <a:extLst>
              <a:ext uri="{FF2B5EF4-FFF2-40B4-BE49-F238E27FC236}">
                <a16:creationId xmlns:a16="http://schemas.microsoft.com/office/drawing/2014/main" id="{C0966A0C-C8D0-486C-B1D2-A7A4691A6CC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1557338"/>
            <a:ext cx="9144000" cy="53006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F02DFAF-6C03-40CB-8782-B2EBD949D2EB}"/>
              </a:ext>
            </a:extLst>
          </p:cNvPr>
          <p:cNvSpPr>
            <a:spLocks noGrp="1" noChangeArrowheads="1"/>
          </p:cNvSpPr>
          <p:nvPr>
            <p:ph type="title"/>
          </p:nvPr>
        </p:nvSpPr>
        <p:spPr>
          <a:xfrm>
            <a:off x="457200" y="292100"/>
            <a:ext cx="8229600" cy="904875"/>
          </a:xfrm>
        </p:spPr>
        <p:txBody>
          <a:bodyPr/>
          <a:lstStyle/>
          <a:p>
            <a:r>
              <a:rPr lang="sl-SI" altLang="sl-SI">
                <a:solidFill>
                  <a:srgbClr val="FF0000"/>
                </a:solidFill>
              </a:rPr>
              <a:t>        PAPIR IN KARTON</a:t>
            </a:r>
          </a:p>
        </p:txBody>
      </p:sp>
      <p:sp>
        <p:nvSpPr>
          <p:cNvPr id="20483" name="Rectangle 3">
            <a:extLst>
              <a:ext uri="{FF2B5EF4-FFF2-40B4-BE49-F238E27FC236}">
                <a16:creationId xmlns:a16="http://schemas.microsoft.com/office/drawing/2014/main" id="{99F59C7D-EEE6-4696-8BF5-443FF4226FB4}"/>
              </a:ext>
            </a:extLst>
          </p:cNvPr>
          <p:cNvSpPr>
            <a:spLocks noGrp="1" noChangeArrowheads="1"/>
          </p:cNvSpPr>
          <p:nvPr>
            <p:ph type="body" idx="1"/>
          </p:nvPr>
        </p:nvSpPr>
        <p:spPr>
          <a:xfrm>
            <a:off x="457200" y="1412875"/>
            <a:ext cx="8229600" cy="5445125"/>
          </a:xfrm>
        </p:spPr>
        <p:txBody>
          <a:bodyPr/>
          <a:lstStyle/>
          <a:p>
            <a:r>
              <a:rPr lang="sl-SI" altLang="sl-SI"/>
              <a:t>V papirnicah papir in karton najprej pripravijo za obdelavo-odstranijo lepilo,vezavo,kovinske dele in smeti ter surovine primerno predelajo.nato iz predelanega kartona in papirja izdelajo papirnate vrečke toaletni papir in papirnate brisače,kartonsko embalažo za jajca,kuverte,zvezke,mape......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1FA616C8-BDF1-43C5-9A65-20F441E43FC7}"/>
              </a:ext>
            </a:extLst>
          </p:cNvPr>
          <p:cNvSpPr>
            <a:spLocks noGrp="1" noChangeArrowheads="1"/>
          </p:cNvSpPr>
          <p:nvPr>
            <p:ph type="title"/>
          </p:nvPr>
        </p:nvSpPr>
        <p:spPr/>
        <p:txBody>
          <a:bodyPr/>
          <a:lstStyle/>
          <a:p>
            <a:r>
              <a:rPr lang="sl-SI" altLang="sl-SI">
                <a:solidFill>
                  <a:srgbClr val="FF0000"/>
                </a:solidFill>
              </a:rPr>
              <a:t>    SLIKE-papir in karton</a:t>
            </a:r>
          </a:p>
        </p:txBody>
      </p:sp>
      <p:pic>
        <p:nvPicPr>
          <p:cNvPr id="28676" name="Picture 4" descr="papir_1">
            <a:extLst>
              <a:ext uri="{FF2B5EF4-FFF2-40B4-BE49-F238E27FC236}">
                <a16:creationId xmlns:a16="http://schemas.microsoft.com/office/drawing/2014/main" id="{72B28DC5-9C11-4A6E-BF46-FF6258493BB8}"/>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95288" y="2708275"/>
            <a:ext cx="3175000" cy="314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8678" name="Picture 6" descr="Odpadki_Papir_1">
            <a:extLst>
              <a:ext uri="{FF2B5EF4-FFF2-40B4-BE49-F238E27FC236}">
                <a16:creationId xmlns:a16="http://schemas.microsoft.com/office/drawing/2014/main" id="{A603868E-1C2D-406B-AB76-ACD677863DC2}"/>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716463" y="1773238"/>
            <a:ext cx="4038600" cy="23193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103B177-56AA-4C80-ACEF-9D58472EAC71}"/>
              </a:ext>
            </a:extLst>
          </p:cNvPr>
          <p:cNvSpPr>
            <a:spLocks noGrp="1" noChangeArrowheads="1"/>
          </p:cNvSpPr>
          <p:nvPr>
            <p:ph type="title"/>
          </p:nvPr>
        </p:nvSpPr>
        <p:spPr/>
        <p:txBody>
          <a:bodyPr/>
          <a:lstStyle/>
          <a:p>
            <a:pPr algn="ctr"/>
            <a:r>
              <a:rPr lang="sl-SI" altLang="sl-SI">
                <a:solidFill>
                  <a:srgbClr val="FF0000"/>
                </a:solidFill>
              </a:rPr>
              <a:t>STEKLO</a:t>
            </a:r>
          </a:p>
        </p:txBody>
      </p:sp>
      <p:sp>
        <p:nvSpPr>
          <p:cNvPr id="22531" name="Rectangle 3">
            <a:extLst>
              <a:ext uri="{FF2B5EF4-FFF2-40B4-BE49-F238E27FC236}">
                <a16:creationId xmlns:a16="http://schemas.microsoft.com/office/drawing/2014/main" id="{DB6FDB78-D9B8-41A8-AF49-36BD3E7BADD7}"/>
              </a:ext>
            </a:extLst>
          </p:cNvPr>
          <p:cNvSpPr>
            <a:spLocks noGrp="1" noChangeArrowheads="1"/>
          </p:cNvSpPr>
          <p:nvPr>
            <p:ph type="body" idx="1"/>
          </p:nvPr>
        </p:nvSpPr>
        <p:spPr>
          <a:xfrm>
            <a:off x="457200" y="1905000"/>
            <a:ext cx="8229600" cy="4548188"/>
          </a:xfrm>
        </p:spPr>
        <p:txBody>
          <a:bodyPr/>
          <a:lstStyle/>
          <a:p>
            <a:r>
              <a:rPr lang="sl-SI" altLang="sl-SI"/>
              <a:t>V steklarnah steklo predelajo v nove izdelke,pri postopku pa skorajda ni odpadkov ali neželenih stranskih produktov.steklo je izjemno hvaležna surovina,saj ga je mogoče večkrat stoodtotno reciklirati,ne da bi izgubilo na kakovosti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9C1E73DC-B3E4-497F-8CD3-93F5D1A72FFA}"/>
              </a:ext>
            </a:extLst>
          </p:cNvPr>
          <p:cNvSpPr>
            <a:spLocks noGrp="1" noChangeArrowheads="1"/>
          </p:cNvSpPr>
          <p:nvPr>
            <p:ph type="title"/>
          </p:nvPr>
        </p:nvSpPr>
        <p:spPr/>
        <p:txBody>
          <a:bodyPr/>
          <a:lstStyle/>
          <a:p>
            <a:r>
              <a:rPr lang="sl-SI" altLang="sl-SI">
                <a:solidFill>
                  <a:srgbClr val="FF0000"/>
                </a:solidFill>
              </a:rPr>
              <a:t>            SLIKE-steklo</a:t>
            </a:r>
          </a:p>
        </p:txBody>
      </p:sp>
      <p:pic>
        <p:nvPicPr>
          <p:cNvPr id="31748" name="Picture 4" descr="steklo">
            <a:extLst>
              <a:ext uri="{FF2B5EF4-FFF2-40B4-BE49-F238E27FC236}">
                <a16:creationId xmlns:a16="http://schemas.microsoft.com/office/drawing/2014/main" id="{E8B672C1-E2BC-4243-90CD-9840FAA9EA55}"/>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889000" y="2400300"/>
            <a:ext cx="3175000" cy="3124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1750" name="Picture 6" descr="Odpadki_Steklo">
            <a:extLst>
              <a:ext uri="{FF2B5EF4-FFF2-40B4-BE49-F238E27FC236}">
                <a16:creationId xmlns:a16="http://schemas.microsoft.com/office/drawing/2014/main" id="{B7960FD7-CDB3-4248-B36A-DE8E1C9D9254}"/>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43438" y="2420938"/>
            <a:ext cx="4038600" cy="39004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C5CC3A3C-76A2-4661-A398-3874C4FE152F}"/>
              </a:ext>
            </a:extLst>
          </p:cNvPr>
          <p:cNvSpPr>
            <a:spLocks noGrp="1" noChangeArrowheads="1"/>
          </p:cNvSpPr>
          <p:nvPr>
            <p:ph type="title"/>
          </p:nvPr>
        </p:nvSpPr>
        <p:spPr>
          <a:xfrm>
            <a:off x="457200" y="292100"/>
            <a:ext cx="7210425" cy="976313"/>
          </a:xfrm>
        </p:spPr>
        <p:txBody>
          <a:bodyPr/>
          <a:lstStyle/>
          <a:p>
            <a:r>
              <a:rPr lang="sl-SI" altLang="sl-SI">
                <a:solidFill>
                  <a:srgbClr val="FF0000"/>
                </a:solidFill>
              </a:rPr>
              <a:t>                 EMBALAŽA</a:t>
            </a:r>
          </a:p>
        </p:txBody>
      </p:sp>
      <p:sp>
        <p:nvSpPr>
          <p:cNvPr id="24579" name="Rectangle 3">
            <a:extLst>
              <a:ext uri="{FF2B5EF4-FFF2-40B4-BE49-F238E27FC236}">
                <a16:creationId xmlns:a16="http://schemas.microsoft.com/office/drawing/2014/main" id="{BA93E137-42C0-4B7E-8827-71B4785B77B7}"/>
              </a:ext>
            </a:extLst>
          </p:cNvPr>
          <p:cNvSpPr>
            <a:spLocks noGrp="1" noChangeArrowheads="1"/>
          </p:cNvSpPr>
          <p:nvPr>
            <p:ph type="body" idx="1"/>
          </p:nvPr>
        </p:nvSpPr>
        <p:spPr/>
        <p:txBody>
          <a:bodyPr/>
          <a:lstStyle/>
          <a:p>
            <a:r>
              <a:rPr lang="sl-SI" altLang="sl-SI"/>
              <a:t>Iz plastične embalaže se izdelujejo ohišja za kemične svinčnike in vžigalnike,različne cevi,vrečke...Iz votle embalaže za tekoča živila(mleko,sok itd.),ki je sestavljena iz kartona,polietilena in aluminjeve folije,pa se lahko s postopkom termičnega stiskanja izdelajo tudi posebne plošče,ki se uporablajo v pohištveni industriji.</a:t>
            </a:r>
          </a:p>
        </p:txBody>
      </p:sp>
    </p:spTree>
  </p:cSld>
  <p:clrMapOvr>
    <a:masterClrMapping/>
  </p:clrMapOvr>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l-SI" altLang="sl-SI"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l-SI" altLang="sl-SI"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340</Words>
  <Application>Microsoft Office PowerPoint</Application>
  <PresentationFormat>On-screen Show (4:3)</PresentationFormat>
  <Paragraphs>33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Tahoma</vt:lpstr>
      <vt:lpstr>Wingdings</vt:lpstr>
      <vt:lpstr>Ocean</vt:lpstr>
      <vt:lpstr>EKOLOŠKA PREDELAVA                                          ODPADKOV</vt:lpstr>
      <vt:lpstr>                 KAZALO</vt:lpstr>
      <vt:lpstr> LOČENO ZBRANI ODPADKI</vt:lpstr>
      <vt:lpstr>SLIKE-ločeno zbrani odpadki</vt:lpstr>
      <vt:lpstr>        PAPIR IN KARTON</vt:lpstr>
      <vt:lpstr>    SLIKE-papir in karton</vt:lpstr>
      <vt:lpstr>STEKLO</vt:lpstr>
      <vt:lpstr>            SLIKE-steklo</vt:lpstr>
      <vt:lpstr>                 EMBALAŽA</vt:lpstr>
      <vt:lpstr>         SLIKE-embalaža</vt:lpstr>
      <vt:lpstr>      BIOLOŠKI ODPADKI</vt:lpstr>
      <vt:lpstr>     SLIKE-biološki odpadki</vt:lpstr>
      <vt:lpstr>                   VIRI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2019-05-30T09:29:17Z</dcterms:created>
  <dcterms:modified xsi:type="dcterms:W3CDTF">2019-05-30T09:29:18Z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