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B3D45D-8E8A-4BB0-91CB-E93A232AFC1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Date Placeholder 2">
            <a:extLst>
              <a:ext uri="{FF2B5EF4-FFF2-40B4-BE49-F238E27FC236}">
                <a16:creationId xmlns:a16="http://schemas.microsoft.com/office/drawing/2014/main" id="{B2D23F19-C45B-4707-91CF-603C8EAB410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62A3B14-16D8-44B2-B872-EB74B557871F}" type="datetimeFigureOut">
              <a:rPr lang="sl-SI"/>
              <a:pPr>
                <a:defRPr/>
              </a:pPr>
              <a:t>30. 05. 2019</a:t>
            </a:fld>
            <a:endParaRPr lang="sl-SI"/>
          </a:p>
        </p:txBody>
      </p:sp>
      <p:sp>
        <p:nvSpPr>
          <p:cNvPr id="4" name="Slide Image Placeholder 3">
            <a:extLst>
              <a:ext uri="{FF2B5EF4-FFF2-40B4-BE49-F238E27FC236}">
                <a16:creationId xmlns:a16="http://schemas.microsoft.com/office/drawing/2014/main" id="{3E94DC26-C04D-484E-88F2-D7F3FDEED53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D34522E8-4CB1-485F-8832-74B36E886A9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7DE5DED1-AD76-40B7-88BE-C55DDCD0AB3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Slide Number Placeholder 6">
            <a:extLst>
              <a:ext uri="{FF2B5EF4-FFF2-40B4-BE49-F238E27FC236}">
                <a16:creationId xmlns:a16="http://schemas.microsoft.com/office/drawing/2014/main" id="{EE1C1AE1-9FE7-4BD2-9E47-B03F35B6AEE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52B5593-C33D-44AA-8383-88B8883E3849}"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87CAE9CA-3740-4798-9E67-464F6BF4ED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D873FB5-839B-4EBC-99F8-B3EFFDC103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1268" name="Slide Number Placeholder 3">
            <a:extLst>
              <a:ext uri="{FF2B5EF4-FFF2-40B4-BE49-F238E27FC236}">
                <a16:creationId xmlns:a16="http://schemas.microsoft.com/office/drawing/2014/main" id="{8E82DFE7-0E85-4301-AF99-636099A280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8CCA6D9D-5612-47CF-BE9F-DF56651469C2}"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D572B3E7-8285-4D56-8D52-F136A88714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8585C0D5-EAD1-4026-A670-CAD2CEC635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2292" name="Slide Number Placeholder 3">
            <a:extLst>
              <a:ext uri="{FF2B5EF4-FFF2-40B4-BE49-F238E27FC236}">
                <a16:creationId xmlns:a16="http://schemas.microsoft.com/office/drawing/2014/main" id="{B06B2463-784E-49BF-A0D5-8EF19806E0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881860B7-EE35-4165-8A13-257B05A83398}" type="slidenum">
              <a:rPr lang="sl-SI" altLang="sl-SI">
                <a:latin typeface="Calibri" panose="020F0502020204030204" pitchFamily="34" charset="0"/>
              </a:rPr>
              <a:pPr/>
              <a:t>2</a:t>
            </a:fld>
            <a:endParaRPr lang="sl-SI" altLang="sl-SI">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3637CB0-BA04-45F4-8390-88B4106DE2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3AEEFB0-AFE8-47E7-B72E-E613F2C9C3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3316" name="Slide Number Placeholder 3">
            <a:extLst>
              <a:ext uri="{FF2B5EF4-FFF2-40B4-BE49-F238E27FC236}">
                <a16:creationId xmlns:a16="http://schemas.microsoft.com/office/drawing/2014/main" id="{E4FAAAE6-4811-4ABD-BFE8-D2B5CDBAF2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4116AC4B-2B36-4FFC-9AD7-C6CE6C8CCCD2}"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98135D0-AF9C-4937-A3BF-D736A5DC50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CA1F145-B287-4A5E-B60C-4DC4843699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4340" name="Slide Number Placeholder 3">
            <a:extLst>
              <a:ext uri="{FF2B5EF4-FFF2-40B4-BE49-F238E27FC236}">
                <a16:creationId xmlns:a16="http://schemas.microsoft.com/office/drawing/2014/main" id="{DBEF5563-0F5B-4ECE-B9AD-578F7D151E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056185C8-10CA-46AD-8687-8E3015F56A76}" type="slidenum">
              <a:rPr lang="sl-SI" altLang="sl-SI">
                <a:latin typeface="Calibri" panose="020F0502020204030204" pitchFamily="34" charset="0"/>
              </a:rPr>
              <a:pPr/>
              <a:t>4</a:t>
            </a:fld>
            <a:endParaRPr lang="sl-SI" altLang="sl-SI">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4C8D2B6-FCD4-4636-B1EB-4A3E998476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14FE846-4EDA-4FDC-BA81-B566F30E58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5364" name="Slide Number Placeholder 3">
            <a:extLst>
              <a:ext uri="{FF2B5EF4-FFF2-40B4-BE49-F238E27FC236}">
                <a16:creationId xmlns:a16="http://schemas.microsoft.com/office/drawing/2014/main" id="{4527F461-33DB-4F1A-A1D6-1AF21C6367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7A9D9D64-24C3-4CC3-AA7D-8BE5E1C15801}" type="slidenum">
              <a:rPr lang="sl-SI" altLang="sl-SI">
                <a:latin typeface="Calibri" panose="020F0502020204030204" pitchFamily="34" charset="0"/>
              </a:rPr>
              <a:pPr/>
              <a:t>5</a:t>
            </a:fld>
            <a:endParaRPr lang="sl-SI" altLang="sl-SI">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A59D0D0-E106-4F56-A2B1-7C3E07E863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BDF0382-3F7A-49C1-BA39-5E4689B3AD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6388" name="Slide Number Placeholder 3">
            <a:extLst>
              <a:ext uri="{FF2B5EF4-FFF2-40B4-BE49-F238E27FC236}">
                <a16:creationId xmlns:a16="http://schemas.microsoft.com/office/drawing/2014/main" id="{616649DD-5476-4DD4-99F3-888C367751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7C98695F-C268-474D-B98A-D149CE430BA5}" type="slidenum">
              <a:rPr lang="sl-SI" altLang="sl-SI">
                <a:latin typeface="Calibri" panose="020F0502020204030204" pitchFamily="34" charset="0"/>
              </a:rPr>
              <a:pPr/>
              <a:t>6</a:t>
            </a:fld>
            <a:endParaRPr lang="sl-SI" altLang="sl-SI">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0ABEE50-8976-483F-B3D8-6362E2663A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C7C7038-BDB3-49A2-9640-DF718B06C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7412" name="Slide Number Placeholder 3">
            <a:extLst>
              <a:ext uri="{FF2B5EF4-FFF2-40B4-BE49-F238E27FC236}">
                <a16:creationId xmlns:a16="http://schemas.microsoft.com/office/drawing/2014/main" id="{C3D516AE-DE23-411C-ADAD-D6BFB0B1F9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7E73674C-4E9B-4780-83D8-2F30D6153890}" type="slidenum">
              <a:rPr lang="sl-SI" altLang="sl-SI">
                <a:latin typeface="Calibri" panose="020F0502020204030204" pitchFamily="34" charset="0"/>
              </a:rPr>
              <a:pPr/>
              <a:t>7</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id="{C0B12359-30C9-46AE-B222-C385BC9A4575}"/>
              </a:ext>
            </a:extLst>
          </p:cNvPr>
          <p:cNvSpPr>
            <a:spLocks noGrp="1"/>
          </p:cNvSpPr>
          <p:nvPr>
            <p:ph type="dt" sz="half" idx="10"/>
          </p:nvPr>
        </p:nvSpPr>
        <p:spPr/>
        <p:txBody>
          <a:bodyPr/>
          <a:lstStyle>
            <a:lvl1pPr>
              <a:defRPr/>
            </a:lvl1pPr>
          </a:lstStyle>
          <a:p>
            <a:pPr>
              <a:defRPr/>
            </a:pPr>
            <a:fld id="{FBCE9AAF-8C22-4EA0-AEFD-4155A1CB86AA}" type="datetimeFigureOut">
              <a:rPr lang="sl-SI"/>
              <a:pPr>
                <a:defRPr/>
              </a:pPr>
              <a:t>30. 05. 2019</a:t>
            </a:fld>
            <a:endParaRPr lang="sl-SI"/>
          </a:p>
        </p:txBody>
      </p:sp>
      <p:sp>
        <p:nvSpPr>
          <p:cNvPr id="5" name="Footer Placeholder 2">
            <a:extLst>
              <a:ext uri="{FF2B5EF4-FFF2-40B4-BE49-F238E27FC236}">
                <a16:creationId xmlns:a16="http://schemas.microsoft.com/office/drawing/2014/main" id="{382AA77A-39F6-4158-8D58-2C37C9283EDF}"/>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0170CAAE-7E4E-406F-A459-7E65661F8203}"/>
              </a:ext>
            </a:extLst>
          </p:cNvPr>
          <p:cNvSpPr>
            <a:spLocks noGrp="1"/>
          </p:cNvSpPr>
          <p:nvPr>
            <p:ph type="sldNum" sz="quarter" idx="12"/>
          </p:nvPr>
        </p:nvSpPr>
        <p:spPr/>
        <p:txBody>
          <a:bodyPr/>
          <a:lstStyle>
            <a:lvl1pPr>
              <a:defRPr/>
            </a:lvl1pPr>
          </a:lstStyle>
          <a:p>
            <a:fld id="{6B2B10DA-C075-4821-8FE0-381C296769AC}" type="slidenum">
              <a:rPr lang="sl-SI" altLang="sl-SI"/>
              <a:pPr/>
              <a:t>‹#›</a:t>
            </a:fld>
            <a:endParaRPr lang="sl-SI" altLang="sl-SI"/>
          </a:p>
        </p:txBody>
      </p:sp>
    </p:spTree>
    <p:extLst>
      <p:ext uri="{BB962C8B-B14F-4D97-AF65-F5344CB8AC3E}">
        <p14:creationId xmlns:p14="http://schemas.microsoft.com/office/powerpoint/2010/main" val="249744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E780E37-75EC-4349-AAA7-167996D967D1}"/>
              </a:ext>
            </a:extLst>
          </p:cNvPr>
          <p:cNvSpPr>
            <a:spLocks noGrp="1"/>
          </p:cNvSpPr>
          <p:nvPr>
            <p:ph type="dt" sz="half" idx="10"/>
          </p:nvPr>
        </p:nvSpPr>
        <p:spPr/>
        <p:txBody>
          <a:bodyPr/>
          <a:lstStyle>
            <a:lvl1pPr>
              <a:defRPr/>
            </a:lvl1pPr>
          </a:lstStyle>
          <a:p>
            <a:pPr>
              <a:defRPr/>
            </a:pPr>
            <a:fld id="{1C648F9F-8973-40AC-A743-0DEF5C27A275}" type="datetimeFigureOut">
              <a:rPr lang="sl-SI"/>
              <a:pPr>
                <a:defRPr/>
              </a:pPr>
              <a:t>30. 05. 2019</a:t>
            </a:fld>
            <a:endParaRPr lang="sl-SI"/>
          </a:p>
        </p:txBody>
      </p:sp>
      <p:sp>
        <p:nvSpPr>
          <p:cNvPr id="5" name="Footer Placeholder 2">
            <a:extLst>
              <a:ext uri="{FF2B5EF4-FFF2-40B4-BE49-F238E27FC236}">
                <a16:creationId xmlns:a16="http://schemas.microsoft.com/office/drawing/2014/main" id="{3256B038-2867-44AE-981A-BAEE435275EC}"/>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219CB9AD-FBE0-4CC3-A34A-DEDD667C5AF7}"/>
              </a:ext>
            </a:extLst>
          </p:cNvPr>
          <p:cNvSpPr>
            <a:spLocks noGrp="1"/>
          </p:cNvSpPr>
          <p:nvPr>
            <p:ph type="sldNum" sz="quarter" idx="12"/>
          </p:nvPr>
        </p:nvSpPr>
        <p:spPr/>
        <p:txBody>
          <a:bodyPr/>
          <a:lstStyle>
            <a:lvl1pPr>
              <a:defRPr/>
            </a:lvl1pPr>
          </a:lstStyle>
          <a:p>
            <a:fld id="{023A3ABC-B515-4BF0-8BC9-79CB71F75643}" type="slidenum">
              <a:rPr lang="sl-SI" altLang="sl-SI"/>
              <a:pPr/>
              <a:t>‹#›</a:t>
            </a:fld>
            <a:endParaRPr lang="sl-SI" altLang="sl-SI"/>
          </a:p>
        </p:txBody>
      </p:sp>
    </p:spTree>
    <p:extLst>
      <p:ext uri="{BB962C8B-B14F-4D97-AF65-F5344CB8AC3E}">
        <p14:creationId xmlns:p14="http://schemas.microsoft.com/office/powerpoint/2010/main" val="202507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D1A4F00B-BD15-4707-BA1B-213250EE6DFC}"/>
              </a:ext>
            </a:extLst>
          </p:cNvPr>
          <p:cNvSpPr>
            <a:spLocks noGrp="1"/>
          </p:cNvSpPr>
          <p:nvPr>
            <p:ph type="dt" sz="half" idx="10"/>
          </p:nvPr>
        </p:nvSpPr>
        <p:spPr/>
        <p:txBody>
          <a:bodyPr/>
          <a:lstStyle>
            <a:lvl1pPr>
              <a:defRPr/>
            </a:lvl1pPr>
          </a:lstStyle>
          <a:p>
            <a:pPr>
              <a:defRPr/>
            </a:pPr>
            <a:fld id="{04B388A7-E45A-45C9-9749-58FF0EB582D9}" type="datetimeFigureOut">
              <a:rPr lang="sl-SI"/>
              <a:pPr>
                <a:defRPr/>
              </a:pPr>
              <a:t>30. 05. 2019</a:t>
            </a:fld>
            <a:endParaRPr lang="sl-SI"/>
          </a:p>
        </p:txBody>
      </p:sp>
      <p:sp>
        <p:nvSpPr>
          <p:cNvPr id="5" name="Footer Placeholder 2">
            <a:extLst>
              <a:ext uri="{FF2B5EF4-FFF2-40B4-BE49-F238E27FC236}">
                <a16:creationId xmlns:a16="http://schemas.microsoft.com/office/drawing/2014/main" id="{863CB012-2A7D-43CE-83C6-3D8E3AB5750B}"/>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2B27E163-835D-4B28-A02E-6252BA377665}"/>
              </a:ext>
            </a:extLst>
          </p:cNvPr>
          <p:cNvSpPr>
            <a:spLocks noGrp="1"/>
          </p:cNvSpPr>
          <p:nvPr>
            <p:ph type="sldNum" sz="quarter" idx="12"/>
          </p:nvPr>
        </p:nvSpPr>
        <p:spPr/>
        <p:txBody>
          <a:bodyPr/>
          <a:lstStyle>
            <a:lvl1pPr>
              <a:defRPr/>
            </a:lvl1pPr>
          </a:lstStyle>
          <a:p>
            <a:fld id="{E9EA3CC8-8C46-436B-8F83-0FAA7D67F5C1}" type="slidenum">
              <a:rPr lang="sl-SI" altLang="sl-SI"/>
              <a:pPr/>
              <a:t>‹#›</a:t>
            </a:fld>
            <a:endParaRPr lang="sl-SI" altLang="sl-SI"/>
          </a:p>
        </p:txBody>
      </p:sp>
    </p:spTree>
    <p:extLst>
      <p:ext uri="{BB962C8B-B14F-4D97-AF65-F5344CB8AC3E}">
        <p14:creationId xmlns:p14="http://schemas.microsoft.com/office/powerpoint/2010/main" val="121659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B1739B6-01DB-4B18-9639-08647522CB13}"/>
              </a:ext>
            </a:extLst>
          </p:cNvPr>
          <p:cNvSpPr>
            <a:spLocks noGrp="1"/>
          </p:cNvSpPr>
          <p:nvPr>
            <p:ph type="dt" sz="half" idx="10"/>
          </p:nvPr>
        </p:nvSpPr>
        <p:spPr/>
        <p:txBody>
          <a:bodyPr/>
          <a:lstStyle>
            <a:lvl1pPr>
              <a:defRPr/>
            </a:lvl1pPr>
          </a:lstStyle>
          <a:p>
            <a:pPr>
              <a:defRPr/>
            </a:pPr>
            <a:fld id="{6908E0CF-CF9C-42E1-8181-367B87C8EF51}" type="datetimeFigureOut">
              <a:rPr lang="sl-SI"/>
              <a:pPr>
                <a:defRPr/>
              </a:pPr>
              <a:t>30. 05. 2019</a:t>
            </a:fld>
            <a:endParaRPr lang="sl-SI"/>
          </a:p>
        </p:txBody>
      </p:sp>
      <p:sp>
        <p:nvSpPr>
          <p:cNvPr id="5" name="Footer Placeholder 2">
            <a:extLst>
              <a:ext uri="{FF2B5EF4-FFF2-40B4-BE49-F238E27FC236}">
                <a16:creationId xmlns:a16="http://schemas.microsoft.com/office/drawing/2014/main" id="{D5DB0F06-30F1-4B62-8F19-EDB709C1FA5F}"/>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3BDCEDA5-D549-450A-8CC3-6C300D7A21A1}"/>
              </a:ext>
            </a:extLst>
          </p:cNvPr>
          <p:cNvSpPr>
            <a:spLocks noGrp="1"/>
          </p:cNvSpPr>
          <p:nvPr>
            <p:ph type="sldNum" sz="quarter" idx="12"/>
          </p:nvPr>
        </p:nvSpPr>
        <p:spPr/>
        <p:txBody>
          <a:bodyPr/>
          <a:lstStyle>
            <a:lvl1pPr>
              <a:defRPr/>
            </a:lvl1pPr>
          </a:lstStyle>
          <a:p>
            <a:fld id="{7AEC27AF-BC7D-4129-8DE4-8942E0D28A4E}" type="slidenum">
              <a:rPr lang="sl-SI" altLang="sl-SI"/>
              <a:pPr/>
              <a:t>‹#›</a:t>
            </a:fld>
            <a:endParaRPr lang="sl-SI" altLang="sl-SI"/>
          </a:p>
        </p:txBody>
      </p:sp>
    </p:spTree>
    <p:extLst>
      <p:ext uri="{BB962C8B-B14F-4D97-AF65-F5344CB8AC3E}">
        <p14:creationId xmlns:p14="http://schemas.microsoft.com/office/powerpoint/2010/main" val="292869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47E486B1-55BE-4D79-9138-33A6E127B2C0}"/>
              </a:ext>
            </a:extLst>
          </p:cNvPr>
          <p:cNvSpPr>
            <a:spLocks noGrp="1"/>
          </p:cNvSpPr>
          <p:nvPr>
            <p:ph type="dt" sz="half" idx="10"/>
          </p:nvPr>
        </p:nvSpPr>
        <p:spPr/>
        <p:txBody>
          <a:bodyPr/>
          <a:lstStyle>
            <a:lvl1pPr>
              <a:defRPr/>
            </a:lvl1pPr>
          </a:lstStyle>
          <a:p>
            <a:pPr>
              <a:defRPr/>
            </a:pPr>
            <a:fld id="{6F32139E-CDAE-4BEF-816A-3E1054DAE52E}" type="datetimeFigureOut">
              <a:rPr lang="sl-SI"/>
              <a:pPr>
                <a:defRPr/>
              </a:pPr>
              <a:t>30. 05. 2019</a:t>
            </a:fld>
            <a:endParaRPr lang="sl-SI"/>
          </a:p>
        </p:txBody>
      </p:sp>
      <p:sp>
        <p:nvSpPr>
          <p:cNvPr id="5" name="Footer Placeholder 4">
            <a:extLst>
              <a:ext uri="{FF2B5EF4-FFF2-40B4-BE49-F238E27FC236}">
                <a16:creationId xmlns:a16="http://schemas.microsoft.com/office/drawing/2014/main" id="{7151DA41-E57F-404D-9535-249CA5F46E23}"/>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4856A72F-6417-43CE-93B8-B373B3C3B233}"/>
              </a:ext>
            </a:extLst>
          </p:cNvPr>
          <p:cNvSpPr>
            <a:spLocks noGrp="1"/>
          </p:cNvSpPr>
          <p:nvPr>
            <p:ph type="sldNum" sz="quarter" idx="12"/>
          </p:nvPr>
        </p:nvSpPr>
        <p:spPr/>
        <p:txBody>
          <a:bodyPr/>
          <a:lstStyle>
            <a:lvl1pPr>
              <a:defRPr/>
            </a:lvl1pPr>
          </a:lstStyle>
          <a:p>
            <a:fld id="{FDDBFB83-F4F6-4A8B-A13F-878B4B3ACC89}" type="slidenum">
              <a:rPr lang="sl-SI" altLang="sl-SI"/>
              <a:pPr/>
              <a:t>‹#›</a:t>
            </a:fld>
            <a:endParaRPr lang="sl-SI" altLang="sl-SI"/>
          </a:p>
        </p:txBody>
      </p:sp>
    </p:spTree>
    <p:extLst>
      <p:ext uri="{BB962C8B-B14F-4D97-AF65-F5344CB8AC3E}">
        <p14:creationId xmlns:p14="http://schemas.microsoft.com/office/powerpoint/2010/main" val="4412684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2324FF87-2780-442E-BDA1-AE1F98D39504}"/>
              </a:ext>
            </a:extLst>
          </p:cNvPr>
          <p:cNvSpPr>
            <a:spLocks noGrp="1"/>
          </p:cNvSpPr>
          <p:nvPr>
            <p:ph type="dt" sz="half" idx="10"/>
          </p:nvPr>
        </p:nvSpPr>
        <p:spPr/>
        <p:txBody>
          <a:bodyPr/>
          <a:lstStyle>
            <a:lvl1pPr>
              <a:defRPr/>
            </a:lvl1pPr>
          </a:lstStyle>
          <a:p>
            <a:pPr>
              <a:defRPr/>
            </a:pPr>
            <a:fld id="{30BD7E32-BFD0-4C44-A0EF-551CBE52E8C0}" type="datetimeFigureOut">
              <a:rPr lang="sl-SI"/>
              <a:pPr>
                <a:defRPr/>
              </a:pPr>
              <a:t>30. 05. 2019</a:t>
            </a:fld>
            <a:endParaRPr lang="sl-SI"/>
          </a:p>
        </p:txBody>
      </p:sp>
      <p:sp>
        <p:nvSpPr>
          <p:cNvPr id="6" name="Footer Placeholder 2">
            <a:extLst>
              <a:ext uri="{FF2B5EF4-FFF2-40B4-BE49-F238E27FC236}">
                <a16:creationId xmlns:a16="http://schemas.microsoft.com/office/drawing/2014/main" id="{AB3820A6-0D14-48DB-9DB9-DCF015750E7C}"/>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9CD0F298-7634-46D9-B2AB-44A2F0E2AD2B}"/>
              </a:ext>
            </a:extLst>
          </p:cNvPr>
          <p:cNvSpPr>
            <a:spLocks noGrp="1"/>
          </p:cNvSpPr>
          <p:nvPr>
            <p:ph type="sldNum" sz="quarter" idx="12"/>
          </p:nvPr>
        </p:nvSpPr>
        <p:spPr/>
        <p:txBody>
          <a:bodyPr/>
          <a:lstStyle>
            <a:lvl1pPr>
              <a:defRPr/>
            </a:lvl1pPr>
          </a:lstStyle>
          <a:p>
            <a:fld id="{F4A9FF5E-296A-4213-980A-99246358BAC2}" type="slidenum">
              <a:rPr lang="sl-SI" altLang="sl-SI"/>
              <a:pPr/>
              <a:t>‹#›</a:t>
            </a:fld>
            <a:endParaRPr lang="sl-SI" altLang="sl-SI"/>
          </a:p>
        </p:txBody>
      </p:sp>
    </p:spTree>
    <p:extLst>
      <p:ext uri="{BB962C8B-B14F-4D97-AF65-F5344CB8AC3E}">
        <p14:creationId xmlns:p14="http://schemas.microsoft.com/office/powerpoint/2010/main" val="425305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EE62960B-4848-49AF-B312-2963BE168906}"/>
              </a:ext>
            </a:extLst>
          </p:cNvPr>
          <p:cNvSpPr>
            <a:spLocks noGrp="1"/>
          </p:cNvSpPr>
          <p:nvPr>
            <p:ph type="dt" sz="half" idx="10"/>
          </p:nvPr>
        </p:nvSpPr>
        <p:spPr/>
        <p:txBody>
          <a:bodyPr/>
          <a:lstStyle>
            <a:lvl1pPr>
              <a:defRPr/>
            </a:lvl1pPr>
          </a:lstStyle>
          <a:p>
            <a:pPr>
              <a:defRPr/>
            </a:pPr>
            <a:fld id="{F86FD547-92DD-4BFC-9713-0785697F3286}" type="datetimeFigureOut">
              <a:rPr lang="sl-SI"/>
              <a:pPr>
                <a:defRPr/>
              </a:pPr>
              <a:t>30. 05. 2019</a:t>
            </a:fld>
            <a:endParaRPr lang="sl-SI"/>
          </a:p>
        </p:txBody>
      </p:sp>
      <p:sp>
        <p:nvSpPr>
          <p:cNvPr id="8" name="Footer Placeholder 2">
            <a:extLst>
              <a:ext uri="{FF2B5EF4-FFF2-40B4-BE49-F238E27FC236}">
                <a16:creationId xmlns:a16="http://schemas.microsoft.com/office/drawing/2014/main" id="{10C3139E-4491-42FC-A6F8-DF9A336C8505}"/>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22">
            <a:extLst>
              <a:ext uri="{FF2B5EF4-FFF2-40B4-BE49-F238E27FC236}">
                <a16:creationId xmlns:a16="http://schemas.microsoft.com/office/drawing/2014/main" id="{EF7C34F7-9C54-468D-9B30-E9A5772E257D}"/>
              </a:ext>
            </a:extLst>
          </p:cNvPr>
          <p:cNvSpPr>
            <a:spLocks noGrp="1"/>
          </p:cNvSpPr>
          <p:nvPr>
            <p:ph type="sldNum" sz="quarter" idx="12"/>
          </p:nvPr>
        </p:nvSpPr>
        <p:spPr/>
        <p:txBody>
          <a:bodyPr/>
          <a:lstStyle>
            <a:lvl1pPr>
              <a:defRPr/>
            </a:lvl1pPr>
          </a:lstStyle>
          <a:p>
            <a:fld id="{19674CDE-31A5-477A-B5E0-127B40E2B739}" type="slidenum">
              <a:rPr lang="sl-SI" altLang="sl-SI"/>
              <a:pPr/>
              <a:t>‹#›</a:t>
            </a:fld>
            <a:endParaRPr lang="sl-SI" altLang="sl-SI"/>
          </a:p>
        </p:txBody>
      </p:sp>
    </p:spTree>
    <p:extLst>
      <p:ext uri="{BB962C8B-B14F-4D97-AF65-F5344CB8AC3E}">
        <p14:creationId xmlns:p14="http://schemas.microsoft.com/office/powerpoint/2010/main" val="44703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25B27568-93B0-4AC8-90DA-984B42D4F3B4}"/>
              </a:ext>
            </a:extLst>
          </p:cNvPr>
          <p:cNvSpPr>
            <a:spLocks noGrp="1"/>
          </p:cNvSpPr>
          <p:nvPr>
            <p:ph type="dt" sz="half" idx="10"/>
          </p:nvPr>
        </p:nvSpPr>
        <p:spPr/>
        <p:txBody>
          <a:bodyPr/>
          <a:lstStyle>
            <a:lvl1pPr>
              <a:defRPr/>
            </a:lvl1pPr>
          </a:lstStyle>
          <a:p>
            <a:pPr>
              <a:defRPr/>
            </a:pPr>
            <a:fld id="{1EF10327-802C-4211-8452-38420BA5AD77}" type="datetimeFigureOut">
              <a:rPr lang="sl-SI"/>
              <a:pPr>
                <a:defRPr/>
              </a:pPr>
              <a:t>30. 05. 2019</a:t>
            </a:fld>
            <a:endParaRPr lang="sl-SI"/>
          </a:p>
        </p:txBody>
      </p:sp>
      <p:sp>
        <p:nvSpPr>
          <p:cNvPr id="4" name="Footer Placeholder 2">
            <a:extLst>
              <a:ext uri="{FF2B5EF4-FFF2-40B4-BE49-F238E27FC236}">
                <a16:creationId xmlns:a16="http://schemas.microsoft.com/office/drawing/2014/main" id="{CF131426-DF1E-4789-BD62-EB4F14E42E6C}"/>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BE7831B9-0DE5-476C-B9EC-E1D3B1DBE0E6}"/>
              </a:ext>
            </a:extLst>
          </p:cNvPr>
          <p:cNvSpPr>
            <a:spLocks noGrp="1"/>
          </p:cNvSpPr>
          <p:nvPr>
            <p:ph type="sldNum" sz="quarter" idx="12"/>
          </p:nvPr>
        </p:nvSpPr>
        <p:spPr/>
        <p:txBody>
          <a:bodyPr/>
          <a:lstStyle>
            <a:lvl1pPr>
              <a:defRPr/>
            </a:lvl1pPr>
          </a:lstStyle>
          <a:p>
            <a:fld id="{2D1AF9C1-1A65-4DC4-A387-9FA7807FE13B}" type="slidenum">
              <a:rPr lang="sl-SI" altLang="sl-SI"/>
              <a:pPr/>
              <a:t>‹#›</a:t>
            </a:fld>
            <a:endParaRPr lang="sl-SI" altLang="sl-SI"/>
          </a:p>
        </p:txBody>
      </p:sp>
    </p:spTree>
    <p:extLst>
      <p:ext uri="{BB962C8B-B14F-4D97-AF65-F5344CB8AC3E}">
        <p14:creationId xmlns:p14="http://schemas.microsoft.com/office/powerpoint/2010/main" val="323616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67E17B32-961B-4FEB-83DD-A254C64B2968}"/>
              </a:ext>
            </a:extLst>
          </p:cNvPr>
          <p:cNvSpPr>
            <a:spLocks noGrp="1"/>
          </p:cNvSpPr>
          <p:nvPr>
            <p:ph type="dt" sz="half" idx="10"/>
          </p:nvPr>
        </p:nvSpPr>
        <p:spPr/>
        <p:txBody>
          <a:bodyPr/>
          <a:lstStyle>
            <a:lvl1pPr>
              <a:defRPr/>
            </a:lvl1pPr>
          </a:lstStyle>
          <a:p>
            <a:pPr>
              <a:defRPr/>
            </a:pPr>
            <a:fld id="{E3076658-5059-48B7-9DB1-C51700A86429}" type="datetimeFigureOut">
              <a:rPr lang="sl-SI"/>
              <a:pPr>
                <a:defRPr/>
              </a:pPr>
              <a:t>30. 05. 2019</a:t>
            </a:fld>
            <a:endParaRPr lang="sl-SI"/>
          </a:p>
        </p:txBody>
      </p:sp>
      <p:sp>
        <p:nvSpPr>
          <p:cNvPr id="3" name="Footer Placeholder 2">
            <a:extLst>
              <a:ext uri="{FF2B5EF4-FFF2-40B4-BE49-F238E27FC236}">
                <a16:creationId xmlns:a16="http://schemas.microsoft.com/office/drawing/2014/main" id="{D5B7D2AF-D52A-47B5-A900-C876E24773D1}"/>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22">
            <a:extLst>
              <a:ext uri="{FF2B5EF4-FFF2-40B4-BE49-F238E27FC236}">
                <a16:creationId xmlns:a16="http://schemas.microsoft.com/office/drawing/2014/main" id="{3EF5A514-9067-43CE-92FF-07B4AD351CDE}"/>
              </a:ext>
            </a:extLst>
          </p:cNvPr>
          <p:cNvSpPr>
            <a:spLocks noGrp="1"/>
          </p:cNvSpPr>
          <p:nvPr>
            <p:ph type="sldNum" sz="quarter" idx="12"/>
          </p:nvPr>
        </p:nvSpPr>
        <p:spPr/>
        <p:txBody>
          <a:bodyPr/>
          <a:lstStyle>
            <a:lvl1pPr>
              <a:defRPr/>
            </a:lvl1pPr>
          </a:lstStyle>
          <a:p>
            <a:fld id="{163E7F98-2FEC-4DDC-8934-045D54067DDB}" type="slidenum">
              <a:rPr lang="sl-SI" altLang="sl-SI"/>
              <a:pPr/>
              <a:t>‹#›</a:t>
            </a:fld>
            <a:endParaRPr lang="sl-SI" altLang="sl-SI"/>
          </a:p>
        </p:txBody>
      </p:sp>
    </p:spTree>
    <p:extLst>
      <p:ext uri="{BB962C8B-B14F-4D97-AF65-F5344CB8AC3E}">
        <p14:creationId xmlns:p14="http://schemas.microsoft.com/office/powerpoint/2010/main" val="390646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F6841F94-CCBC-408A-8C48-88B25E346285}"/>
              </a:ext>
            </a:extLst>
          </p:cNvPr>
          <p:cNvSpPr>
            <a:spLocks noGrp="1"/>
          </p:cNvSpPr>
          <p:nvPr>
            <p:ph type="dt" sz="half" idx="10"/>
          </p:nvPr>
        </p:nvSpPr>
        <p:spPr/>
        <p:txBody>
          <a:bodyPr/>
          <a:lstStyle>
            <a:lvl1pPr>
              <a:defRPr/>
            </a:lvl1pPr>
          </a:lstStyle>
          <a:p>
            <a:pPr>
              <a:defRPr/>
            </a:pPr>
            <a:fld id="{49CF7CAD-D3A9-45BC-8F01-461B90BDCA25}" type="datetimeFigureOut">
              <a:rPr lang="sl-SI"/>
              <a:pPr>
                <a:defRPr/>
              </a:pPr>
              <a:t>30. 05. 2019</a:t>
            </a:fld>
            <a:endParaRPr lang="sl-SI"/>
          </a:p>
        </p:txBody>
      </p:sp>
      <p:sp>
        <p:nvSpPr>
          <p:cNvPr id="6" name="Footer Placeholder 2">
            <a:extLst>
              <a:ext uri="{FF2B5EF4-FFF2-40B4-BE49-F238E27FC236}">
                <a16:creationId xmlns:a16="http://schemas.microsoft.com/office/drawing/2014/main" id="{626F0C03-C412-413C-9444-368B83C2D322}"/>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D69D704F-2BE9-4F07-AAA6-74502E5A799E}"/>
              </a:ext>
            </a:extLst>
          </p:cNvPr>
          <p:cNvSpPr>
            <a:spLocks noGrp="1"/>
          </p:cNvSpPr>
          <p:nvPr>
            <p:ph type="sldNum" sz="quarter" idx="12"/>
          </p:nvPr>
        </p:nvSpPr>
        <p:spPr/>
        <p:txBody>
          <a:bodyPr/>
          <a:lstStyle>
            <a:lvl1pPr>
              <a:defRPr/>
            </a:lvl1pPr>
          </a:lstStyle>
          <a:p>
            <a:fld id="{F982A1CD-779A-4846-8E63-D773CDCEC643}" type="slidenum">
              <a:rPr lang="sl-SI" altLang="sl-SI"/>
              <a:pPr/>
              <a:t>‹#›</a:t>
            </a:fld>
            <a:endParaRPr lang="sl-SI" altLang="sl-SI"/>
          </a:p>
        </p:txBody>
      </p:sp>
    </p:spTree>
    <p:extLst>
      <p:ext uri="{BB962C8B-B14F-4D97-AF65-F5344CB8AC3E}">
        <p14:creationId xmlns:p14="http://schemas.microsoft.com/office/powerpoint/2010/main" val="275141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B34ED9C1-3DD6-46DB-BE7A-D823AC511294}"/>
              </a:ext>
            </a:extLst>
          </p:cNvPr>
          <p:cNvSpPr>
            <a:spLocks noGrp="1"/>
          </p:cNvSpPr>
          <p:nvPr>
            <p:ph type="dt" sz="half" idx="10"/>
          </p:nvPr>
        </p:nvSpPr>
        <p:spPr/>
        <p:txBody>
          <a:bodyPr/>
          <a:lstStyle>
            <a:lvl1pPr>
              <a:defRPr/>
            </a:lvl1pPr>
          </a:lstStyle>
          <a:p>
            <a:pPr>
              <a:defRPr/>
            </a:pPr>
            <a:fld id="{22E17FDE-6164-46F1-86BF-BC4AA6D8702C}" type="datetimeFigureOut">
              <a:rPr lang="sl-SI"/>
              <a:pPr>
                <a:defRPr/>
              </a:pPr>
              <a:t>30. 05. 2019</a:t>
            </a:fld>
            <a:endParaRPr lang="sl-SI"/>
          </a:p>
        </p:txBody>
      </p:sp>
      <p:sp>
        <p:nvSpPr>
          <p:cNvPr id="6" name="Footer Placeholder 2">
            <a:extLst>
              <a:ext uri="{FF2B5EF4-FFF2-40B4-BE49-F238E27FC236}">
                <a16:creationId xmlns:a16="http://schemas.microsoft.com/office/drawing/2014/main" id="{5D4A0825-7B81-4B7D-B2B6-2A538EF8F983}"/>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EA80C0B3-BC66-4BD9-B095-52735959EB7F}"/>
              </a:ext>
            </a:extLst>
          </p:cNvPr>
          <p:cNvSpPr>
            <a:spLocks noGrp="1"/>
          </p:cNvSpPr>
          <p:nvPr>
            <p:ph type="sldNum" sz="quarter" idx="12"/>
          </p:nvPr>
        </p:nvSpPr>
        <p:spPr/>
        <p:txBody>
          <a:bodyPr/>
          <a:lstStyle>
            <a:lvl1pPr>
              <a:defRPr/>
            </a:lvl1pPr>
          </a:lstStyle>
          <a:p>
            <a:fld id="{4159022E-9D78-4708-9117-6D652D472D9E}" type="slidenum">
              <a:rPr lang="sl-SI" altLang="sl-SI"/>
              <a:pPr/>
              <a:t>‹#›</a:t>
            </a:fld>
            <a:endParaRPr lang="sl-SI" altLang="sl-SI"/>
          </a:p>
        </p:txBody>
      </p:sp>
    </p:spTree>
    <p:extLst>
      <p:ext uri="{BB962C8B-B14F-4D97-AF65-F5344CB8AC3E}">
        <p14:creationId xmlns:p14="http://schemas.microsoft.com/office/powerpoint/2010/main" val="234062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BFFB44D4-A3C5-4959-836C-4AF47D0690D3}"/>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7112FA69-B647-4FAA-B93D-95D77DE5D6A3}"/>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012B793B-5F3D-438B-8944-A5658BDB2EAB}"/>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00966FF5-720E-47D8-AE3E-4AB2C2864087}" type="datetimeFigureOut">
              <a:rPr lang="sl-SI"/>
              <a:pPr>
                <a:defRPr/>
              </a:pPr>
              <a:t>30. 05. 2019</a:t>
            </a:fld>
            <a:endParaRPr lang="sl-SI"/>
          </a:p>
        </p:txBody>
      </p:sp>
      <p:sp>
        <p:nvSpPr>
          <p:cNvPr id="3" name="Footer Placeholder 2">
            <a:extLst>
              <a:ext uri="{FF2B5EF4-FFF2-40B4-BE49-F238E27FC236}">
                <a16:creationId xmlns:a16="http://schemas.microsoft.com/office/drawing/2014/main" id="{28699912-8B3B-4A5C-AC29-FB4BB68DF752}"/>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sl-SI"/>
          </a:p>
        </p:txBody>
      </p:sp>
      <p:sp>
        <p:nvSpPr>
          <p:cNvPr id="23" name="Slide Number Placeholder 22">
            <a:extLst>
              <a:ext uri="{FF2B5EF4-FFF2-40B4-BE49-F238E27FC236}">
                <a16:creationId xmlns:a16="http://schemas.microsoft.com/office/drawing/2014/main" id="{808258F4-2066-41AB-AF33-A07DC5A0E149}"/>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6086DD57-E4E2-40AB-9AAE-9414B800E85D}"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upload.wikimedia.org/wikipedia/commons/8/8a/Faroe_stamp_079_europe_(fleming).jpg" TargetMode="External"/><Relationship Id="rId3" Type="http://schemas.openxmlformats.org/officeDocument/2006/relationships/hyperlink" Target="http://homepages.rootsweb.ancestry.com/~nobleone/Families/fleming_family.htm" TargetMode="External"/><Relationship Id="rId7" Type="http://schemas.openxmlformats.org/officeDocument/2006/relationships/hyperlink" Target="http://upload.wikimedia.org/wikipedia/en/2/24/Hans_Gude--Landskap_Ved_Tarbert_Castle,_Skottland--1877.jp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api.ning.com/files/3mtz4KUCSvSSN5UotKCwcjdF9DHv0eOEY2eqiRIfZXiS*9dr3nQKJ7jwO9NeB99GfP56-FmGraNRtHxxKKuTvrqa0lGni9Y3/Natural_History_Museum_London_Jan_2006.jpg" TargetMode="External"/><Relationship Id="rId5" Type="http://schemas.openxmlformats.org/officeDocument/2006/relationships/hyperlink" Target="http://herbarium.usu.edu/fungi/FunFacts/Fleming.jpg" TargetMode="External"/><Relationship Id="rId4" Type="http://schemas.openxmlformats.org/officeDocument/2006/relationships/hyperlink" Target="http://sl.wikipedia.org/wiki/Alexander_Flem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8F852-8839-435C-BEEE-D534C3F5F3F3}"/>
              </a:ext>
            </a:extLst>
          </p:cNvPr>
          <p:cNvSpPr>
            <a:spLocks noGrp="1"/>
          </p:cNvSpPr>
          <p:nvPr>
            <p:ph type="ctrTitle"/>
          </p:nvPr>
        </p:nvSpPr>
        <p:spPr>
          <a:xfrm>
            <a:off x="571472" y="571480"/>
            <a:ext cx="8229600" cy="1828800"/>
          </a:xfrm>
        </p:spPr>
        <p:txBody>
          <a:bodyPr/>
          <a:lstStyle/>
          <a:p>
            <a:pPr fontAlgn="auto">
              <a:spcAft>
                <a:spcPts val="0"/>
              </a:spcAft>
              <a:defRPr/>
            </a:pPr>
            <a:r>
              <a:rPr lang="sl-SI" dirty="0"/>
              <a:t>Alexander fleming</a:t>
            </a:r>
          </a:p>
        </p:txBody>
      </p:sp>
      <p:sp>
        <p:nvSpPr>
          <p:cNvPr id="3075" name="Subtitle 2">
            <a:extLst>
              <a:ext uri="{FF2B5EF4-FFF2-40B4-BE49-F238E27FC236}">
                <a16:creationId xmlns:a16="http://schemas.microsoft.com/office/drawing/2014/main" id="{6CBBD262-271C-46EB-ADC3-8B216B41A06E}"/>
              </a:ext>
            </a:extLst>
          </p:cNvPr>
          <p:cNvSpPr>
            <a:spLocks noGrp="1"/>
          </p:cNvSpPr>
          <p:nvPr>
            <p:ph type="subTitle" idx="1"/>
          </p:nvPr>
        </p:nvSpPr>
        <p:spPr>
          <a:xfrm>
            <a:off x="1371600" y="3332163"/>
            <a:ext cx="6400800" cy="1752600"/>
          </a:xfrm>
        </p:spPr>
        <p:txBody>
          <a:bodyPr/>
          <a:lstStyle/>
          <a:p>
            <a:r>
              <a:rPr lang="sl-SI" altLang="sl-SI" sz="4400"/>
              <a:t>Odkril penicilin</a:t>
            </a:r>
          </a:p>
          <a:p>
            <a:r>
              <a:rPr lang="sl-SI" altLang="sl-SI" sz="4400"/>
              <a:t>(antibiotik proti vnetju)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DC35-BC8F-406B-83FA-3B360F5DECA3}"/>
              </a:ext>
            </a:extLst>
          </p:cNvPr>
          <p:cNvSpPr>
            <a:spLocks noGrp="1"/>
          </p:cNvSpPr>
          <p:nvPr>
            <p:ph type="title"/>
          </p:nvPr>
        </p:nvSpPr>
        <p:spPr/>
        <p:txBody>
          <a:bodyPr/>
          <a:lstStyle/>
          <a:p>
            <a:pPr fontAlgn="auto">
              <a:spcAft>
                <a:spcPts val="0"/>
              </a:spcAft>
              <a:defRPr/>
            </a:pPr>
            <a:r>
              <a:rPr lang="sl-SI" dirty="0"/>
              <a:t>SPLOŠNO</a:t>
            </a:r>
          </a:p>
        </p:txBody>
      </p:sp>
      <p:sp>
        <p:nvSpPr>
          <p:cNvPr id="4099" name="Content Placeholder 2">
            <a:extLst>
              <a:ext uri="{FF2B5EF4-FFF2-40B4-BE49-F238E27FC236}">
                <a16:creationId xmlns:a16="http://schemas.microsoft.com/office/drawing/2014/main" id="{FA58D3D6-12CC-4D88-AD71-5D8493A14A55}"/>
              </a:ext>
            </a:extLst>
          </p:cNvPr>
          <p:cNvSpPr>
            <a:spLocks noGrp="1"/>
          </p:cNvSpPr>
          <p:nvPr>
            <p:ph idx="1"/>
          </p:nvPr>
        </p:nvSpPr>
        <p:spPr>
          <a:xfrm>
            <a:off x="500063" y="1285875"/>
            <a:ext cx="8229600" cy="4708525"/>
          </a:xfrm>
          <a:ln>
            <a:solidFill>
              <a:srgbClr val="FF0000"/>
            </a:solidFill>
            <a:miter lim="800000"/>
            <a:headEnd/>
            <a:tailEnd/>
          </a:ln>
        </p:spPr>
        <p:txBody>
          <a:bodyPr/>
          <a:lstStyle/>
          <a:p>
            <a:r>
              <a:rPr lang="sl-SI" altLang="sl-SI" sz="3200"/>
              <a:t>Alexander Fleming je bil britanski bakteriolog škotskega rodu.Odkril je penicilin leta 1928 v Londonu.</a:t>
            </a:r>
          </a:p>
        </p:txBody>
      </p:sp>
      <p:pic>
        <p:nvPicPr>
          <p:cNvPr id="4100" name="Picture 2" descr="http://herbarium.usu.edu/fungi/FunFacts/Fleming.jpg">
            <a:extLst>
              <a:ext uri="{FF2B5EF4-FFF2-40B4-BE49-F238E27FC236}">
                <a16:creationId xmlns:a16="http://schemas.microsoft.com/office/drawing/2014/main" id="{CDC5E316-D2A1-4B50-ADBD-D51030DF9A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2928938"/>
            <a:ext cx="4786312"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0A30-6348-4E5B-8BCC-BCF98B704B71}"/>
              </a:ext>
            </a:extLst>
          </p:cNvPr>
          <p:cNvSpPr>
            <a:spLocks noGrp="1"/>
          </p:cNvSpPr>
          <p:nvPr>
            <p:ph type="title"/>
          </p:nvPr>
        </p:nvSpPr>
        <p:spPr/>
        <p:txBody>
          <a:bodyPr/>
          <a:lstStyle/>
          <a:p>
            <a:pPr fontAlgn="auto">
              <a:spcAft>
                <a:spcPts val="0"/>
              </a:spcAft>
              <a:defRPr/>
            </a:pPr>
            <a:r>
              <a:rPr lang="sl-SI" dirty="0"/>
              <a:t>ŽIVLJENEPIS</a:t>
            </a:r>
          </a:p>
        </p:txBody>
      </p:sp>
      <p:sp>
        <p:nvSpPr>
          <p:cNvPr id="5123" name="Content Placeholder 2">
            <a:extLst>
              <a:ext uri="{FF2B5EF4-FFF2-40B4-BE49-F238E27FC236}">
                <a16:creationId xmlns:a16="http://schemas.microsoft.com/office/drawing/2014/main" id="{714E2AEA-8235-4D8A-990C-818290A79B26}"/>
              </a:ext>
            </a:extLst>
          </p:cNvPr>
          <p:cNvSpPr>
            <a:spLocks noGrp="1"/>
          </p:cNvSpPr>
          <p:nvPr>
            <p:ph idx="1"/>
          </p:nvPr>
        </p:nvSpPr>
        <p:spPr>
          <a:ln>
            <a:solidFill>
              <a:srgbClr val="FF0000"/>
            </a:solidFill>
            <a:miter lim="800000"/>
            <a:headEnd/>
            <a:tailEnd/>
          </a:ln>
        </p:spPr>
        <p:txBody>
          <a:bodyPr/>
          <a:lstStyle/>
          <a:p>
            <a:r>
              <a:rPr lang="sl-SI" altLang="sl-SI" sz="2400"/>
              <a:t>Rodil se je 6.avgusta v 20.stoletju v družini farmarja v škotskem krju Lochfield. S trinajstimi leti se je preselil v London. V začetku 20.stoletju je začel študirati medicino in leta 1908 diplomiral. Že takrat se je ukvarjal z bakteriologijo in eksperimentiral z vzorci salvarzana,tedanjega čudežnega zdravila sifilisu.Umrl je zaradi srčnega napada proti koncu 20.stoletja 11.marca v londonski četrti Chelsea. Pokopan je v kripti stolnice sv. Pavla v Londonu.</a:t>
            </a:r>
          </a:p>
        </p:txBody>
      </p:sp>
      <p:pic>
        <p:nvPicPr>
          <p:cNvPr id="5124" name="Picture 2" descr="http://api.ning.com/files/3mtz4KUCSvSSN5UotKCwcjdF9DHv0eOEY2eqiRIfZXiS*9dr3nQKJ7jwO9NeB99GfP56-FmGraNRtHxxKKuTvrqa0lGni9Y3/Natural_History_Museum_London_Jan_2006.jpg">
            <a:extLst>
              <a:ext uri="{FF2B5EF4-FFF2-40B4-BE49-F238E27FC236}">
                <a16:creationId xmlns:a16="http://schemas.microsoft.com/office/drawing/2014/main" id="{04729E63-D3D3-4B77-AE9E-46533E6820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929188"/>
            <a:ext cx="25717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 descr="http://upload.wikimedia.org/wikipedia/en/2/24/Hans_Gude--Landskap_Ved_Tarbert_Castle,_Skottland--1877.jpg">
            <a:extLst>
              <a:ext uri="{FF2B5EF4-FFF2-40B4-BE49-F238E27FC236}">
                <a16:creationId xmlns:a16="http://schemas.microsoft.com/office/drawing/2014/main" id="{46E23720-F427-4D50-8445-0BB220440C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63" y="4929188"/>
            <a:ext cx="2554287"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Arrow 5">
            <a:extLst>
              <a:ext uri="{FF2B5EF4-FFF2-40B4-BE49-F238E27FC236}">
                <a16:creationId xmlns:a16="http://schemas.microsoft.com/office/drawing/2014/main" id="{AB0656BE-DF9B-44C6-8163-1EF47C38E3D7}"/>
              </a:ext>
            </a:extLst>
          </p:cNvPr>
          <p:cNvSpPr/>
          <p:nvPr/>
        </p:nvSpPr>
        <p:spPr>
          <a:xfrm>
            <a:off x="4000500" y="5429250"/>
            <a:ext cx="1285875" cy="5715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17FB-42A2-474C-8F76-32302DD34BF6}"/>
              </a:ext>
            </a:extLst>
          </p:cNvPr>
          <p:cNvSpPr>
            <a:spLocks noGrp="1"/>
          </p:cNvSpPr>
          <p:nvPr>
            <p:ph type="title"/>
          </p:nvPr>
        </p:nvSpPr>
        <p:spPr/>
        <p:txBody>
          <a:bodyPr/>
          <a:lstStyle/>
          <a:p>
            <a:pPr fontAlgn="auto">
              <a:spcAft>
                <a:spcPts val="0"/>
              </a:spcAft>
              <a:defRPr/>
            </a:pPr>
            <a:r>
              <a:rPr lang="sl-SI" dirty="0"/>
              <a:t>DELO</a:t>
            </a:r>
          </a:p>
        </p:txBody>
      </p:sp>
      <p:sp>
        <p:nvSpPr>
          <p:cNvPr id="3" name="Content Placeholder 2">
            <a:extLst>
              <a:ext uri="{FF2B5EF4-FFF2-40B4-BE49-F238E27FC236}">
                <a16:creationId xmlns:a16="http://schemas.microsoft.com/office/drawing/2014/main" id="{8E56F335-542E-4900-B72D-48C3F47E8478}"/>
              </a:ext>
            </a:extLst>
          </p:cNvPr>
          <p:cNvSpPr>
            <a:spLocks noGrp="1"/>
          </p:cNvSpPr>
          <p:nvPr>
            <p:ph idx="1"/>
          </p:nvPr>
        </p:nvSpPr>
        <p:spPr>
          <a:xfrm>
            <a:off x="457200" y="1600200"/>
            <a:ext cx="8229600" cy="4709160"/>
          </a:xfrm>
          <a:ln>
            <a:solidFill>
              <a:srgbClr val="FF0000"/>
            </a:solidFill>
          </a:ln>
        </p:spPr>
        <p:style>
          <a:lnRef idx="2">
            <a:schemeClr val="accent6">
              <a:shade val="50000"/>
            </a:schemeClr>
          </a:lnRef>
          <a:fillRef idx="1003">
            <a:schemeClr val="dk2"/>
          </a:fillRef>
          <a:effectRef idx="0">
            <a:schemeClr val="accent6"/>
          </a:effectRef>
          <a:fontRef idx="minor">
            <a:schemeClr val="lt1"/>
          </a:fontRef>
        </p:style>
        <p:txBody>
          <a:bodyPr>
            <a:normAutofit/>
          </a:bodyPr>
          <a:lstStyle/>
          <a:p>
            <a:pPr marL="548640" indent="-411480" fontAlgn="auto">
              <a:spcAft>
                <a:spcPts val="0"/>
              </a:spcAft>
              <a:buClr>
                <a:schemeClr val="tx1">
                  <a:shade val="95000"/>
                </a:schemeClr>
              </a:buClr>
              <a:buFont typeface="Wingdings 2"/>
              <a:buChar char=""/>
              <a:defRPr/>
            </a:pPr>
            <a:r>
              <a:rPr lang="sl-SI" sz="2000" dirty="0"/>
              <a:t>Leta 1992 je osamil prvi človeški encim s protibakterijskimi učinkom,lizocim,vendar lizocim ni bil vedno dovolj močan za uničenje bakterijske povzročitelje bolezni.Fleming bi torej ostal tih znastvenik če nebi leta 1928 prišlo do vrste nenavadnih naključij. Ko se je vrnil z dopusta,je na enem od vzorcov stafilokokov opazil rumenozeleno plesen;očitno je bil vzorec onesnažen. Od tega trenutka dalje pa je Fleming za vedno spremenil medicino. Bakterije so se na neosnaženih mestih razširili in onesnaženost je neovirano rastla,na območju s plesnijo pa se je rast ustavila.Fleming je to hotel razložiti tako,da je sklepal da mora plesenizločati snov,ki preprečuje razmnoževanje bakterij. Plesen se je imenovala Penicillium notatum, zato je to aktivno snov imenoval PENICILIN.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366E-2F57-41E5-9670-C75F6E5F89D9}"/>
              </a:ext>
            </a:extLst>
          </p:cNvPr>
          <p:cNvSpPr>
            <a:spLocks noGrp="1"/>
          </p:cNvSpPr>
          <p:nvPr>
            <p:ph type="title"/>
          </p:nvPr>
        </p:nvSpPr>
        <p:spPr/>
        <p:txBody>
          <a:bodyPr>
            <a:noAutofit/>
          </a:bodyPr>
          <a:lstStyle/>
          <a:p>
            <a:pPr fontAlgn="auto">
              <a:spcAft>
                <a:spcPts val="0"/>
              </a:spcAft>
              <a:defRPr/>
            </a:pPr>
            <a:r>
              <a:rPr lang="sl-SI" sz="9600" dirty="0"/>
              <a:t>...</a:t>
            </a:r>
          </a:p>
        </p:txBody>
      </p:sp>
      <p:sp>
        <p:nvSpPr>
          <p:cNvPr id="7171" name="Content Placeholder 2">
            <a:extLst>
              <a:ext uri="{FF2B5EF4-FFF2-40B4-BE49-F238E27FC236}">
                <a16:creationId xmlns:a16="http://schemas.microsoft.com/office/drawing/2014/main" id="{B989B505-111D-481E-9D24-A16F698C4ABD}"/>
              </a:ext>
            </a:extLst>
          </p:cNvPr>
          <p:cNvSpPr>
            <a:spLocks noGrp="1"/>
          </p:cNvSpPr>
          <p:nvPr>
            <p:ph idx="1"/>
          </p:nvPr>
        </p:nvSpPr>
        <p:spPr>
          <a:ln>
            <a:solidFill>
              <a:srgbClr val="FF0000"/>
            </a:solidFill>
            <a:miter lim="800000"/>
            <a:headEnd/>
            <a:tailEnd/>
          </a:ln>
        </p:spPr>
        <p:txBody>
          <a:bodyPr/>
          <a:lstStyle/>
          <a:p>
            <a:r>
              <a:rPr lang="sl-SI" altLang="sl-SI" sz="2000"/>
              <a:t>Ta nova snov pa je bila za človeka neškodljiva. Seveda se je Fleming tega pomembnega odkritja zavedaltakoj. Vendar odločilnega poskusa s katerim bi dejansko dokazal da to zdravilo deluje pa ni izvedel nikoli. Še le po desetih letih so mišim vbrizgali to novo tekočino in takoj se je pokazalo da zdravilo deluje. Kasneje se je Fleming nehal ukvarjati s penicilinom. Flemingov vzorec je pristal v nekem laboratoriju od tam pa so to zdravilo začeli proizvajati v večjih količinah. Z zdravilom so zdravili škrlatinko,pljučnico,turbekullozo,davico in sifilis. Angleški kralj je leta 1944 za zahvalo Fleminga povzdignil v plemiški stan. Leta 1945 pa je bil eden izmed tistih,ki je osvojil Nobelovo nagrado.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6A2F756D-99CF-4EDD-975F-DA61BF890B4A}"/>
              </a:ext>
            </a:extLst>
          </p:cNvPr>
          <p:cNvSpPr>
            <a:spLocks noGrp="1"/>
          </p:cNvSpPr>
          <p:nvPr>
            <p:ph idx="1"/>
          </p:nvPr>
        </p:nvSpPr>
        <p:spPr>
          <a:ln>
            <a:solidFill>
              <a:srgbClr val="FF0000"/>
            </a:solidFill>
            <a:miter lim="800000"/>
            <a:headEnd/>
            <a:tailEnd/>
          </a:ln>
        </p:spPr>
        <p:txBody>
          <a:bodyPr/>
          <a:lstStyle/>
          <a:p>
            <a:r>
              <a:rPr lang="sl-SI" altLang="sl-SI" sz="2000"/>
              <a:t>Objavil je veliko člankov o bakteriologiji,imunologiji,kemoterapiji.</a:t>
            </a:r>
          </a:p>
          <a:p>
            <a:r>
              <a:rPr lang="sl-SI" altLang="sl-SI" sz="2000"/>
              <a:t>Prislužil si je Nobelovo nagrado(medicina)</a:t>
            </a:r>
          </a:p>
          <a:p>
            <a:r>
              <a:rPr lang="sl-SI" altLang="sl-SI" sz="2000"/>
              <a:t>V spomin Flemingu so posvetili znamko Ferskih otokov</a:t>
            </a:r>
          </a:p>
          <a:p>
            <a:r>
              <a:rPr lang="sl-SI" altLang="sl-SI" sz="2000"/>
              <a:t>Poročil se je z Catherine Robertson,z njo pa je imel tri otroke.</a:t>
            </a:r>
          </a:p>
        </p:txBody>
      </p:sp>
      <p:sp>
        <p:nvSpPr>
          <p:cNvPr id="4" name="Title 3">
            <a:extLst>
              <a:ext uri="{FF2B5EF4-FFF2-40B4-BE49-F238E27FC236}">
                <a16:creationId xmlns:a16="http://schemas.microsoft.com/office/drawing/2014/main" id="{71D0643E-085D-48FE-9722-CD479169CC1E}"/>
              </a:ext>
            </a:extLst>
          </p:cNvPr>
          <p:cNvSpPr>
            <a:spLocks noGrp="1"/>
          </p:cNvSpPr>
          <p:nvPr>
            <p:ph type="title"/>
          </p:nvPr>
        </p:nvSpPr>
        <p:spPr/>
        <p:txBody>
          <a:bodyPr/>
          <a:lstStyle/>
          <a:p>
            <a:pPr fontAlgn="auto">
              <a:spcAft>
                <a:spcPts val="0"/>
              </a:spcAft>
              <a:defRPr/>
            </a:pPr>
            <a:r>
              <a:rPr lang="sl-SI" dirty="0"/>
              <a:t>ZANIMIVOSTI</a:t>
            </a:r>
          </a:p>
        </p:txBody>
      </p:sp>
      <p:pic>
        <p:nvPicPr>
          <p:cNvPr id="8196" name="Picture 2" descr="http://upload.wikimedia.org/wikipedia/commons/8/8a/Faroe_stamp_079_europe_%28fleming%29.jpg">
            <a:extLst>
              <a:ext uri="{FF2B5EF4-FFF2-40B4-BE49-F238E27FC236}">
                <a16:creationId xmlns:a16="http://schemas.microsoft.com/office/drawing/2014/main" id="{FCE9B320-7E8E-44AA-A390-A8E40077D0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522">
            <a:off x="865188" y="3594100"/>
            <a:ext cx="31146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6">
            <a:extLst>
              <a:ext uri="{FF2B5EF4-FFF2-40B4-BE49-F238E27FC236}">
                <a16:creationId xmlns:a16="http://schemas.microsoft.com/office/drawing/2014/main" id="{24269C6E-3438-46C6-B89F-E5BDBC788196}"/>
              </a:ext>
            </a:extLst>
          </p:cNvPr>
          <p:cNvSpPr txBox="1">
            <a:spLocks noChangeArrowheads="1"/>
          </p:cNvSpPr>
          <p:nvPr/>
        </p:nvSpPr>
        <p:spPr bwMode="auto">
          <a:xfrm>
            <a:off x="4786313" y="4286250"/>
            <a:ext cx="3000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r>
              <a:rPr lang="sl-SI" altLang="sl-SI" sz="2400"/>
              <a:t>Znamka Ferskih otokov v spomin Flemingu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8AB9-D820-41AC-BF1C-490051EDDC8D}"/>
              </a:ext>
            </a:extLst>
          </p:cNvPr>
          <p:cNvSpPr>
            <a:spLocks noGrp="1"/>
          </p:cNvSpPr>
          <p:nvPr>
            <p:ph type="title"/>
          </p:nvPr>
        </p:nvSpPr>
        <p:spPr/>
        <p:txBody>
          <a:bodyPr>
            <a:normAutofit fontScale="90000"/>
          </a:bodyPr>
          <a:lstStyle/>
          <a:p>
            <a:pPr fontAlgn="auto">
              <a:spcAft>
                <a:spcPts val="0"/>
              </a:spcAft>
              <a:defRPr/>
            </a:pPr>
            <a:r>
              <a:rPr lang="sl-SI" dirty="0"/>
              <a:t>VIRI</a:t>
            </a:r>
            <a:br>
              <a:rPr lang="sl-SI" dirty="0"/>
            </a:br>
            <a:endParaRPr lang="sl-SI" dirty="0"/>
          </a:p>
        </p:txBody>
      </p:sp>
      <p:sp>
        <p:nvSpPr>
          <p:cNvPr id="3" name="Content Placeholder 2">
            <a:extLst>
              <a:ext uri="{FF2B5EF4-FFF2-40B4-BE49-F238E27FC236}">
                <a16:creationId xmlns:a16="http://schemas.microsoft.com/office/drawing/2014/main" id="{C0F661ED-3E08-4665-B808-FA49FF8EC276}"/>
              </a:ext>
            </a:extLst>
          </p:cNvPr>
          <p:cNvSpPr>
            <a:spLocks noGrp="1"/>
          </p:cNvSpPr>
          <p:nvPr>
            <p:ph idx="1"/>
          </p:nvPr>
        </p:nvSpPr>
        <p:spPr/>
        <p:txBody>
          <a:bodyPr>
            <a:normAutofit fontScale="85000" lnSpcReduction="10000"/>
          </a:bodyPr>
          <a:lstStyle/>
          <a:p>
            <a:pPr marL="548640" indent="-411480" fontAlgn="auto">
              <a:spcAft>
                <a:spcPts val="0"/>
              </a:spcAft>
              <a:buClr>
                <a:schemeClr val="tx1">
                  <a:shade val="95000"/>
                </a:schemeClr>
              </a:buClr>
              <a:buFont typeface="Wingdings 2"/>
              <a:buChar char=""/>
              <a:defRPr/>
            </a:pPr>
            <a:r>
              <a:rPr lang="sl-SI" sz="2600" u="sng" dirty="0">
                <a:hlinkClick r:id="rId3"/>
              </a:rPr>
              <a:t>http://homepages.rootsweb.ancestry.com/~nobleone/Families/fleming_family.htm</a:t>
            </a:r>
            <a:endParaRPr lang="sl-SI" sz="2600" dirty="0"/>
          </a:p>
          <a:p>
            <a:pPr marL="548640" indent="-411480" fontAlgn="auto">
              <a:spcAft>
                <a:spcPts val="0"/>
              </a:spcAft>
              <a:buClr>
                <a:schemeClr val="tx1">
                  <a:shade val="95000"/>
                </a:schemeClr>
              </a:buClr>
              <a:buFont typeface="Wingdings 2"/>
              <a:buChar char=""/>
              <a:defRPr/>
            </a:pPr>
            <a:r>
              <a:rPr lang="sl-SI" sz="2600" u="sng" dirty="0">
                <a:hlinkClick r:id="rId4"/>
              </a:rPr>
              <a:t>http://sl.wikipedia.org/wiki/Alexander_Fleming</a:t>
            </a:r>
            <a:endParaRPr lang="sl-SI" sz="2600" dirty="0"/>
          </a:p>
          <a:p>
            <a:pPr marL="548640" indent="-411480" fontAlgn="auto">
              <a:spcAft>
                <a:spcPts val="0"/>
              </a:spcAft>
              <a:buClr>
                <a:schemeClr val="tx1">
                  <a:shade val="95000"/>
                </a:schemeClr>
              </a:buClr>
              <a:buFont typeface="Wingdings 2"/>
              <a:buChar char=""/>
              <a:defRPr/>
            </a:pPr>
            <a:r>
              <a:rPr lang="sl-SI" sz="2600" u="sng" dirty="0">
                <a:hlinkClick r:id="rId5"/>
              </a:rPr>
              <a:t>http://herbarium.usu.edu/fungi/FunFacts/Fleming.jpg</a:t>
            </a:r>
            <a:endParaRPr lang="sl-SI" sz="2600" dirty="0"/>
          </a:p>
          <a:p>
            <a:pPr marL="548640" indent="-411480" fontAlgn="auto">
              <a:spcAft>
                <a:spcPts val="0"/>
              </a:spcAft>
              <a:buClr>
                <a:schemeClr val="tx1">
                  <a:shade val="95000"/>
                </a:schemeClr>
              </a:buClr>
              <a:buFont typeface="Wingdings 2"/>
              <a:buChar char=""/>
              <a:defRPr/>
            </a:pPr>
            <a:r>
              <a:rPr lang="sl-SI" sz="2600" u="sng" dirty="0">
                <a:hlinkClick r:id="rId6"/>
              </a:rPr>
              <a:t>http://api.ning.com/files/3mtz4KUCSvSSN5UotKCwcjdF9DHv0eOEY2eqiRIfZXiS*9dr3nQKJ7jwO9NeB99GfP56-FmGraNRtHxxKKuTvrqa0lGni9Y3/Natural_History_Museum_London_Jan_2006.jpg</a:t>
            </a:r>
            <a:endParaRPr lang="sl-SI" sz="2600" dirty="0"/>
          </a:p>
          <a:p>
            <a:pPr marL="548640" indent="-411480" fontAlgn="auto">
              <a:spcAft>
                <a:spcPts val="0"/>
              </a:spcAft>
              <a:buClr>
                <a:schemeClr val="tx1">
                  <a:shade val="95000"/>
                </a:schemeClr>
              </a:buClr>
              <a:buFont typeface="Wingdings 2"/>
              <a:buChar char=""/>
              <a:defRPr/>
            </a:pPr>
            <a:r>
              <a:rPr lang="sl-SI" sz="2600" u="sng" dirty="0">
                <a:hlinkClick r:id="rId7"/>
              </a:rPr>
              <a:t>http://upload.wikimedia.org/wikipedia/en/2/24/Hans_Gude--Landskap_Ved_Tarbert_Castle,_Skottland--1877.jpg</a:t>
            </a:r>
            <a:endParaRPr lang="sl-SI" sz="2600" dirty="0"/>
          </a:p>
          <a:p>
            <a:pPr marL="548640" indent="-411480" fontAlgn="auto">
              <a:spcAft>
                <a:spcPts val="0"/>
              </a:spcAft>
              <a:buClr>
                <a:schemeClr val="tx1">
                  <a:shade val="95000"/>
                </a:schemeClr>
              </a:buClr>
              <a:buFont typeface="Wingdings 2"/>
              <a:buChar char=""/>
              <a:defRPr/>
            </a:pPr>
            <a:r>
              <a:rPr lang="sl-SI" sz="2600" u="sng" dirty="0">
                <a:hlinkClick r:id="rId8"/>
              </a:rPr>
              <a:t>http://upload.wikimedia.org/wikipedia/commons/8/8a/Faroe_stamp_079_europe_%28fleming%29.jpg</a:t>
            </a:r>
            <a:endParaRPr lang="sl-SI" sz="2600" dirty="0"/>
          </a:p>
          <a:p>
            <a:pPr marL="548640" indent="-411480" fontAlgn="auto">
              <a:spcAft>
                <a:spcPts val="0"/>
              </a:spcAft>
              <a:buClr>
                <a:schemeClr val="tx1">
                  <a:shade val="95000"/>
                </a:schemeClr>
              </a:buClr>
              <a:buFont typeface="Wingdings 2"/>
              <a:buChar char=""/>
              <a:defRPr/>
            </a:pPr>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568</Words>
  <Application>Microsoft Office PowerPoint</Application>
  <PresentationFormat>On-screen Show (4:3)</PresentationFormat>
  <Paragraphs>31</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Book Antiqua</vt:lpstr>
      <vt:lpstr>Calibri</vt:lpstr>
      <vt:lpstr>Lucida Sans</vt:lpstr>
      <vt:lpstr>Wingdings</vt:lpstr>
      <vt:lpstr>Wingdings 2</vt:lpstr>
      <vt:lpstr>Wingdings 3</vt:lpstr>
      <vt:lpstr>Apex</vt:lpstr>
      <vt:lpstr>Alexander fleming</vt:lpstr>
      <vt:lpstr>SPLOŠNO</vt:lpstr>
      <vt:lpstr>ŽIVLJENEPIS</vt:lpstr>
      <vt:lpstr>DELO</vt:lpstr>
      <vt:lpstr>...</vt:lpstr>
      <vt:lpstr>ZANIMIVOSTI</vt:lpstr>
      <vt:lpstr>VIRI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2019-05-30T09:29:35Z</dcterms:created>
  <dcterms:modified xsi:type="dcterms:W3CDTF">2019-05-30T09:29:35Z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