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57" r:id="rId3"/>
    <p:sldId id="259" r:id="rId4"/>
    <p:sldId id="258" r:id="rId5"/>
    <p:sldId id="261" r:id="rId6"/>
    <p:sldId id="262" r:id="rId7"/>
    <p:sldId id="263" r:id="rId8"/>
    <p:sldId id="264" r:id="rId9"/>
    <p:sldId id="265" r:id="rId10"/>
    <p:sldId id="266" r:id="rId11"/>
    <p:sldId id="267" r:id="rId12"/>
    <p:sldId id="270" r:id="rId13"/>
    <p:sldId id="268" r:id="rId14"/>
    <p:sldId id="272" r:id="rId15"/>
    <p:sldId id="269" r:id="rId16"/>
    <p:sldId id="271" r:id="rId17"/>
    <p:sldId id="260" r:id="rId18"/>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sl-SI"/>
              <a:t>Uredite slog naslova matrice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Uredite slog podnaslova matrice</a:t>
            </a:r>
            <a:endParaRPr lang="en-US" dirty="0"/>
          </a:p>
        </p:txBody>
      </p:sp>
      <p:sp>
        <p:nvSpPr>
          <p:cNvPr id="4" name="Slide Number Placeholder 5">
            <a:extLst>
              <a:ext uri="{FF2B5EF4-FFF2-40B4-BE49-F238E27FC236}">
                <a16:creationId xmlns:a16="http://schemas.microsoft.com/office/drawing/2014/main" id="{AF50FB24-DB55-4198-A52F-A267C5323663}"/>
              </a:ext>
            </a:extLst>
          </p:cNvPr>
          <p:cNvSpPr>
            <a:spLocks noGrp="1"/>
          </p:cNvSpPr>
          <p:nvPr>
            <p:ph type="sldNum" sz="quarter" idx="10"/>
          </p:nvPr>
        </p:nvSpPr>
        <p:spPr>
          <a:ln/>
        </p:spPr>
        <p:txBody>
          <a:bodyPr/>
          <a:lstStyle>
            <a:lvl1pPr>
              <a:defRPr/>
            </a:lvl1pPr>
          </a:lstStyle>
          <a:p>
            <a:fld id="{F83CB010-6F44-41EE-9958-A02E5710BAA4}" type="slidenum">
              <a:rPr lang="sl-SI" altLang="sl-SI"/>
              <a:pPr/>
              <a:t>‹#›</a:t>
            </a:fld>
            <a:endParaRPr lang="sl-SI" altLang="sl-SI"/>
          </a:p>
        </p:txBody>
      </p:sp>
      <p:sp>
        <p:nvSpPr>
          <p:cNvPr id="5" name="Footer Placeholder 4">
            <a:extLst>
              <a:ext uri="{FF2B5EF4-FFF2-40B4-BE49-F238E27FC236}">
                <a16:creationId xmlns:a16="http://schemas.microsoft.com/office/drawing/2014/main" id="{EA35A683-63F4-4448-8CA2-064FF4C9CB90}"/>
              </a:ext>
            </a:extLst>
          </p:cNvPr>
          <p:cNvSpPr>
            <a:spLocks noGrp="1"/>
          </p:cNvSpPr>
          <p:nvPr>
            <p:ph type="ftr" sz="quarter" idx="11"/>
          </p:nvPr>
        </p:nvSpPr>
        <p:spPr/>
        <p:txBody>
          <a:bodyPr/>
          <a:lstStyle>
            <a:lvl1pPr>
              <a:defRPr/>
            </a:lvl1pPr>
          </a:lstStyle>
          <a:p>
            <a:pPr>
              <a:defRPr/>
            </a:pPr>
            <a:endParaRPr lang="sl-SI"/>
          </a:p>
        </p:txBody>
      </p:sp>
      <p:sp>
        <p:nvSpPr>
          <p:cNvPr id="6" name="Date Placeholder 3">
            <a:extLst>
              <a:ext uri="{FF2B5EF4-FFF2-40B4-BE49-F238E27FC236}">
                <a16:creationId xmlns:a16="http://schemas.microsoft.com/office/drawing/2014/main" id="{519B47B6-319D-4734-9935-A6EFB4FAD3A1}"/>
              </a:ext>
            </a:extLst>
          </p:cNvPr>
          <p:cNvSpPr>
            <a:spLocks noGrp="1"/>
          </p:cNvSpPr>
          <p:nvPr>
            <p:ph type="dt" sz="half" idx="12"/>
          </p:nvPr>
        </p:nvSpPr>
        <p:spPr/>
        <p:txBody>
          <a:bodyPr/>
          <a:lstStyle>
            <a:lvl1pPr>
              <a:defRPr/>
            </a:lvl1pPr>
          </a:lstStyle>
          <a:p>
            <a:pPr>
              <a:defRPr/>
            </a:pPr>
            <a:fld id="{50DBC636-9A2E-4B9A-BAFE-F0A8C13F1131}" type="datetimeFigureOut">
              <a:rPr lang="sl-SI"/>
              <a:pPr>
                <a:defRPr/>
              </a:pPr>
              <a:t>30. 05. 2019</a:t>
            </a:fld>
            <a:endParaRPr lang="sl-SI"/>
          </a:p>
        </p:txBody>
      </p:sp>
    </p:spTree>
    <p:extLst>
      <p:ext uri="{BB962C8B-B14F-4D97-AF65-F5344CB8AC3E}">
        <p14:creationId xmlns:p14="http://schemas.microsoft.com/office/powerpoint/2010/main" val="3378260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a:p>
        </p:txBody>
      </p:sp>
      <p:sp>
        <p:nvSpPr>
          <p:cNvPr id="3" name="Vertical Text Placeholder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Slide Number Placeholder 5">
            <a:extLst>
              <a:ext uri="{FF2B5EF4-FFF2-40B4-BE49-F238E27FC236}">
                <a16:creationId xmlns:a16="http://schemas.microsoft.com/office/drawing/2014/main" id="{F0633446-1B99-4560-833F-297BB5B11825}"/>
              </a:ext>
            </a:extLst>
          </p:cNvPr>
          <p:cNvSpPr>
            <a:spLocks noGrp="1"/>
          </p:cNvSpPr>
          <p:nvPr>
            <p:ph type="sldNum" sz="quarter" idx="10"/>
          </p:nvPr>
        </p:nvSpPr>
        <p:spPr>
          <a:ln/>
        </p:spPr>
        <p:txBody>
          <a:bodyPr/>
          <a:lstStyle>
            <a:lvl1pPr>
              <a:defRPr/>
            </a:lvl1pPr>
          </a:lstStyle>
          <a:p>
            <a:fld id="{10F9560C-5034-4BF6-BF6F-E8D0008F8844}" type="slidenum">
              <a:rPr lang="sl-SI" altLang="sl-SI"/>
              <a:pPr/>
              <a:t>‹#›</a:t>
            </a:fld>
            <a:endParaRPr lang="sl-SI" altLang="sl-SI"/>
          </a:p>
        </p:txBody>
      </p:sp>
      <p:sp>
        <p:nvSpPr>
          <p:cNvPr id="5" name="Footer Placeholder 4">
            <a:extLst>
              <a:ext uri="{FF2B5EF4-FFF2-40B4-BE49-F238E27FC236}">
                <a16:creationId xmlns:a16="http://schemas.microsoft.com/office/drawing/2014/main" id="{3D983AD8-AEE8-43DE-ACEB-BEA7A1967B35}"/>
              </a:ext>
            </a:extLst>
          </p:cNvPr>
          <p:cNvSpPr>
            <a:spLocks noGrp="1"/>
          </p:cNvSpPr>
          <p:nvPr>
            <p:ph type="ftr" sz="quarter" idx="11"/>
          </p:nvPr>
        </p:nvSpPr>
        <p:spPr/>
        <p:txBody>
          <a:bodyPr/>
          <a:lstStyle>
            <a:lvl1pPr>
              <a:defRPr/>
            </a:lvl1pPr>
          </a:lstStyle>
          <a:p>
            <a:pPr>
              <a:defRPr/>
            </a:pPr>
            <a:endParaRPr lang="sl-SI"/>
          </a:p>
        </p:txBody>
      </p:sp>
      <p:sp>
        <p:nvSpPr>
          <p:cNvPr id="6" name="Date Placeholder 3">
            <a:extLst>
              <a:ext uri="{FF2B5EF4-FFF2-40B4-BE49-F238E27FC236}">
                <a16:creationId xmlns:a16="http://schemas.microsoft.com/office/drawing/2014/main" id="{F89C8589-39BB-410B-9234-D373A989E7BF}"/>
              </a:ext>
            </a:extLst>
          </p:cNvPr>
          <p:cNvSpPr>
            <a:spLocks noGrp="1"/>
          </p:cNvSpPr>
          <p:nvPr>
            <p:ph type="dt" sz="half" idx="12"/>
          </p:nvPr>
        </p:nvSpPr>
        <p:spPr/>
        <p:txBody>
          <a:bodyPr/>
          <a:lstStyle>
            <a:lvl1pPr>
              <a:defRPr/>
            </a:lvl1pPr>
          </a:lstStyle>
          <a:p>
            <a:pPr>
              <a:defRPr/>
            </a:pPr>
            <a:fld id="{8D277422-E18A-437B-AB22-BCB1DD44704E}" type="datetimeFigureOut">
              <a:rPr lang="sl-SI"/>
              <a:pPr>
                <a:defRPr/>
              </a:pPr>
              <a:t>30. 05. 2019</a:t>
            </a:fld>
            <a:endParaRPr lang="sl-SI"/>
          </a:p>
        </p:txBody>
      </p:sp>
    </p:spTree>
    <p:extLst>
      <p:ext uri="{BB962C8B-B14F-4D97-AF65-F5344CB8AC3E}">
        <p14:creationId xmlns:p14="http://schemas.microsoft.com/office/powerpoint/2010/main" val="3941438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sl-SI"/>
              <a:t>Uredite slog naslova matrice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Slide Number Placeholder 5">
            <a:extLst>
              <a:ext uri="{FF2B5EF4-FFF2-40B4-BE49-F238E27FC236}">
                <a16:creationId xmlns:a16="http://schemas.microsoft.com/office/drawing/2014/main" id="{599FD9B1-F3D7-4336-8180-E910BC3C0739}"/>
              </a:ext>
            </a:extLst>
          </p:cNvPr>
          <p:cNvSpPr>
            <a:spLocks noGrp="1"/>
          </p:cNvSpPr>
          <p:nvPr>
            <p:ph type="sldNum" sz="quarter" idx="10"/>
          </p:nvPr>
        </p:nvSpPr>
        <p:spPr>
          <a:ln/>
        </p:spPr>
        <p:txBody>
          <a:bodyPr/>
          <a:lstStyle>
            <a:lvl1pPr>
              <a:defRPr/>
            </a:lvl1pPr>
          </a:lstStyle>
          <a:p>
            <a:fld id="{4BB1D8E7-3FD8-435C-A466-8CC95436E24A}" type="slidenum">
              <a:rPr lang="sl-SI" altLang="sl-SI"/>
              <a:pPr/>
              <a:t>‹#›</a:t>
            </a:fld>
            <a:endParaRPr lang="sl-SI" altLang="sl-SI"/>
          </a:p>
        </p:txBody>
      </p:sp>
      <p:sp>
        <p:nvSpPr>
          <p:cNvPr id="5" name="Footer Placeholder 4">
            <a:extLst>
              <a:ext uri="{FF2B5EF4-FFF2-40B4-BE49-F238E27FC236}">
                <a16:creationId xmlns:a16="http://schemas.microsoft.com/office/drawing/2014/main" id="{63BF9B3E-2A5F-44B5-BDB7-D62560D6ABF9}"/>
              </a:ext>
            </a:extLst>
          </p:cNvPr>
          <p:cNvSpPr>
            <a:spLocks noGrp="1"/>
          </p:cNvSpPr>
          <p:nvPr>
            <p:ph type="ftr" sz="quarter" idx="11"/>
          </p:nvPr>
        </p:nvSpPr>
        <p:spPr/>
        <p:txBody>
          <a:bodyPr/>
          <a:lstStyle>
            <a:lvl1pPr>
              <a:defRPr/>
            </a:lvl1pPr>
          </a:lstStyle>
          <a:p>
            <a:pPr>
              <a:defRPr/>
            </a:pPr>
            <a:endParaRPr lang="sl-SI"/>
          </a:p>
        </p:txBody>
      </p:sp>
      <p:sp>
        <p:nvSpPr>
          <p:cNvPr id="6" name="Date Placeholder 3">
            <a:extLst>
              <a:ext uri="{FF2B5EF4-FFF2-40B4-BE49-F238E27FC236}">
                <a16:creationId xmlns:a16="http://schemas.microsoft.com/office/drawing/2014/main" id="{CB9D6DCC-7D23-4AEF-B046-BC0CADFE59B7}"/>
              </a:ext>
            </a:extLst>
          </p:cNvPr>
          <p:cNvSpPr>
            <a:spLocks noGrp="1"/>
          </p:cNvSpPr>
          <p:nvPr>
            <p:ph type="dt" sz="half" idx="12"/>
          </p:nvPr>
        </p:nvSpPr>
        <p:spPr/>
        <p:txBody>
          <a:bodyPr/>
          <a:lstStyle>
            <a:lvl1pPr>
              <a:defRPr/>
            </a:lvl1pPr>
          </a:lstStyle>
          <a:p>
            <a:pPr>
              <a:defRPr/>
            </a:pPr>
            <a:fld id="{F1D11E74-2571-4F11-88B0-872B4DADC224}" type="datetimeFigureOut">
              <a:rPr lang="sl-SI"/>
              <a:pPr>
                <a:defRPr/>
              </a:pPr>
              <a:t>30. 05. 2019</a:t>
            </a:fld>
            <a:endParaRPr lang="sl-SI"/>
          </a:p>
        </p:txBody>
      </p:sp>
    </p:spTree>
    <p:extLst>
      <p:ext uri="{BB962C8B-B14F-4D97-AF65-F5344CB8AC3E}">
        <p14:creationId xmlns:p14="http://schemas.microsoft.com/office/powerpoint/2010/main" val="686502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a:p>
        </p:txBody>
      </p:sp>
      <p:sp>
        <p:nvSpPr>
          <p:cNvPr id="3" name="Content Placeholder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Slide Number Placeholder 5">
            <a:extLst>
              <a:ext uri="{FF2B5EF4-FFF2-40B4-BE49-F238E27FC236}">
                <a16:creationId xmlns:a16="http://schemas.microsoft.com/office/drawing/2014/main" id="{61851AC9-E120-4E14-9C20-E1987932E36E}"/>
              </a:ext>
            </a:extLst>
          </p:cNvPr>
          <p:cNvSpPr>
            <a:spLocks noGrp="1"/>
          </p:cNvSpPr>
          <p:nvPr>
            <p:ph type="sldNum" sz="quarter" idx="10"/>
          </p:nvPr>
        </p:nvSpPr>
        <p:spPr>
          <a:ln/>
        </p:spPr>
        <p:txBody>
          <a:bodyPr/>
          <a:lstStyle>
            <a:lvl1pPr>
              <a:defRPr/>
            </a:lvl1pPr>
          </a:lstStyle>
          <a:p>
            <a:fld id="{90FFA37D-E39B-44EA-8F9A-119243383D89}" type="slidenum">
              <a:rPr lang="sl-SI" altLang="sl-SI"/>
              <a:pPr/>
              <a:t>‹#›</a:t>
            </a:fld>
            <a:endParaRPr lang="sl-SI" altLang="sl-SI"/>
          </a:p>
        </p:txBody>
      </p:sp>
      <p:sp>
        <p:nvSpPr>
          <p:cNvPr id="5" name="Footer Placeholder 4">
            <a:extLst>
              <a:ext uri="{FF2B5EF4-FFF2-40B4-BE49-F238E27FC236}">
                <a16:creationId xmlns:a16="http://schemas.microsoft.com/office/drawing/2014/main" id="{D07FBC60-84E8-4ADC-BB27-283D632398E8}"/>
              </a:ext>
            </a:extLst>
          </p:cNvPr>
          <p:cNvSpPr>
            <a:spLocks noGrp="1"/>
          </p:cNvSpPr>
          <p:nvPr>
            <p:ph type="ftr" sz="quarter" idx="11"/>
          </p:nvPr>
        </p:nvSpPr>
        <p:spPr/>
        <p:txBody>
          <a:bodyPr/>
          <a:lstStyle>
            <a:lvl1pPr>
              <a:defRPr/>
            </a:lvl1pPr>
          </a:lstStyle>
          <a:p>
            <a:pPr>
              <a:defRPr/>
            </a:pPr>
            <a:endParaRPr lang="sl-SI"/>
          </a:p>
        </p:txBody>
      </p:sp>
      <p:sp>
        <p:nvSpPr>
          <p:cNvPr id="6" name="Date Placeholder 3">
            <a:extLst>
              <a:ext uri="{FF2B5EF4-FFF2-40B4-BE49-F238E27FC236}">
                <a16:creationId xmlns:a16="http://schemas.microsoft.com/office/drawing/2014/main" id="{5362210A-ABEA-4F0B-9B78-1ED5A60E64B1}"/>
              </a:ext>
            </a:extLst>
          </p:cNvPr>
          <p:cNvSpPr>
            <a:spLocks noGrp="1"/>
          </p:cNvSpPr>
          <p:nvPr>
            <p:ph type="dt" sz="half" idx="12"/>
          </p:nvPr>
        </p:nvSpPr>
        <p:spPr/>
        <p:txBody>
          <a:bodyPr/>
          <a:lstStyle>
            <a:lvl1pPr>
              <a:defRPr/>
            </a:lvl1pPr>
          </a:lstStyle>
          <a:p>
            <a:pPr>
              <a:defRPr/>
            </a:pPr>
            <a:fld id="{5C19EBBC-D96D-4882-BFD3-1A82D5A38BED}" type="datetimeFigureOut">
              <a:rPr lang="sl-SI"/>
              <a:pPr>
                <a:defRPr/>
              </a:pPr>
              <a:t>30. 05. 2019</a:t>
            </a:fld>
            <a:endParaRPr lang="sl-SI"/>
          </a:p>
        </p:txBody>
      </p:sp>
    </p:spTree>
    <p:extLst>
      <p:ext uri="{BB962C8B-B14F-4D97-AF65-F5344CB8AC3E}">
        <p14:creationId xmlns:p14="http://schemas.microsoft.com/office/powerpoint/2010/main" val="3611013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sl-SI"/>
              <a:t>Uredite slog naslova matrice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Slide Number Placeholder 5">
            <a:extLst>
              <a:ext uri="{FF2B5EF4-FFF2-40B4-BE49-F238E27FC236}">
                <a16:creationId xmlns:a16="http://schemas.microsoft.com/office/drawing/2014/main" id="{337B7936-1125-4B05-98D9-48D1D1C8931A}"/>
              </a:ext>
            </a:extLst>
          </p:cNvPr>
          <p:cNvSpPr>
            <a:spLocks noGrp="1"/>
          </p:cNvSpPr>
          <p:nvPr>
            <p:ph type="sldNum" sz="quarter" idx="10"/>
          </p:nvPr>
        </p:nvSpPr>
        <p:spPr>
          <a:ln/>
        </p:spPr>
        <p:txBody>
          <a:bodyPr/>
          <a:lstStyle>
            <a:lvl1pPr>
              <a:defRPr/>
            </a:lvl1pPr>
          </a:lstStyle>
          <a:p>
            <a:fld id="{ACCB52CC-7C47-4C7F-9DF2-89872A194C93}" type="slidenum">
              <a:rPr lang="sl-SI" altLang="sl-SI"/>
              <a:pPr/>
              <a:t>‹#›</a:t>
            </a:fld>
            <a:endParaRPr lang="sl-SI" altLang="sl-SI"/>
          </a:p>
        </p:txBody>
      </p:sp>
      <p:sp>
        <p:nvSpPr>
          <p:cNvPr id="5" name="Footer Placeholder 4">
            <a:extLst>
              <a:ext uri="{FF2B5EF4-FFF2-40B4-BE49-F238E27FC236}">
                <a16:creationId xmlns:a16="http://schemas.microsoft.com/office/drawing/2014/main" id="{67EC42BC-420E-46F4-8A23-09C6169F49A1}"/>
              </a:ext>
            </a:extLst>
          </p:cNvPr>
          <p:cNvSpPr>
            <a:spLocks noGrp="1"/>
          </p:cNvSpPr>
          <p:nvPr>
            <p:ph type="ftr" sz="quarter" idx="11"/>
          </p:nvPr>
        </p:nvSpPr>
        <p:spPr/>
        <p:txBody>
          <a:bodyPr/>
          <a:lstStyle>
            <a:lvl1pPr>
              <a:defRPr/>
            </a:lvl1pPr>
          </a:lstStyle>
          <a:p>
            <a:pPr>
              <a:defRPr/>
            </a:pPr>
            <a:endParaRPr lang="sl-SI"/>
          </a:p>
        </p:txBody>
      </p:sp>
      <p:sp>
        <p:nvSpPr>
          <p:cNvPr id="6" name="Date Placeholder 3">
            <a:extLst>
              <a:ext uri="{FF2B5EF4-FFF2-40B4-BE49-F238E27FC236}">
                <a16:creationId xmlns:a16="http://schemas.microsoft.com/office/drawing/2014/main" id="{4CB91278-1269-4342-95E0-7FE5AA2FDC11}"/>
              </a:ext>
            </a:extLst>
          </p:cNvPr>
          <p:cNvSpPr>
            <a:spLocks noGrp="1"/>
          </p:cNvSpPr>
          <p:nvPr>
            <p:ph type="dt" sz="half" idx="12"/>
          </p:nvPr>
        </p:nvSpPr>
        <p:spPr/>
        <p:txBody>
          <a:bodyPr/>
          <a:lstStyle>
            <a:lvl1pPr>
              <a:defRPr/>
            </a:lvl1pPr>
          </a:lstStyle>
          <a:p>
            <a:pPr>
              <a:defRPr/>
            </a:pPr>
            <a:fld id="{FECCDA63-0EC0-436D-8700-97785A1199E0}" type="datetimeFigureOut">
              <a:rPr lang="sl-SI"/>
              <a:pPr>
                <a:defRPr/>
              </a:pPr>
              <a:t>30. 05. 2019</a:t>
            </a:fld>
            <a:endParaRPr lang="sl-SI"/>
          </a:p>
        </p:txBody>
      </p:sp>
    </p:spTree>
    <p:extLst>
      <p:ext uri="{BB962C8B-B14F-4D97-AF65-F5344CB8AC3E}">
        <p14:creationId xmlns:p14="http://schemas.microsoft.com/office/powerpoint/2010/main" val="2195797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Slide Number Placeholder 5">
            <a:extLst>
              <a:ext uri="{FF2B5EF4-FFF2-40B4-BE49-F238E27FC236}">
                <a16:creationId xmlns:a16="http://schemas.microsoft.com/office/drawing/2014/main" id="{52D28E7E-B1AD-4CB6-AD6A-B996BF9E63EC}"/>
              </a:ext>
            </a:extLst>
          </p:cNvPr>
          <p:cNvSpPr>
            <a:spLocks noGrp="1"/>
          </p:cNvSpPr>
          <p:nvPr>
            <p:ph type="sldNum" sz="quarter" idx="10"/>
          </p:nvPr>
        </p:nvSpPr>
        <p:spPr>
          <a:ln/>
        </p:spPr>
        <p:txBody>
          <a:bodyPr/>
          <a:lstStyle>
            <a:lvl1pPr>
              <a:defRPr/>
            </a:lvl1pPr>
          </a:lstStyle>
          <a:p>
            <a:fld id="{20C83BC7-29A6-4E63-95C7-4982A5FBE9EC}" type="slidenum">
              <a:rPr lang="sl-SI" altLang="sl-SI"/>
              <a:pPr/>
              <a:t>‹#›</a:t>
            </a:fld>
            <a:endParaRPr lang="sl-SI" altLang="sl-SI"/>
          </a:p>
        </p:txBody>
      </p:sp>
      <p:sp>
        <p:nvSpPr>
          <p:cNvPr id="6" name="Footer Placeholder 4">
            <a:extLst>
              <a:ext uri="{FF2B5EF4-FFF2-40B4-BE49-F238E27FC236}">
                <a16:creationId xmlns:a16="http://schemas.microsoft.com/office/drawing/2014/main" id="{8D73A588-FDB9-4C99-8A83-16E3D1537F9B}"/>
              </a:ext>
            </a:extLst>
          </p:cNvPr>
          <p:cNvSpPr>
            <a:spLocks noGrp="1"/>
          </p:cNvSpPr>
          <p:nvPr>
            <p:ph type="ftr" sz="quarter" idx="11"/>
          </p:nvPr>
        </p:nvSpPr>
        <p:spPr/>
        <p:txBody>
          <a:bodyPr/>
          <a:lstStyle>
            <a:lvl1pPr>
              <a:defRPr/>
            </a:lvl1pPr>
          </a:lstStyle>
          <a:p>
            <a:pPr>
              <a:defRPr/>
            </a:pPr>
            <a:endParaRPr lang="sl-SI"/>
          </a:p>
        </p:txBody>
      </p:sp>
      <p:sp>
        <p:nvSpPr>
          <p:cNvPr id="7" name="Date Placeholder 3">
            <a:extLst>
              <a:ext uri="{FF2B5EF4-FFF2-40B4-BE49-F238E27FC236}">
                <a16:creationId xmlns:a16="http://schemas.microsoft.com/office/drawing/2014/main" id="{0B7C8836-0EBC-4A4D-8175-494847D3CDF3}"/>
              </a:ext>
            </a:extLst>
          </p:cNvPr>
          <p:cNvSpPr>
            <a:spLocks noGrp="1"/>
          </p:cNvSpPr>
          <p:nvPr>
            <p:ph type="dt" sz="half" idx="12"/>
          </p:nvPr>
        </p:nvSpPr>
        <p:spPr/>
        <p:txBody>
          <a:bodyPr/>
          <a:lstStyle>
            <a:lvl1pPr>
              <a:defRPr/>
            </a:lvl1pPr>
          </a:lstStyle>
          <a:p>
            <a:pPr>
              <a:defRPr/>
            </a:pPr>
            <a:fld id="{879661B6-38DC-40BB-93CC-BFE2886ACD7E}" type="datetimeFigureOut">
              <a:rPr lang="sl-SI"/>
              <a:pPr>
                <a:defRPr/>
              </a:pPr>
              <a:t>30. 05. 2019</a:t>
            </a:fld>
            <a:endParaRPr lang="sl-SI"/>
          </a:p>
        </p:txBody>
      </p:sp>
    </p:spTree>
    <p:extLst>
      <p:ext uri="{BB962C8B-B14F-4D97-AF65-F5344CB8AC3E}">
        <p14:creationId xmlns:p14="http://schemas.microsoft.com/office/powerpoint/2010/main" val="3923936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a:t>Uredite slog naslova matrice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7" name="Slide Number Placeholder 5">
            <a:extLst>
              <a:ext uri="{FF2B5EF4-FFF2-40B4-BE49-F238E27FC236}">
                <a16:creationId xmlns:a16="http://schemas.microsoft.com/office/drawing/2014/main" id="{978F61BD-B52B-4566-9CD1-6FE8ED28EF6D}"/>
              </a:ext>
            </a:extLst>
          </p:cNvPr>
          <p:cNvSpPr>
            <a:spLocks noGrp="1"/>
          </p:cNvSpPr>
          <p:nvPr>
            <p:ph type="sldNum" sz="quarter" idx="10"/>
          </p:nvPr>
        </p:nvSpPr>
        <p:spPr>
          <a:ln/>
        </p:spPr>
        <p:txBody>
          <a:bodyPr/>
          <a:lstStyle>
            <a:lvl1pPr>
              <a:defRPr/>
            </a:lvl1pPr>
          </a:lstStyle>
          <a:p>
            <a:fld id="{F6C548A2-38F2-4D0C-B53D-578DE8234ABF}" type="slidenum">
              <a:rPr lang="sl-SI" altLang="sl-SI"/>
              <a:pPr/>
              <a:t>‹#›</a:t>
            </a:fld>
            <a:endParaRPr lang="sl-SI" altLang="sl-SI"/>
          </a:p>
        </p:txBody>
      </p:sp>
      <p:sp>
        <p:nvSpPr>
          <p:cNvPr id="8" name="Footer Placeholder 4">
            <a:extLst>
              <a:ext uri="{FF2B5EF4-FFF2-40B4-BE49-F238E27FC236}">
                <a16:creationId xmlns:a16="http://schemas.microsoft.com/office/drawing/2014/main" id="{7872D100-5590-41BC-A901-98CF7454E783}"/>
              </a:ext>
            </a:extLst>
          </p:cNvPr>
          <p:cNvSpPr>
            <a:spLocks noGrp="1"/>
          </p:cNvSpPr>
          <p:nvPr>
            <p:ph type="ftr" sz="quarter" idx="11"/>
          </p:nvPr>
        </p:nvSpPr>
        <p:spPr/>
        <p:txBody>
          <a:bodyPr/>
          <a:lstStyle>
            <a:lvl1pPr>
              <a:defRPr/>
            </a:lvl1pPr>
          </a:lstStyle>
          <a:p>
            <a:pPr>
              <a:defRPr/>
            </a:pPr>
            <a:endParaRPr lang="sl-SI"/>
          </a:p>
        </p:txBody>
      </p:sp>
      <p:sp>
        <p:nvSpPr>
          <p:cNvPr id="9" name="Date Placeholder 3">
            <a:extLst>
              <a:ext uri="{FF2B5EF4-FFF2-40B4-BE49-F238E27FC236}">
                <a16:creationId xmlns:a16="http://schemas.microsoft.com/office/drawing/2014/main" id="{22E13422-730E-4479-AC1C-8A9257255126}"/>
              </a:ext>
            </a:extLst>
          </p:cNvPr>
          <p:cNvSpPr>
            <a:spLocks noGrp="1"/>
          </p:cNvSpPr>
          <p:nvPr>
            <p:ph type="dt" sz="half" idx="12"/>
          </p:nvPr>
        </p:nvSpPr>
        <p:spPr/>
        <p:txBody>
          <a:bodyPr/>
          <a:lstStyle>
            <a:lvl1pPr>
              <a:defRPr/>
            </a:lvl1pPr>
          </a:lstStyle>
          <a:p>
            <a:pPr>
              <a:defRPr/>
            </a:pPr>
            <a:fld id="{AC9CE16B-F82F-45A7-8161-39AB19649A5B}" type="datetimeFigureOut">
              <a:rPr lang="sl-SI"/>
              <a:pPr>
                <a:defRPr/>
              </a:pPr>
              <a:t>30. 05. 2019</a:t>
            </a:fld>
            <a:endParaRPr lang="sl-SI"/>
          </a:p>
        </p:txBody>
      </p:sp>
    </p:spTree>
    <p:extLst>
      <p:ext uri="{BB962C8B-B14F-4D97-AF65-F5344CB8AC3E}">
        <p14:creationId xmlns:p14="http://schemas.microsoft.com/office/powerpoint/2010/main" val="1974230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a:p>
        </p:txBody>
      </p:sp>
      <p:sp>
        <p:nvSpPr>
          <p:cNvPr id="3" name="Slide Number Placeholder 5">
            <a:extLst>
              <a:ext uri="{FF2B5EF4-FFF2-40B4-BE49-F238E27FC236}">
                <a16:creationId xmlns:a16="http://schemas.microsoft.com/office/drawing/2014/main" id="{8752326E-A157-4D62-A989-97F4DBAAB853}"/>
              </a:ext>
            </a:extLst>
          </p:cNvPr>
          <p:cNvSpPr>
            <a:spLocks noGrp="1"/>
          </p:cNvSpPr>
          <p:nvPr>
            <p:ph type="sldNum" sz="quarter" idx="10"/>
          </p:nvPr>
        </p:nvSpPr>
        <p:spPr>
          <a:ln/>
        </p:spPr>
        <p:txBody>
          <a:bodyPr/>
          <a:lstStyle>
            <a:lvl1pPr>
              <a:defRPr/>
            </a:lvl1pPr>
          </a:lstStyle>
          <a:p>
            <a:fld id="{9C57782D-AFA3-44C4-8253-32D995CA1169}" type="slidenum">
              <a:rPr lang="sl-SI" altLang="sl-SI"/>
              <a:pPr/>
              <a:t>‹#›</a:t>
            </a:fld>
            <a:endParaRPr lang="sl-SI" altLang="sl-SI"/>
          </a:p>
        </p:txBody>
      </p:sp>
      <p:sp>
        <p:nvSpPr>
          <p:cNvPr id="4" name="Footer Placeholder 4">
            <a:extLst>
              <a:ext uri="{FF2B5EF4-FFF2-40B4-BE49-F238E27FC236}">
                <a16:creationId xmlns:a16="http://schemas.microsoft.com/office/drawing/2014/main" id="{C1F61752-D13F-44FC-B243-18E984A857DC}"/>
              </a:ext>
            </a:extLst>
          </p:cNvPr>
          <p:cNvSpPr>
            <a:spLocks noGrp="1"/>
          </p:cNvSpPr>
          <p:nvPr>
            <p:ph type="ftr" sz="quarter" idx="11"/>
          </p:nvPr>
        </p:nvSpPr>
        <p:spPr/>
        <p:txBody>
          <a:bodyPr/>
          <a:lstStyle>
            <a:lvl1pPr>
              <a:defRPr/>
            </a:lvl1pPr>
          </a:lstStyle>
          <a:p>
            <a:pPr>
              <a:defRPr/>
            </a:pPr>
            <a:endParaRPr lang="sl-SI"/>
          </a:p>
        </p:txBody>
      </p:sp>
      <p:sp>
        <p:nvSpPr>
          <p:cNvPr id="5" name="Date Placeholder 3">
            <a:extLst>
              <a:ext uri="{FF2B5EF4-FFF2-40B4-BE49-F238E27FC236}">
                <a16:creationId xmlns:a16="http://schemas.microsoft.com/office/drawing/2014/main" id="{7FF93356-DF11-4FBB-A26A-5D9CCF87D708}"/>
              </a:ext>
            </a:extLst>
          </p:cNvPr>
          <p:cNvSpPr>
            <a:spLocks noGrp="1"/>
          </p:cNvSpPr>
          <p:nvPr>
            <p:ph type="dt" sz="half" idx="12"/>
          </p:nvPr>
        </p:nvSpPr>
        <p:spPr/>
        <p:txBody>
          <a:bodyPr/>
          <a:lstStyle>
            <a:lvl1pPr>
              <a:defRPr/>
            </a:lvl1pPr>
          </a:lstStyle>
          <a:p>
            <a:pPr>
              <a:defRPr/>
            </a:pPr>
            <a:fld id="{53739ABF-D0A2-48B4-B9C0-9981444EB401}" type="datetimeFigureOut">
              <a:rPr lang="sl-SI"/>
              <a:pPr>
                <a:defRPr/>
              </a:pPr>
              <a:t>30. 05. 2019</a:t>
            </a:fld>
            <a:endParaRPr lang="sl-SI"/>
          </a:p>
        </p:txBody>
      </p:sp>
    </p:spTree>
    <p:extLst>
      <p:ext uri="{BB962C8B-B14F-4D97-AF65-F5344CB8AC3E}">
        <p14:creationId xmlns:p14="http://schemas.microsoft.com/office/powerpoint/2010/main" val="4190961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ECB1507-A90E-4787-B52F-96050018CC89}"/>
              </a:ext>
            </a:extLst>
          </p:cNvPr>
          <p:cNvSpPr>
            <a:spLocks noGrp="1"/>
          </p:cNvSpPr>
          <p:nvPr>
            <p:ph type="sldNum" sz="quarter" idx="10"/>
          </p:nvPr>
        </p:nvSpPr>
        <p:spPr>
          <a:ln/>
        </p:spPr>
        <p:txBody>
          <a:bodyPr/>
          <a:lstStyle>
            <a:lvl1pPr>
              <a:defRPr/>
            </a:lvl1pPr>
          </a:lstStyle>
          <a:p>
            <a:fld id="{4E899543-A7CA-4693-B871-97AFCACE8FBE}" type="slidenum">
              <a:rPr lang="sl-SI" altLang="sl-SI"/>
              <a:pPr/>
              <a:t>‹#›</a:t>
            </a:fld>
            <a:endParaRPr lang="sl-SI" altLang="sl-SI"/>
          </a:p>
        </p:txBody>
      </p:sp>
      <p:sp>
        <p:nvSpPr>
          <p:cNvPr id="3" name="Footer Placeholder 4">
            <a:extLst>
              <a:ext uri="{FF2B5EF4-FFF2-40B4-BE49-F238E27FC236}">
                <a16:creationId xmlns:a16="http://schemas.microsoft.com/office/drawing/2014/main" id="{247CE17A-77E9-448E-9960-A093D1117508}"/>
              </a:ext>
            </a:extLst>
          </p:cNvPr>
          <p:cNvSpPr>
            <a:spLocks noGrp="1"/>
          </p:cNvSpPr>
          <p:nvPr>
            <p:ph type="ftr" sz="quarter" idx="11"/>
          </p:nvPr>
        </p:nvSpPr>
        <p:spPr/>
        <p:txBody>
          <a:bodyPr/>
          <a:lstStyle>
            <a:lvl1pPr>
              <a:defRPr/>
            </a:lvl1pPr>
          </a:lstStyle>
          <a:p>
            <a:pPr>
              <a:defRPr/>
            </a:pPr>
            <a:endParaRPr lang="sl-SI"/>
          </a:p>
        </p:txBody>
      </p:sp>
      <p:sp>
        <p:nvSpPr>
          <p:cNvPr id="4" name="Date Placeholder 3">
            <a:extLst>
              <a:ext uri="{FF2B5EF4-FFF2-40B4-BE49-F238E27FC236}">
                <a16:creationId xmlns:a16="http://schemas.microsoft.com/office/drawing/2014/main" id="{292C96FA-455A-473B-BA04-8767DDE2E6A8}"/>
              </a:ext>
            </a:extLst>
          </p:cNvPr>
          <p:cNvSpPr>
            <a:spLocks noGrp="1"/>
          </p:cNvSpPr>
          <p:nvPr>
            <p:ph type="dt" sz="half" idx="12"/>
          </p:nvPr>
        </p:nvSpPr>
        <p:spPr/>
        <p:txBody>
          <a:bodyPr/>
          <a:lstStyle>
            <a:lvl1pPr>
              <a:defRPr/>
            </a:lvl1pPr>
          </a:lstStyle>
          <a:p>
            <a:pPr>
              <a:defRPr/>
            </a:pPr>
            <a:fld id="{DA529C81-C881-4E00-B971-40CB8E65B1ED}" type="datetimeFigureOut">
              <a:rPr lang="sl-SI"/>
              <a:pPr>
                <a:defRPr/>
              </a:pPr>
              <a:t>30. 05. 2019</a:t>
            </a:fld>
            <a:endParaRPr lang="sl-SI"/>
          </a:p>
        </p:txBody>
      </p:sp>
    </p:spTree>
    <p:extLst>
      <p:ext uri="{BB962C8B-B14F-4D97-AF65-F5344CB8AC3E}">
        <p14:creationId xmlns:p14="http://schemas.microsoft.com/office/powerpoint/2010/main" val="2737829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sl-SI"/>
              <a:t>Uredite slog naslova matrice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9" name="Content Placeholder 8"/>
          <p:cNvSpPr>
            <a:spLocks noGrp="1"/>
          </p:cNvSpPr>
          <p:nvPr>
            <p:ph sz="quarter" idx="13"/>
          </p:nvPr>
        </p:nvSpPr>
        <p:spPr>
          <a:xfrm>
            <a:off x="304800" y="381000"/>
            <a:ext cx="7772400" cy="4942840"/>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Slide Number Placeholder 5">
            <a:extLst>
              <a:ext uri="{FF2B5EF4-FFF2-40B4-BE49-F238E27FC236}">
                <a16:creationId xmlns:a16="http://schemas.microsoft.com/office/drawing/2014/main" id="{027A3989-423B-4AE2-A95B-12006AD6821A}"/>
              </a:ext>
            </a:extLst>
          </p:cNvPr>
          <p:cNvSpPr>
            <a:spLocks noGrp="1"/>
          </p:cNvSpPr>
          <p:nvPr>
            <p:ph type="sldNum" sz="quarter" idx="14"/>
          </p:nvPr>
        </p:nvSpPr>
        <p:spPr>
          <a:ln/>
        </p:spPr>
        <p:txBody>
          <a:bodyPr/>
          <a:lstStyle>
            <a:lvl1pPr>
              <a:defRPr/>
            </a:lvl1pPr>
          </a:lstStyle>
          <a:p>
            <a:fld id="{077CA2BA-3B35-4F39-8A6F-C820E5C41DFB}" type="slidenum">
              <a:rPr lang="sl-SI" altLang="sl-SI"/>
              <a:pPr/>
              <a:t>‹#›</a:t>
            </a:fld>
            <a:endParaRPr lang="sl-SI" altLang="sl-SI"/>
          </a:p>
        </p:txBody>
      </p:sp>
      <p:sp>
        <p:nvSpPr>
          <p:cNvPr id="6" name="Footer Placeholder 4">
            <a:extLst>
              <a:ext uri="{FF2B5EF4-FFF2-40B4-BE49-F238E27FC236}">
                <a16:creationId xmlns:a16="http://schemas.microsoft.com/office/drawing/2014/main" id="{5BF2C37E-5FB1-4F2D-B295-DE11C4186996}"/>
              </a:ext>
            </a:extLst>
          </p:cNvPr>
          <p:cNvSpPr>
            <a:spLocks noGrp="1"/>
          </p:cNvSpPr>
          <p:nvPr>
            <p:ph type="ftr" sz="quarter" idx="15"/>
          </p:nvPr>
        </p:nvSpPr>
        <p:spPr/>
        <p:txBody>
          <a:bodyPr/>
          <a:lstStyle>
            <a:lvl1pPr>
              <a:defRPr/>
            </a:lvl1pPr>
          </a:lstStyle>
          <a:p>
            <a:pPr>
              <a:defRPr/>
            </a:pPr>
            <a:endParaRPr lang="sl-SI"/>
          </a:p>
        </p:txBody>
      </p:sp>
      <p:sp>
        <p:nvSpPr>
          <p:cNvPr id="7" name="Date Placeholder 3">
            <a:extLst>
              <a:ext uri="{FF2B5EF4-FFF2-40B4-BE49-F238E27FC236}">
                <a16:creationId xmlns:a16="http://schemas.microsoft.com/office/drawing/2014/main" id="{4B7C3E84-E276-4F97-A363-C32426F27A2E}"/>
              </a:ext>
            </a:extLst>
          </p:cNvPr>
          <p:cNvSpPr>
            <a:spLocks noGrp="1"/>
          </p:cNvSpPr>
          <p:nvPr>
            <p:ph type="dt" sz="half" idx="16"/>
          </p:nvPr>
        </p:nvSpPr>
        <p:spPr/>
        <p:txBody>
          <a:bodyPr/>
          <a:lstStyle>
            <a:lvl1pPr>
              <a:defRPr/>
            </a:lvl1pPr>
          </a:lstStyle>
          <a:p>
            <a:pPr>
              <a:defRPr/>
            </a:pPr>
            <a:fld id="{AC1023E3-93CC-430D-9957-6AD52C7799C1}" type="datetimeFigureOut">
              <a:rPr lang="sl-SI"/>
              <a:pPr>
                <a:defRPr/>
              </a:pPr>
              <a:t>30. 05. 2019</a:t>
            </a:fld>
            <a:endParaRPr lang="sl-SI"/>
          </a:p>
        </p:txBody>
      </p:sp>
    </p:spTree>
    <p:extLst>
      <p:ext uri="{BB962C8B-B14F-4D97-AF65-F5344CB8AC3E}">
        <p14:creationId xmlns:p14="http://schemas.microsoft.com/office/powerpoint/2010/main" val="3785090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sl-SI"/>
              <a:t>Uredite slog naslova matrice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l-SI" noProof="0"/>
              <a:t>Kliknite ikono, če želite dodati sliko</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Slide Number Placeholder 5">
            <a:extLst>
              <a:ext uri="{FF2B5EF4-FFF2-40B4-BE49-F238E27FC236}">
                <a16:creationId xmlns:a16="http://schemas.microsoft.com/office/drawing/2014/main" id="{756DBA1F-7089-4580-87CC-AEEAC4261F61}"/>
              </a:ext>
            </a:extLst>
          </p:cNvPr>
          <p:cNvSpPr>
            <a:spLocks noGrp="1"/>
          </p:cNvSpPr>
          <p:nvPr>
            <p:ph type="sldNum" sz="quarter" idx="10"/>
          </p:nvPr>
        </p:nvSpPr>
        <p:spPr>
          <a:ln/>
        </p:spPr>
        <p:txBody>
          <a:bodyPr/>
          <a:lstStyle>
            <a:lvl1pPr>
              <a:defRPr/>
            </a:lvl1pPr>
          </a:lstStyle>
          <a:p>
            <a:fld id="{79ECE3CC-C05D-4DF0-B505-1738E60B1307}" type="slidenum">
              <a:rPr lang="sl-SI" altLang="sl-SI"/>
              <a:pPr/>
              <a:t>‹#›</a:t>
            </a:fld>
            <a:endParaRPr lang="sl-SI" altLang="sl-SI"/>
          </a:p>
        </p:txBody>
      </p:sp>
      <p:sp>
        <p:nvSpPr>
          <p:cNvPr id="6" name="Footer Placeholder 4">
            <a:extLst>
              <a:ext uri="{FF2B5EF4-FFF2-40B4-BE49-F238E27FC236}">
                <a16:creationId xmlns:a16="http://schemas.microsoft.com/office/drawing/2014/main" id="{AAF7D2B3-3FD2-4569-A55A-1906F9F5B612}"/>
              </a:ext>
            </a:extLst>
          </p:cNvPr>
          <p:cNvSpPr>
            <a:spLocks noGrp="1"/>
          </p:cNvSpPr>
          <p:nvPr>
            <p:ph type="ftr" sz="quarter" idx="11"/>
          </p:nvPr>
        </p:nvSpPr>
        <p:spPr/>
        <p:txBody>
          <a:bodyPr/>
          <a:lstStyle>
            <a:lvl1pPr>
              <a:defRPr/>
            </a:lvl1pPr>
          </a:lstStyle>
          <a:p>
            <a:pPr>
              <a:defRPr/>
            </a:pPr>
            <a:endParaRPr lang="sl-SI"/>
          </a:p>
        </p:txBody>
      </p:sp>
      <p:sp>
        <p:nvSpPr>
          <p:cNvPr id="7" name="Date Placeholder 3">
            <a:extLst>
              <a:ext uri="{FF2B5EF4-FFF2-40B4-BE49-F238E27FC236}">
                <a16:creationId xmlns:a16="http://schemas.microsoft.com/office/drawing/2014/main" id="{061E3E6C-4B31-47F7-AF60-175E967B5963}"/>
              </a:ext>
            </a:extLst>
          </p:cNvPr>
          <p:cNvSpPr>
            <a:spLocks noGrp="1"/>
          </p:cNvSpPr>
          <p:nvPr>
            <p:ph type="dt" sz="half" idx="12"/>
          </p:nvPr>
        </p:nvSpPr>
        <p:spPr/>
        <p:txBody>
          <a:bodyPr/>
          <a:lstStyle>
            <a:lvl1pPr>
              <a:defRPr/>
            </a:lvl1pPr>
          </a:lstStyle>
          <a:p>
            <a:pPr>
              <a:defRPr/>
            </a:pPr>
            <a:fld id="{B7D8630A-65C8-46F2-8618-22CC318C619C}" type="datetimeFigureOut">
              <a:rPr lang="sl-SI"/>
              <a:pPr>
                <a:defRPr/>
              </a:pPr>
              <a:t>30. 05. 2019</a:t>
            </a:fld>
            <a:endParaRPr lang="sl-SI"/>
          </a:p>
        </p:txBody>
      </p:sp>
    </p:spTree>
    <p:extLst>
      <p:ext uri="{BB962C8B-B14F-4D97-AF65-F5344CB8AC3E}">
        <p14:creationId xmlns:p14="http://schemas.microsoft.com/office/powerpoint/2010/main" val="3534447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5B0236-A6E1-468B-8CA3-A3E87F6371DC}"/>
              </a:ext>
            </a:extLst>
          </p:cNvPr>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sl-SI"/>
              <a:t>Uredite slog naslova matrice</a:t>
            </a:r>
            <a:endParaRPr lang="en-US" dirty="0"/>
          </a:p>
        </p:txBody>
      </p:sp>
      <p:sp>
        <p:nvSpPr>
          <p:cNvPr id="1027" name="Text Placeholder 2">
            <a:extLst>
              <a:ext uri="{FF2B5EF4-FFF2-40B4-BE49-F238E27FC236}">
                <a16:creationId xmlns:a16="http://schemas.microsoft.com/office/drawing/2014/main" id="{CC5CC008-4498-44AD-93B7-CB7BB9D211E9}"/>
              </a:ext>
            </a:extLst>
          </p:cNvPr>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Uredite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endParaRPr lang="en-US" altLang="sl-SI"/>
          </a:p>
        </p:txBody>
      </p:sp>
      <p:sp>
        <p:nvSpPr>
          <p:cNvPr id="7" name="Rectangle 6">
            <a:extLst>
              <a:ext uri="{FF2B5EF4-FFF2-40B4-BE49-F238E27FC236}">
                <a16:creationId xmlns:a16="http://schemas.microsoft.com/office/drawing/2014/main" id="{E1FD5B11-6C57-4CAE-BEC9-DA4905D0A71D}"/>
              </a:ext>
            </a:extLst>
          </p:cNvPr>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a:extLst>
              <a:ext uri="{FF2B5EF4-FFF2-40B4-BE49-F238E27FC236}">
                <a16:creationId xmlns:a16="http://schemas.microsoft.com/office/drawing/2014/main" id="{4CC5D97A-689D-4AD1-8B95-8798A9688332}"/>
              </a:ext>
            </a:extLst>
          </p:cNvPr>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a:extLst>
              <a:ext uri="{FF2B5EF4-FFF2-40B4-BE49-F238E27FC236}">
                <a16:creationId xmlns:a16="http://schemas.microsoft.com/office/drawing/2014/main" id="{B55666FE-5E0D-4E4E-A2A5-CA16BB328E0E}"/>
              </a:ext>
            </a:extLst>
          </p:cNvPr>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lvl1pPr algn="ctr">
              <a:defRPr>
                <a:solidFill>
                  <a:srgbClr val="FFFFFF"/>
                </a:solidFill>
              </a:defRPr>
            </a:lvl1pPr>
          </a:lstStyle>
          <a:p>
            <a:fld id="{C6A8395C-848A-4975-9709-FABD6D98E6FA}" type="slidenum">
              <a:rPr lang="sl-SI" altLang="sl-SI"/>
              <a:pPr/>
              <a:t>‹#›</a:t>
            </a:fld>
            <a:endParaRPr lang="sl-SI" altLang="sl-SI"/>
          </a:p>
        </p:txBody>
      </p:sp>
      <p:sp>
        <p:nvSpPr>
          <p:cNvPr id="5" name="Footer Placeholder 4">
            <a:extLst>
              <a:ext uri="{FF2B5EF4-FFF2-40B4-BE49-F238E27FC236}">
                <a16:creationId xmlns:a16="http://schemas.microsoft.com/office/drawing/2014/main" id="{01BD8C57-9C55-439F-80B8-C09F7EF36C11}"/>
              </a:ext>
            </a:extLst>
          </p:cNvPr>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fontAlgn="auto">
              <a:spcBef>
                <a:spcPts val="0"/>
              </a:spcBef>
              <a:spcAft>
                <a:spcPts val="0"/>
              </a:spcAft>
              <a:defRPr sz="1200">
                <a:solidFill>
                  <a:schemeClr val="bg2"/>
                </a:solidFill>
                <a:latin typeface="+mn-lt"/>
                <a:cs typeface="+mn-cs"/>
              </a:defRPr>
            </a:lvl1pPr>
          </a:lstStyle>
          <a:p>
            <a:pPr>
              <a:defRPr/>
            </a:pPr>
            <a:endParaRPr lang="sl-SI"/>
          </a:p>
        </p:txBody>
      </p:sp>
      <p:sp>
        <p:nvSpPr>
          <p:cNvPr id="4" name="Date Placeholder 3">
            <a:extLst>
              <a:ext uri="{FF2B5EF4-FFF2-40B4-BE49-F238E27FC236}">
                <a16:creationId xmlns:a16="http://schemas.microsoft.com/office/drawing/2014/main" id="{FE43933E-0B4E-471E-830B-18FCE1EACE64}"/>
              </a:ext>
            </a:extLst>
          </p:cNvPr>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2"/>
                </a:solidFill>
                <a:latin typeface="+mn-lt"/>
                <a:cs typeface="+mn-cs"/>
              </a:defRPr>
            </a:lvl1pPr>
          </a:lstStyle>
          <a:p>
            <a:pPr>
              <a:defRPr/>
            </a:pPr>
            <a:fld id="{2256E0EB-0BE5-41B6-850F-AC691D17B2B8}" type="datetimeFigureOut">
              <a:rPr lang="sl-SI"/>
              <a:pPr>
                <a:defRPr/>
              </a:pPr>
              <a:t>30. 05. 2019</a:t>
            </a:fld>
            <a:endParaRPr lang="sl-SI"/>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4600" kern="1200" spc="-100">
          <a:solidFill>
            <a:schemeClr val="tx2"/>
          </a:solidFill>
          <a:latin typeface="+mj-lt"/>
          <a:ea typeface="+mj-ea"/>
          <a:cs typeface="+mj-cs"/>
        </a:defRPr>
      </a:lvl1pPr>
      <a:lvl2pPr algn="l" rtl="0" fontAlgn="base">
        <a:spcBef>
          <a:spcPct val="0"/>
        </a:spcBef>
        <a:spcAft>
          <a:spcPct val="0"/>
        </a:spcAft>
        <a:defRPr sz="4600">
          <a:solidFill>
            <a:schemeClr val="tx2"/>
          </a:solidFill>
          <a:latin typeface="Cambria" panose="02040503050406030204" pitchFamily="18" charset="0"/>
        </a:defRPr>
      </a:lvl2pPr>
      <a:lvl3pPr algn="l" rtl="0" fontAlgn="base">
        <a:spcBef>
          <a:spcPct val="0"/>
        </a:spcBef>
        <a:spcAft>
          <a:spcPct val="0"/>
        </a:spcAft>
        <a:defRPr sz="4600">
          <a:solidFill>
            <a:schemeClr val="tx2"/>
          </a:solidFill>
          <a:latin typeface="Cambria" panose="02040503050406030204" pitchFamily="18" charset="0"/>
        </a:defRPr>
      </a:lvl3pPr>
      <a:lvl4pPr algn="l" rtl="0" fontAlgn="base">
        <a:spcBef>
          <a:spcPct val="0"/>
        </a:spcBef>
        <a:spcAft>
          <a:spcPct val="0"/>
        </a:spcAft>
        <a:defRPr sz="4600">
          <a:solidFill>
            <a:schemeClr val="tx2"/>
          </a:solidFill>
          <a:latin typeface="Cambria" panose="02040503050406030204" pitchFamily="18" charset="0"/>
        </a:defRPr>
      </a:lvl4pPr>
      <a:lvl5pPr algn="l" rtl="0" fontAlgn="base">
        <a:spcBef>
          <a:spcPct val="0"/>
        </a:spcBef>
        <a:spcAft>
          <a:spcPct val="0"/>
        </a:spcAft>
        <a:defRPr sz="4600">
          <a:solidFill>
            <a:schemeClr val="tx2"/>
          </a:solidFill>
          <a:latin typeface="Cambria" panose="02040503050406030204" pitchFamily="18" charset="0"/>
        </a:defRPr>
      </a:lvl5pPr>
      <a:lvl6pPr marL="457200" algn="l" rtl="0" fontAlgn="base">
        <a:spcBef>
          <a:spcPct val="0"/>
        </a:spcBef>
        <a:spcAft>
          <a:spcPct val="0"/>
        </a:spcAft>
        <a:defRPr sz="4600">
          <a:solidFill>
            <a:schemeClr val="tx2"/>
          </a:solidFill>
          <a:latin typeface="Cambria" panose="02040503050406030204" pitchFamily="18" charset="0"/>
        </a:defRPr>
      </a:lvl6pPr>
      <a:lvl7pPr marL="914400" algn="l" rtl="0" fontAlgn="base">
        <a:spcBef>
          <a:spcPct val="0"/>
        </a:spcBef>
        <a:spcAft>
          <a:spcPct val="0"/>
        </a:spcAft>
        <a:defRPr sz="4600">
          <a:solidFill>
            <a:schemeClr val="tx2"/>
          </a:solidFill>
          <a:latin typeface="Cambria" panose="02040503050406030204" pitchFamily="18" charset="0"/>
        </a:defRPr>
      </a:lvl7pPr>
      <a:lvl8pPr marL="1371600" algn="l" rtl="0" fontAlgn="base">
        <a:spcBef>
          <a:spcPct val="0"/>
        </a:spcBef>
        <a:spcAft>
          <a:spcPct val="0"/>
        </a:spcAft>
        <a:defRPr sz="4600">
          <a:solidFill>
            <a:schemeClr val="tx2"/>
          </a:solidFill>
          <a:latin typeface="Cambria" panose="02040503050406030204" pitchFamily="18" charset="0"/>
        </a:defRPr>
      </a:lvl8pPr>
      <a:lvl9pPr marL="1828800" algn="l" rtl="0" fontAlgn="base">
        <a:spcBef>
          <a:spcPct val="0"/>
        </a:spcBef>
        <a:spcAft>
          <a:spcPct val="0"/>
        </a:spcAft>
        <a:defRPr sz="4600">
          <a:solidFill>
            <a:schemeClr val="tx2"/>
          </a:solidFill>
          <a:latin typeface="Cambria" panose="02040503050406030204" pitchFamily="18" charset="0"/>
        </a:defRPr>
      </a:lvl9pPr>
    </p:titleStyle>
    <p:bodyStyle>
      <a:lvl1pPr marL="342900" indent="-228600" algn="l" rtl="0" fontAlgn="base">
        <a:spcBef>
          <a:spcPct val="20000"/>
        </a:spcBef>
        <a:spcAft>
          <a:spcPct val="0"/>
        </a:spcAft>
        <a:buClr>
          <a:schemeClr val="accent1"/>
        </a:buClr>
        <a:buFont typeface="Arial" panose="020B0604020202020204" pitchFamily="34" charset="0"/>
        <a:buChar char="•"/>
        <a:defRPr sz="2200" kern="1200">
          <a:solidFill>
            <a:schemeClr val="tx1"/>
          </a:solidFill>
          <a:latin typeface="+mn-lt"/>
          <a:ea typeface="+mn-ea"/>
          <a:cs typeface="+mn-cs"/>
        </a:defRPr>
      </a:lvl1pPr>
      <a:lvl2pPr marL="639763" indent="-228600" algn="l" rtl="0" fontAlgn="base">
        <a:spcBef>
          <a:spcPct val="20000"/>
        </a:spcBef>
        <a:spcAft>
          <a:spcPct val="0"/>
        </a:spcAft>
        <a:buClr>
          <a:schemeClr val="accent2"/>
        </a:buClr>
        <a:buFont typeface="Arial" panose="020B0604020202020204" pitchFamily="34" charset="0"/>
        <a:buChar char="•"/>
        <a:defRPr sz="2000" kern="1200">
          <a:solidFill>
            <a:schemeClr val="tx1"/>
          </a:solidFill>
          <a:latin typeface="+mn-lt"/>
          <a:ea typeface="+mn-ea"/>
          <a:cs typeface="+mn-cs"/>
        </a:defRPr>
      </a:lvl2pPr>
      <a:lvl3pPr marL="1004888" indent="-228600" algn="l" rtl="0" fontAlgn="base">
        <a:spcBef>
          <a:spcPct val="20000"/>
        </a:spcBef>
        <a:spcAft>
          <a:spcPct val="0"/>
        </a:spcAft>
        <a:buClr>
          <a:srgbClr val="D2CB6C"/>
        </a:buClr>
        <a:buFont typeface="Arial" panose="020B0604020202020204" pitchFamily="34" charset="0"/>
        <a:buChar char="•"/>
        <a:defRPr kern="1200">
          <a:solidFill>
            <a:schemeClr val="tx1"/>
          </a:solidFill>
          <a:latin typeface="+mn-lt"/>
          <a:ea typeface="+mn-ea"/>
          <a:cs typeface="+mn-cs"/>
        </a:defRPr>
      </a:lvl3pPr>
      <a:lvl4pPr marL="1279525" indent="-228600" algn="l" rtl="0" fontAlgn="base">
        <a:spcBef>
          <a:spcPct val="20000"/>
        </a:spcBef>
        <a:spcAft>
          <a:spcPct val="0"/>
        </a:spcAft>
        <a:buClr>
          <a:srgbClr val="95A39D"/>
        </a:buClr>
        <a:buFont typeface="Arial" panose="020B0604020202020204" pitchFamily="34" charset="0"/>
        <a:buChar char="•"/>
        <a:defRPr sz="1600" kern="1200">
          <a:solidFill>
            <a:schemeClr val="tx1"/>
          </a:solidFill>
          <a:latin typeface="+mn-lt"/>
          <a:ea typeface="+mn-ea"/>
          <a:cs typeface="+mn-cs"/>
        </a:defRPr>
      </a:lvl4pPr>
      <a:lvl5pPr marL="1554163" indent="-228600" algn="l" rtl="0" fontAlgn="base">
        <a:spcBef>
          <a:spcPct val="20000"/>
        </a:spcBef>
        <a:spcAft>
          <a:spcPct val="0"/>
        </a:spcAft>
        <a:buClr>
          <a:srgbClr val="C89F5D"/>
        </a:buClr>
        <a:buFont typeface="Arial" panose="020B0604020202020204" pitchFamily="34"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848BC72-B570-4C06-BA9D-C3B996A20D92}"/>
              </a:ext>
            </a:extLst>
          </p:cNvPr>
          <p:cNvSpPr>
            <a:spLocks noGrp="1"/>
          </p:cNvSpPr>
          <p:nvPr>
            <p:ph type="ctrTitle"/>
          </p:nvPr>
        </p:nvSpPr>
        <p:spPr/>
        <p:txBody>
          <a:bodyPr/>
          <a:lstStyle/>
          <a:p>
            <a:pPr fontAlgn="auto">
              <a:spcAft>
                <a:spcPts val="0"/>
              </a:spcAft>
              <a:defRPr/>
            </a:pPr>
            <a:r>
              <a:rPr lang="sl-SI" sz="9600" dirty="0">
                <a:solidFill>
                  <a:schemeClr val="accent6"/>
                </a:solidFill>
                <a:effectLst>
                  <a:outerShdw blurRad="38100" dist="38100" dir="2700000" algn="tl">
                    <a:srgbClr val="000000">
                      <a:alpha val="43137"/>
                    </a:srgbClr>
                  </a:outerShdw>
                </a:effectLst>
              </a:rPr>
              <a:t>HOBOTNICA</a:t>
            </a:r>
          </a:p>
        </p:txBody>
      </p:sp>
      <p:sp>
        <p:nvSpPr>
          <p:cNvPr id="3" name="Podnaslov 2">
            <a:extLst>
              <a:ext uri="{FF2B5EF4-FFF2-40B4-BE49-F238E27FC236}">
                <a16:creationId xmlns:a16="http://schemas.microsoft.com/office/drawing/2014/main" id="{3E105BBD-EE23-497A-A775-170B5A9D3553}"/>
              </a:ext>
            </a:extLst>
          </p:cNvPr>
          <p:cNvSpPr>
            <a:spLocks noGrp="1"/>
          </p:cNvSpPr>
          <p:nvPr>
            <p:ph type="subTitle" idx="1"/>
          </p:nvPr>
        </p:nvSpPr>
        <p:spPr>
          <a:xfrm>
            <a:off x="685800" y="4572000"/>
            <a:ext cx="6461125" cy="1066800"/>
          </a:xfrm>
        </p:spPr>
        <p:txBody>
          <a:bodyPr rtlCol="0"/>
          <a:lstStyle/>
          <a:p>
            <a:pPr fontAlgn="auto">
              <a:spcAft>
                <a:spcPts val="0"/>
              </a:spcAft>
              <a:defRPr/>
            </a:pPr>
            <a:r>
              <a:rPr lang="sl-SI" sz="2400" dirty="0">
                <a:solidFill>
                  <a:schemeClr val="accent6">
                    <a:lumMod val="50000"/>
                  </a:schemeClr>
                </a:solidFill>
              </a:rPr>
              <a:t>Avtor:  </a:t>
            </a:r>
          </a:p>
          <a:p>
            <a:pPr fontAlgn="auto">
              <a:spcAft>
                <a:spcPts val="0"/>
              </a:spcAft>
              <a:defRPr/>
            </a:pPr>
            <a:r>
              <a:rPr lang="sl-SI" sz="2400" dirty="0">
                <a:solidFill>
                  <a:schemeClr val="accent6">
                    <a:lumMod val="50000"/>
                  </a:schemeClr>
                </a:solidFill>
              </a:rPr>
              <a:t>Mentor:  </a:t>
            </a:r>
          </a:p>
        </p:txBody>
      </p:sp>
      <p:pic>
        <p:nvPicPr>
          <p:cNvPr id="2052" name="Picture 2">
            <a:extLst>
              <a:ext uri="{FF2B5EF4-FFF2-40B4-BE49-F238E27FC236}">
                <a16:creationId xmlns:a16="http://schemas.microsoft.com/office/drawing/2014/main" id="{DB09DF21-E624-4A7C-9690-EE0735C614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250825"/>
            <a:ext cx="3960813" cy="267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blinds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DBE05AB-DA03-4C8B-89F1-AF27AF60711B}"/>
              </a:ext>
            </a:extLst>
          </p:cNvPr>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pPr algn="ctr" fontAlgn="auto">
              <a:spcAft>
                <a:spcPts val="0"/>
              </a:spcAft>
              <a:defRPr/>
            </a:pPr>
            <a:r>
              <a:rPr lang="sl-SI" dirty="0"/>
              <a:t>Hobotnica je samotar</a:t>
            </a:r>
          </a:p>
        </p:txBody>
      </p:sp>
      <p:sp>
        <p:nvSpPr>
          <p:cNvPr id="11267" name="Ograda vsebine 2">
            <a:extLst>
              <a:ext uri="{FF2B5EF4-FFF2-40B4-BE49-F238E27FC236}">
                <a16:creationId xmlns:a16="http://schemas.microsoft.com/office/drawing/2014/main" id="{D2118702-83B1-4DCB-A614-3A7FDD3E5939}"/>
              </a:ext>
            </a:extLst>
          </p:cNvPr>
          <p:cNvSpPr>
            <a:spLocks noGrp="1"/>
          </p:cNvSpPr>
          <p:nvPr>
            <p:ph idx="1"/>
          </p:nvPr>
        </p:nvSpPr>
        <p:spPr/>
        <p:txBody>
          <a:bodyPr/>
          <a:lstStyle/>
          <a:p>
            <a:r>
              <a:rPr lang="sl-SI" altLang="sl-SI"/>
              <a:t>Hobotnica skrbi sama zase in je popolna samotarka.</a:t>
            </a:r>
          </a:p>
          <a:p>
            <a:endParaRPr lang="sl-SI" altLang="sl-SI"/>
          </a:p>
        </p:txBody>
      </p:sp>
      <p:pic>
        <p:nvPicPr>
          <p:cNvPr id="11268" name="Picture 2">
            <a:extLst>
              <a:ext uri="{FF2B5EF4-FFF2-40B4-BE49-F238E27FC236}">
                <a16:creationId xmlns:a16="http://schemas.microsoft.com/office/drawing/2014/main" id="{CDF29F67-4511-4177-96D4-B2BA99F07F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2636838"/>
            <a:ext cx="6091237" cy="338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blinds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ACC6EBA-E7AC-43DF-BC09-829B0988C05B}"/>
              </a:ext>
            </a:extLst>
          </p:cNvPr>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pPr algn="ctr" fontAlgn="auto">
              <a:spcAft>
                <a:spcPts val="0"/>
              </a:spcAft>
              <a:defRPr/>
            </a:pPr>
            <a:r>
              <a:rPr lang="sl-SI" dirty="0"/>
              <a:t>Obramba</a:t>
            </a:r>
          </a:p>
        </p:txBody>
      </p:sp>
      <p:sp>
        <p:nvSpPr>
          <p:cNvPr id="12291" name="Ograda vsebine 2">
            <a:extLst>
              <a:ext uri="{FF2B5EF4-FFF2-40B4-BE49-F238E27FC236}">
                <a16:creationId xmlns:a16="http://schemas.microsoft.com/office/drawing/2014/main" id="{4EB0726D-9D87-4442-9C55-FA308292F521}"/>
              </a:ext>
            </a:extLst>
          </p:cNvPr>
          <p:cNvSpPr>
            <a:spLocks noGrp="1"/>
          </p:cNvSpPr>
          <p:nvPr>
            <p:ph idx="1"/>
          </p:nvPr>
        </p:nvSpPr>
        <p:spPr/>
        <p:txBody>
          <a:bodyPr/>
          <a:lstStyle/>
          <a:p>
            <a:r>
              <a:rPr lang="sl-SI" altLang="sl-SI"/>
              <a:t>Ima veliko sovražnikov. </a:t>
            </a:r>
          </a:p>
          <a:p>
            <a:r>
              <a:rPr lang="sl-SI" altLang="sl-SI"/>
              <a:t>Se največkrat skrije v oblaku črnila. </a:t>
            </a:r>
          </a:p>
          <a:p>
            <a:r>
              <a:rPr lang="sl-SI" altLang="sl-SI"/>
              <a:t>Lahko stisne v najmanjšo špranjo ali odprtino saj nima ne kosti ne lupin nič trdega v svojem telesu. Ko se skrije v majhno špranjo ji sovražniki ne morejo slediti. </a:t>
            </a:r>
          </a:p>
          <a:p>
            <a:r>
              <a:rPr lang="sl-SI" altLang="sl-SI"/>
              <a:t>Lahko tudi spreminja barvo in zato jo sovražnik težko opazi.</a:t>
            </a:r>
          </a:p>
          <a:p>
            <a:endParaRPr lang="sl-SI" altLang="sl-SI"/>
          </a:p>
        </p:txBody>
      </p:sp>
      <p:pic>
        <p:nvPicPr>
          <p:cNvPr id="12292" name="Picture 2">
            <a:extLst>
              <a:ext uri="{FF2B5EF4-FFF2-40B4-BE49-F238E27FC236}">
                <a16:creationId xmlns:a16="http://schemas.microsoft.com/office/drawing/2014/main" id="{9B182402-3E67-4BA0-8E2F-B2932397C6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3933825"/>
            <a:ext cx="2159000" cy="2713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blinds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506D553-FD9D-46BF-9545-AF2F56E07F95}"/>
              </a:ext>
            </a:extLst>
          </p:cNvPr>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pPr algn="ctr" fontAlgn="auto">
              <a:spcAft>
                <a:spcPts val="0"/>
              </a:spcAft>
              <a:defRPr/>
            </a:pPr>
            <a:r>
              <a:rPr lang="sl-SI" dirty="0"/>
              <a:t>Način življenja</a:t>
            </a:r>
          </a:p>
        </p:txBody>
      </p:sp>
      <p:sp>
        <p:nvSpPr>
          <p:cNvPr id="13315" name="Ograda vsebine 2">
            <a:extLst>
              <a:ext uri="{FF2B5EF4-FFF2-40B4-BE49-F238E27FC236}">
                <a16:creationId xmlns:a16="http://schemas.microsoft.com/office/drawing/2014/main" id="{CB7E608B-B169-4FED-81E0-3E63AAD68692}"/>
              </a:ext>
            </a:extLst>
          </p:cNvPr>
          <p:cNvSpPr>
            <a:spLocks noGrp="1"/>
          </p:cNvSpPr>
          <p:nvPr>
            <p:ph idx="1"/>
          </p:nvPr>
        </p:nvSpPr>
        <p:spPr/>
        <p:txBody>
          <a:bodyPr/>
          <a:lstStyle/>
          <a:p>
            <a:r>
              <a:rPr lang="sl-SI" altLang="sl-SI"/>
              <a:t>pomembno živo bitje morskega dna </a:t>
            </a:r>
          </a:p>
          <a:p>
            <a:r>
              <a:rPr lang="sl-SI" altLang="sl-SI"/>
              <a:t>Živi v razpokah in odprtinah na skalah in grebenih </a:t>
            </a:r>
          </a:p>
          <a:p>
            <a:r>
              <a:rPr lang="sl-SI" altLang="sl-SI"/>
              <a:t>plava na poseben način - reaktivni pogon </a:t>
            </a:r>
          </a:p>
          <a:p>
            <a:r>
              <a:rPr lang="sl-SI" altLang="sl-SI"/>
              <a:t>Skrite so v svojih skrivališčih in čakajo noč</a:t>
            </a:r>
          </a:p>
          <a:p>
            <a:r>
              <a:rPr lang="sl-SI" altLang="sl-SI"/>
              <a:t>občutljiva na mraz (pozimi jih veliko umre) </a:t>
            </a:r>
          </a:p>
          <a:p>
            <a:endParaRPr lang="sl-SI" altLang="sl-SI"/>
          </a:p>
        </p:txBody>
      </p:sp>
    </p:spTree>
  </p:cSld>
  <p:clrMapOvr>
    <a:masterClrMapping/>
  </p:clrMapOvr>
  <p:transition spd="slow">
    <p:blinds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7207B51-79FD-41F6-8097-B95E9096D37C}"/>
              </a:ext>
            </a:extLst>
          </p:cNvPr>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pPr algn="ctr" fontAlgn="auto">
              <a:spcAft>
                <a:spcPts val="0"/>
              </a:spcAft>
              <a:defRPr/>
            </a:pPr>
            <a:r>
              <a:rPr lang="sl-SI" dirty="0"/>
              <a:t>Reaktivni pogon</a:t>
            </a:r>
          </a:p>
        </p:txBody>
      </p:sp>
      <p:sp>
        <p:nvSpPr>
          <p:cNvPr id="14339" name="Ograda vsebine 2">
            <a:extLst>
              <a:ext uri="{FF2B5EF4-FFF2-40B4-BE49-F238E27FC236}">
                <a16:creationId xmlns:a16="http://schemas.microsoft.com/office/drawing/2014/main" id="{ADEC3EA7-87D1-4C85-B83D-5A22F6CA5C03}"/>
              </a:ext>
            </a:extLst>
          </p:cNvPr>
          <p:cNvSpPr>
            <a:spLocks noGrp="1"/>
          </p:cNvSpPr>
          <p:nvPr>
            <p:ph idx="1"/>
          </p:nvPr>
        </p:nvSpPr>
        <p:spPr/>
        <p:txBody>
          <a:bodyPr/>
          <a:lstStyle/>
          <a:p>
            <a:r>
              <a:rPr lang="sl-SI" altLang="sl-SI"/>
              <a:t>Hobotnice plavajo zelo dobro. „To pa zato, ker imajo sistem reaktivnega pogona, ki ni primeren samo za hitre umike na kratkih razdaljah, ampak tudi za dolgotrajno plavanje, za katero je potrebna velika vzdržljivost.“ </a:t>
            </a:r>
            <a:r>
              <a:rPr lang="sl-SI" altLang="sl-SI" sz="1800"/>
              <a:t>(Llamas. R.A. O notranji zgradbi živali, Ljubljana : Tehniška založba Slovenije)</a:t>
            </a:r>
          </a:p>
        </p:txBody>
      </p:sp>
      <p:pic>
        <p:nvPicPr>
          <p:cNvPr id="14340" name="Picture 2">
            <a:extLst>
              <a:ext uri="{FF2B5EF4-FFF2-40B4-BE49-F238E27FC236}">
                <a16:creationId xmlns:a16="http://schemas.microsoft.com/office/drawing/2014/main" id="{DD69665E-1E91-4E0B-A0C7-624D285438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0938" y="3429000"/>
            <a:ext cx="3671887" cy="2973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blinds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54315BD-43B6-493E-9650-DD5DBE982B61}"/>
              </a:ext>
            </a:extLst>
          </p:cNvPr>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pPr algn="ctr" fontAlgn="auto">
              <a:spcAft>
                <a:spcPts val="0"/>
              </a:spcAft>
              <a:defRPr/>
            </a:pPr>
            <a:r>
              <a:rPr lang="sl-SI" dirty="0"/>
              <a:t>Uporaba</a:t>
            </a:r>
          </a:p>
        </p:txBody>
      </p:sp>
      <p:sp>
        <p:nvSpPr>
          <p:cNvPr id="3" name="Ograda vsebine 2">
            <a:extLst>
              <a:ext uri="{FF2B5EF4-FFF2-40B4-BE49-F238E27FC236}">
                <a16:creationId xmlns:a16="http://schemas.microsoft.com/office/drawing/2014/main" id="{7DF9DAEE-6FDC-4568-B70B-4800382C7252}"/>
              </a:ext>
            </a:extLst>
          </p:cNvPr>
          <p:cNvSpPr>
            <a:spLocks noGrp="1"/>
          </p:cNvSpPr>
          <p:nvPr>
            <p:ph idx="1"/>
          </p:nvPr>
        </p:nvSpPr>
        <p:spPr/>
        <p:txBody>
          <a:bodyPr rtlCol="0">
            <a:normAutofit/>
          </a:bodyPr>
          <a:lstStyle/>
          <a:p>
            <a:pPr fontAlgn="auto">
              <a:spcAft>
                <a:spcPts val="0"/>
              </a:spcAft>
              <a:defRPr/>
            </a:pPr>
            <a:r>
              <a:rPr lang="sl-SI" dirty="0"/>
              <a:t>Hobotnico se večkrat kot specialiteto pripravi v solati, pečeno hobotnico v pečici s krompirjem…</a:t>
            </a:r>
          </a:p>
          <a:p>
            <a:pPr marL="114300" indent="0" fontAlgn="auto">
              <a:spcAft>
                <a:spcPts val="0"/>
              </a:spcAft>
              <a:buFont typeface="Arial" panose="020B0604020202020204" pitchFamily="34" charset="0"/>
              <a:buNone/>
              <a:defRPr/>
            </a:pPr>
            <a:endParaRPr lang="sl-SI" dirty="0"/>
          </a:p>
          <a:p>
            <a:pPr fontAlgn="auto">
              <a:spcAft>
                <a:spcPts val="0"/>
              </a:spcAft>
              <a:defRPr/>
            </a:pPr>
            <a:endParaRPr lang="sl-SI" dirty="0"/>
          </a:p>
        </p:txBody>
      </p:sp>
      <p:pic>
        <p:nvPicPr>
          <p:cNvPr id="15364" name="Picture 2">
            <a:extLst>
              <a:ext uri="{FF2B5EF4-FFF2-40B4-BE49-F238E27FC236}">
                <a16:creationId xmlns:a16="http://schemas.microsoft.com/office/drawing/2014/main" id="{37218B1B-429E-4251-B741-8A41A3AA11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2708275"/>
            <a:ext cx="5761038" cy="304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blinds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9B270E9-8856-4D80-8383-2D5B743C741F}"/>
              </a:ext>
            </a:extLst>
          </p:cNvPr>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pPr algn="ctr" fontAlgn="auto">
              <a:spcAft>
                <a:spcPts val="0"/>
              </a:spcAft>
              <a:defRPr/>
            </a:pPr>
            <a:r>
              <a:rPr lang="sl-SI" dirty="0"/>
              <a:t>Zanimivosti</a:t>
            </a:r>
          </a:p>
        </p:txBody>
      </p:sp>
      <p:sp>
        <p:nvSpPr>
          <p:cNvPr id="16387" name="Ograda vsebine 2">
            <a:extLst>
              <a:ext uri="{FF2B5EF4-FFF2-40B4-BE49-F238E27FC236}">
                <a16:creationId xmlns:a16="http://schemas.microsoft.com/office/drawing/2014/main" id="{DA82D55D-77A9-48C5-895C-3354768F8AD6}"/>
              </a:ext>
            </a:extLst>
          </p:cNvPr>
          <p:cNvSpPr>
            <a:spLocks noGrp="1"/>
          </p:cNvSpPr>
          <p:nvPr>
            <p:ph idx="1"/>
          </p:nvPr>
        </p:nvSpPr>
        <p:spPr/>
        <p:txBody>
          <a:bodyPr/>
          <a:lstStyle/>
          <a:p>
            <a:r>
              <a:rPr lang="sl-SI" altLang="sl-SI"/>
              <a:t>Največja odkrita hobotnica na svetu tehta 80 kg in ima eno lovko dolgo kar 6m. </a:t>
            </a:r>
          </a:p>
          <a:p>
            <a:r>
              <a:rPr lang="sl-SI" altLang="sl-SI"/>
              <a:t>Arheologi so našli veliko kamnov v katere so bile vklesane podobe hobotnic na otoku Kreta. To zanimivo žival so zato tudi večkrat upodobili grški umetniki.</a:t>
            </a:r>
          </a:p>
        </p:txBody>
      </p:sp>
      <p:pic>
        <p:nvPicPr>
          <p:cNvPr id="16388" name="Picture 2">
            <a:extLst>
              <a:ext uri="{FF2B5EF4-FFF2-40B4-BE49-F238E27FC236}">
                <a16:creationId xmlns:a16="http://schemas.microsoft.com/office/drawing/2014/main" id="{2AF5F9DF-D4A0-409B-BCA9-909A01CFF9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3221038"/>
            <a:ext cx="2328863" cy="310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2">
            <a:extLst>
              <a:ext uri="{FF2B5EF4-FFF2-40B4-BE49-F238E27FC236}">
                <a16:creationId xmlns:a16="http://schemas.microsoft.com/office/drawing/2014/main" id="{92FCCB58-A1CD-40EE-83C3-302A745C5A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3636963"/>
            <a:ext cx="2016125" cy="2687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blinds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652483E-D440-439E-B8A0-6A90BB3C1353}"/>
              </a:ext>
            </a:extLst>
          </p:cNvPr>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pPr algn="ctr" fontAlgn="auto">
              <a:spcAft>
                <a:spcPts val="0"/>
              </a:spcAft>
              <a:defRPr/>
            </a:pPr>
            <a:r>
              <a:rPr lang="sl-SI" dirty="0"/>
              <a:t>Zaključek</a:t>
            </a:r>
          </a:p>
        </p:txBody>
      </p:sp>
      <p:sp>
        <p:nvSpPr>
          <p:cNvPr id="17411" name="Ograda vsebine 2">
            <a:extLst>
              <a:ext uri="{FF2B5EF4-FFF2-40B4-BE49-F238E27FC236}">
                <a16:creationId xmlns:a16="http://schemas.microsoft.com/office/drawing/2014/main" id="{E9ACF05C-B686-4083-8022-736A796F19E7}"/>
              </a:ext>
            </a:extLst>
          </p:cNvPr>
          <p:cNvSpPr>
            <a:spLocks noGrp="1"/>
          </p:cNvSpPr>
          <p:nvPr>
            <p:ph idx="1"/>
          </p:nvPr>
        </p:nvSpPr>
        <p:spPr/>
        <p:txBody>
          <a:bodyPr/>
          <a:lstStyle/>
          <a:p>
            <a:r>
              <a:rPr lang="sl-SI" altLang="sl-SI"/>
              <a:t>je zelo inteligentna žival. </a:t>
            </a:r>
          </a:p>
          <a:p>
            <a:r>
              <a:rPr lang="sl-SI" altLang="sl-SI"/>
              <a:t>Kuharji jo večkrat uporabljajo na svojih menijih. Meso hobotnice je zelo kakovostno in dobro. </a:t>
            </a:r>
          </a:p>
          <a:p>
            <a:r>
              <a:rPr lang="sl-SI" altLang="sl-SI"/>
              <a:t>Upam, da ste se veliko novega naučili in dobro spoznali to zanimivo morsko žival hobotnico. </a:t>
            </a:r>
          </a:p>
        </p:txBody>
      </p:sp>
      <p:pic>
        <p:nvPicPr>
          <p:cNvPr id="17412" name="Picture 3">
            <a:extLst>
              <a:ext uri="{FF2B5EF4-FFF2-40B4-BE49-F238E27FC236}">
                <a16:creationId xmlns:a16="http://schemas.microsoft.com/office/drawing/2014/main" id="{77F8B2B9-F237-4345-86D6-B6795834AD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3644900"/>
            <a:ext cx="2665412" cy="266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blinds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24B6EB5-23D8-456B-9283-05D37A411E91}"/>
              </a:ext>
            </a:extLst>
          </p:cNvPr>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pPr algn="ctr" fontAlgn="auto">
              <a:spcAft>
                <a:spcPts val="0"/>
              </a:spcAft>
              <a:defRPr/>
            </a:pPr>
            <a:r>
              <a:rPr lang="sl-SI" dirty="0"/>
              <a:t>Viri in literatura</a:t>
            </a:r>
          </a:p>
        </p:txBody>
      </p:sp>
      <p:sp>
        <p:nvSpPr>
          <p:cNvPr id="18435" name="Ograda vsebine 2">
            <a:extLst>
              <a:ext uri="{FF2B5EF4-FFF2-40B4-BE49-F238E27FC236}">
                <a16:creationId xmlns:a16="http://schemas.microsoft.com/office/drawing/2014/main" id="{191780EC-F6EF-4F37-BABE-6DD232E5F78A}"/>
              </a:ext>
            </a:extLst>
          </p:cNvPr>
          <p:cNvSpPr>
            <a:spLocks noGrp="1"/>
          </p:cNvSpPr>
          <p:nvPr>
            <p:ph idx="1"/>
          </p:nvPr>
        </p:nvSpPr>
        <p:spPr/>
        <p:txBody>
          <a:bodyPr/>
          <a:lstStyle/>
          <a:p>
            <a:r>
              <a:rPr lang="sl-SI" altLang="sl-SI" sz="1200"/>
              <a:t>http://kayla1113.wix.com/pseudoceros-</a:t>
            </a:r>
            <a:r>
              <a:rPr lang="sl-SI" altLang="sl-SI" sz="1200" u="sng"/>
              <a:t>ferrugineus?_escaped_fragment_=__master-page-7</a:t>
            </a:r>
          </a:p>
          <a:p>
            <a:r>
              <a:rPr lang="sl-SI" altLang="sl-SI" sz="1200" u="sng"/>
              <a:t>http://www.vanaqua.org/experience/shows/spotlight-on-octopus</a:t>
            </a:r>
          </a:p>
          <a:p>
            <a:r>
              <a:rPr lang="sl-SI" altLang="sl-SI" sz="1200" u="sng"/>
              <a:t>http://hr.wikipedia.org/wiki/Hobotnica </a:t>
            </a:r>
          </a:p>
          <a:p>
            <a:r>
              <a:rPr lang="sl-SI" altLang="sl-SI" sz="1200" u="sng"/>
              <a:t>http://sl.wikipedia.org/wiki/Modroobro%C4%8Dkasta_hobotnica </a:t>
            </a:r>
          </a:p>
          <a:p>
            <a:r>
              <a:rPr lang="sl-SI" altLang="sl-SI" sz="1200" u="sng"/>
              <a:t>http://junior.si/vsebina/arhiv/2006/07/ </a:t>
            </a:r>
          </a:p>
          <a:p>
            <a:r>
              <a:rPr lang="sl-SI" altLang="sl-SI" sz="1200" u="sng"/>
              <a:t>http://en.wikipedia.org/wiki/Octopus - Size </a:t>
            </a:r>
          </a:p>
          <a:p>
            <a:r>
              <a:rPr lang="sl-SI" altLang="sl-SI" sz="1200" u="sng"/>
              <a:t>http://en.wikipedia.org/wiki/File:Georgia_Aquarium_-_Cuttlefish_Jan_2006.jpg</a:t>
            </a:r>
          </a:p>
          <a:p>
            <a:r>
              <a:rPr lang="sl-SI" altLang="sl-SI" sz="1200" u="sng"/>
              <a:t>http://zeleniplanet.bloger.index.hr/post/znanost-priznala-da-hobotnice-papige-i-svrake-imaju-svijest/18006789.aspx</a:t>
            </a:r>
          </a:p>
          <a:p>
            <a:r>
              <a:rPr lang="sl-SI" altLang="sl-SI" sz="1200" u="sng"/>
              <a:t>http://en.wikipedia.org/wiki/File:AMI_-_Oktopusvase.jpg</a:t>
            </a:r>
            <a:endParaRPr lang="sl-SI" altLang="sl-SI" sz="1200"/>
          </a:p>
          <a:p>
            <a:r>
              <a:rPr lang="sl-SI" altLang="sl-SI" sz="1200"/>
              <a:t>http://okusno.je/recept/hobotnica-z-rukolo-v-solati</a:t>
            </a:r>
          </a:p>
          <a:p>
            <a:r>
              <a:rPr lang="sl-SI" altLang="sl-SI" sz="1200" u="sng"/>
              <a:t>http://commons.wikimedia.org/wiki/File:Octopus_at_Kelly_Tarlton%27s.jpg</a:t>
            </a:r>
          </a:p>
          <a:p>
            <a:r>
              <a:rPr lang="sl-SI" altLang="sl-SI" sz="1200"/>
              <a:t>http://www.zivalskenovice.si/najboljse-zivalske-mame</a:t>
            </a:r>
          </a:p>
          <a:p>
            <a:r>
              <a:rPr lang="sl-SI" altLang="sl-SI" sz="1200"/>
              <a:t>http://mannaismayaadventure.com/2011/11/02/</a:t>
            </a:r>
          </a:p>
          <a:p>
            <a:r>
              <a:rPr lang="sl-SI" altLang="sl-SI" sz="1200"/>
              <a:t>http://junior.si/vsebina/arhiv/charovniki_morja_hobotnice/</a:t>
            </a:r>
          </a:p>
          <a:p>
            <a:r>
              <a:rPr lang="sl-SI" altLang="sl-SI" sz="1200"/>
              <a:t>http://deepseanews.com/2013/08/reeses-cups-octopus-urine-prehistoric-giant-marine-reptiles-and-parasite-sex/</a:t>
            </a:r>
          </a:p>
          <a:p>
            <a:r>
              <a:rPr lang="sl-SI" altLang="sl-SI" sz="1200"/>
              <a:t>http://octopoda.tumblr.com/post/5371733726/pallidus-octopus-guarding-its-eggs</a:t>
            </a:r>
          </a:p>
          <a:p>
            <a:r>
              <a:rPr lang="sl-SI" altLang="sl-SI" sz="1200"/>
              <a:t>http://carlygoogles.blogspot.com/2010_05_01_archive.html</a:t>
            </a:r>
          </a:p>
          <a:p>
            <a:r>
              <a:rPr lang="sl-SI" altLang="sl-SI" sz="1200"/>
              <a:t>http://science.howstuffworks.com/zoology/marine-life/octopus5.htm</a:t>
            </a:r>
          </a:p>
          <a:p>
            <a:r>
              <a:rPr lang="sl-SI" altLang="sl-SI" sz="1200"/>
              <a:t>http://oceana.org/en/blog/2011/10/marine-monday-caribbean-reef-octopus</a:t>
            </a:r>
          </a:p>
          <a:p>
            <a:r>
              <a:rPr lang="sl-SI" altLang="sl-SI" sz="1200"/>
              <a:t>Smith, K. B. (2004). Morske živali odpri in preberi, Ljubljana : Založba Rokus.</a:t>
            </a:r>
          </a:p>
          <a:p>
            <a:r>
              <a:rPr lang="sl-SI" altLang="sl-SI" sz="1200"/>
              <a:t>Burnie, D. (2010).  Ilustrirana enciklopedija živali, Tržič : Učila International, založba, d.o.o.</a:t>
            </a:r>
          </a:p>
          <a:p>
            <a:r>
              <a:rPr lang="sl-SI" altLang="sl-SI" sz="1200"/>
              <a:t>Llamas. R. A. (1997). O notranji zgradbi živali, Ljubljana : Tehniška založba Slovenije</a:t>
            </a:r>
          </a:p>
          <a:p>
            <a:endParaRPr lang="sl-SI" altLang="sl-SI" sz="1200" u="sng"/>
          </a:p>
        </p:txBody>
      </p:sp>
    </p:spTree>
  </p:cSld>
  <p:clrMapOvr>
    <a:masterClrMapping/>
  </p:clrMapOvr>
  <p:transition spd="slow">
    <p:blinds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1FDE00A-11A2-4580-A79A-02C9B4F11A1B}"/>
              </a:ext>
            </a:extLst>
          </p:cNvPr>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pPr algn="ctr" fontAlgn="auto">
              <a:spcAft>
                <a:spcPts val="0"/>
              </a:spcAft>
              <a:defRPr/>
            </a:pPr>
            <a:r>
              <a:rPr lang="sl-SI" dirty="0"/>
              <a:t>Zunanjost</a:t>
            </a:r>
          </a:p>
        </p:txBody>
      </p:sp>
      <p:sp>
        <p:nvSpPr>
          <p:cNvPr id="3" name="Ograda vsebine 2">
            <a:extLst>
              <a:ext uri="{FF2B5EF4-FFF2-40B4-BE49-F238E27FC236}">
                <a16:creationId xmlns:a16="http://schemas.microsoft.com/office/drawing/2014/main" id="{6B01939F-3382-46E2-B232-612A7E4A6DB3}"/>
              </a:ext>
            </a:extLst>
          </p:cNvPr>
          <p:cNvSpPr>
            <a:spLocks noGrp="1"/>
          </p:cNvSpPr>
          <p:nvPr>
            <p:ph idx="1"/>
          </p:nvPr>
        </p:nvSpPr>
        <p:spPr/>
        <p:txBody>
          <a:bodyPr rtlCol="0">
            <a:normAutofit/>
          </a:bodyPr>
          <a:lstStyle/>
          <a:p>
            <a:pPr fontAlgn="auto">
              <a:spcAft>
                <a:spcPts val="0"/>
              </a:spcAft>
              <a:defRPr/>
            </a:pPr>
            <a:r>
              <a:rPr lang="sl-SI" dirty="0">
                <a:solidFill>
                  <a:schemeClr val="accent6">
                    <a:lumMod val="50000"/>
                  </a:schemeClr>
                </a:solidFill>
              </a:rPr>
              <a:t>Je mehka in nima v telesu niti ene kosti ali lupine. </a:t>
            </a:r>
          </a:p>
          <a:p>
            <a:pPr fontAlgn="auto">
              <a:spcAft>
                <a:spcPts val="0"/>
              </a:spcAft>
              <a:defRPr/>
            </a:pPr>
            <a:r>
              <a:rPr lang="sl-SI" dirty="0">
                <a:solidFill>
                  <a:schemeClr val="accent6">
                    <a:lumMod val="50000"/>
                  </a:schemeClr>
                </a:solidFill>
              </a:rPr>
              <a:t>Spada v skupino mehkužcev tako imenovanih glavonožcev.  </a:t>
            </a:r>
          </a:p>
          <a:p>
            <a:pPr fontAlgn="auto">
              <a:spcAft>
                <a:spcPts val="0"/>
              </a:spcAft>
              <a:defRPr/>
            </a:pPr>
            <a:r>
              <a:rPr lang="sl-SI" dirty="0">
                <a:solidFill>
                  <a:schemeClr val="accent6">
                    <a:lumMod val="50000"/>
                  </a:schemeClr>
                </a:solidFill>
              </a:rPr>
              <a:t>Ima veliko glavo, dobro razvite oči in usta, ki so podobna</a:t>
            </a:r>
          </a:p>
          <a:p>
            <a:pPr marL="114300" indent="0" fontAlgn="auto">
              <a:spcAft>
                <a:spcPts val="0"/>
              </a:spcAft>
              <a:buFont typeface="Arial" panose="020B0604020202020204" pitchFamily="34" charset="0"/>
              <a:buNone/>
              <a:defRPr/>
            </a:pPr>
            <a:r>
              <a:rPr lang="sl-SI" dirty="0">
                <a:solidFill>
                  <a:schemeClr val="accent6">
                    <a:lumMod val="50000"/>
                  </a:schemeClr>
                </a:solidFill>
              </a:rPr>
              <a:t>    kljunu. </a:t>
            </a:r>
          </a:p>
        </p:txBody>
      </p:sp>
      <p:pic>
        <p:nvPicPr>
          <p:cNvPr id="3076" name="Picture 2">
            <a:extLst>
              <a:ext uri="{FF2B5EF4-FFF2-40B4-BE49-F238E27FC236}">
                <a16:creationId xmlns:a16="http://schemas.microsoft.com/office/drawing/2014/main" id="{BF1D4840-AE65-4774-802D-4B1329D062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825" y="2924175"/>
            <a:ext cx="4592638" cy="3570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blinds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a:extLst>
              <a:ext uri="{FF2B5EF4-FFF2-40B4-BE49-F238E27FC236}">
                <a16:creationId xmlns:a16="http://schemas.microsoft.com/office/drawing/2014/main" id="{84AD7288-85A9-4735-84E8-64B7965B2C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1052513"/>
            <a:ext cx="3471862" cy="1944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slov 1">
            <a:extLst>
              <a:ext uri="{FF2B5EF4-FFF2-40B4-BE49-F238E27FC236}">
                <a16:creationId xmlns:a16="http://schemas.microsoft.com/office/drawing/2014/main" id="{C8C9B071-7846-418A-A185-9CE78A19FC1E}"/>
              </a:ext>
            </a:extLst>
          </p:cNvPr>
          <p:cNvSpPr>
            <a:spLocks noGrp="1"/>
          </p:cNvSpPr>
          <p:nvPr>
            <p:ph type="title"/>
          </p:nvPr>
        </p:nvSpPr>
        <p:spPr/>
        <p:txBody>
          <a:bodyPr/>
          <a:lstStyle/>
          <a:p>
            <a:pPr fontAlgn="auto">
              <a:spcAft>
                <a:spcPts val="0"/>
              </a:spcAft>
              <a:defRPr/>
            </a:pPr>
            <a:endParaRPr lang="sl-SI" sz="2200" dirty="0"/>
          </a:p>
        </p:txBody>
      </p:sp>
      <p:sp>
        <p:nvSpPr>
          <p:cNvPr id="3" name="Ograda vsebine 2">
            <a:extLst>
              <a:ext uri="{FF2B5EF4-FFF2-40B4-BE49-F238E27FC236}">
                <a16:creationId xmlns:a16="http://schemas.microsoft.com/office/drawing/2014/main" id="{E69D5859-3C45-450F-9E59-275FD37F8989}"/>
              </a:ext>
            </a:extLst>
          </p:cNvPr>
          <p:cNvSpPr>
            <a:spLocks noGrp="1"/>
          </p:cNvSpPr>
          <p:nvPr>
            <p:ph idx="1"/>
          </p:nvPr>
        </p:nvSpPr>
        <p:spPr/>
        <p:txBody>
          <a:bodyPr rtlCol="0">
            <a:normAutofit/>
          </a:bodyPr>
          <a:lstStyle/>
          <a:p>
            <a:pPr fontAlgn="auto">
              <a:spcAft>
                <a:spcPts val="0"/>
              </a:spcAft>
              <a:defRPr/>
            </a:pPr>
            <a:endParaRPr lang="sl-SI" dirty="0">
              <a:solidFill>
                <a:schemeClr val="accent6">
                  <a:lumMod val="50000"/>
                </a:schemeClr>
              </a:solidFill>
            </a:endParaRPr>
          </a:p>
          <a:p>
            <a:pPr fontAlgn="auto">
              <a:spcAft>
                <a:spcPts val="0"/>
              </a:spcAft>
              <a:defRPr/>
            </a:pPr>
            <a:endParaRPr lang="sl-SI" dirty="0">
              <a:solidFill>
                <a:schemeClr val="accent6">
                  <a:lumMod val="50000"/>
                </a:schemeClr>
              </a:solidFill>
            </a:endParaRPr>
          </a:p>
          <a:p>
            <a:pPr fontAlgn="auto">
              <a:spcAft>
                <a:spcPts val="0"/>
              </a:spcAft>
              <a:defRPr/>
            </a:pPr>
            <a:endParaRPr lang="sl-SI" dirty="0">
              <a:solidFill>
                <a:schemeClr val="accent6">
                  <a:lumMod val="50000"/>
                </a:schemeClr>
              </a:solidFill>
            </a:endParaRPr>
          </a:p>
          <a:p>
            <a:pPr fontAlgn="auto">
              <a:spcAft>
                <a:spcPts val="0"/>
              </a:spcAft>
              <a:defRPr/>
            </a:pPr>
            <a:r>
              <a:rPr lang="sl-SI" dirty="0">
                <a:solidFill>
                  <a:schemeClr val="accent6">
                    <a:lumMod val="50000"/>
                  </a:schemeClr>
                </a:solidFill>
              </a:rPr>
              <a:t>Diha s škrgami</a:t>
            </a:r>
          </a:p>
          <a:p>
            <a:pPr fontAlgn="auto">
              <a:spcAft>
                <a:spcPts val="0"/>
              </a:spcAft>
              <a:defRPr/>
            </a:pPr>
            <a:r>
              <a:rPr lang="sl-SI" dirty="0">
                <a:solidFill>
                  <a:schemeClr val="accent6">
                    <a:lumMod val="50000"/>
                  </a:schemeClr>
                </a:solidFill>
              </a:rPr>
              <a:t>Barve – različne (skrivanje) </a:t>
            </a:r>
          </a:p>
          <a:p>
            <a:pPr fontAlgn="auto">
              <a:spcAft>
                <a:spcPts val="0"/>
              </a:spcAft>
              <a:defRPr/>
            </a:pPr>
            <a:r>
              <a:rPr lang="sl-SI" dirty="0">
                <a:solidFill>
                  <a:schemeClr val="accent6">
                    <a:lumMod val="50000"/>
                  </a:schemeClr>
                </a:solidFill>
              </a:rPr>
              <a:t>Njenemu telesu daje obliko trpežen plašč. </a:t>
            </a:r>
          </a:p>
          <a:p>
            <a:pPr fontAlgn="auto">
              <a:spcAft>
                <a:spcPts val="0"/>
              </a:spcAft>
              <a:defRPr/>
            </a:pPr>
            <a:r>
              <a:rPr lang="sl-SI" dirty="0">
                <a:solidFill>
                  <a:schemeClr val="accent6">
                    <a:lumMod val="50000"/>
                  </a:schemeClr>
                </a:solidFill>
              </a:rPr>
              <a:t>Prepoznamo jo po dolgih lovkah. </a:t>
            </a:r>
          </a:p>
          <a:p>
            <a:pPr fontAlgn="auto">
              <a:spcAft>
                <a:spcPts val="0"/>
              </a:spcAft>
              <a:defRPr/>
            </a:pPr>
            <a:r>
              <a:rPr lang="sl-SI" dirty="0">
                <a:solidFill>
                  <a:schemeClr val="accent6">
                    <a:lumMod val="50000"/>
                  </a:schemeClr>
                </a:solidFill>
              </a:rPr>
              <a:t>Ima srce sestavljen iz treh delov. </a:t>
            </a:r>
          </a:p>
          <a:p>
            <a:pPr fontAlgn="auto">
              <a:spcAft>
                <a:spcPts val="0"/>
              </a:spcAft>
              <a:defRPr/>
            </a:pPr>
            <a:r>
              <a:rPr lang="sl-SI" dirty="0">
                <a:solidFill>
                  <a:schemeClr val="accent6">
                    <a:lumMod val="50000"/>
                  </a:schemeClr>
                </a:solidFill>
              </a:rPr>
              <a:t>Spada med najbolj inteligentne nevretenčarje na svetu. </a:t>
            </a:r>
          </a:p>
          <a:p>
            <a:pPr fontAlgn="auto">
              <a:spcAft>
                <a:spcPts val="0"/>
              </a:spcAft>
              <a:defRPr/>
            </a:pPr>
            <a:r>
              <a:rPr lang="sl-SI" dirty="0">
                <a:solidFill>
                  <a:schemeClr val="accent6">
                    <a:lumMod val="50000"/>
                  </a:schemeClr>
                </a:solidFill>
              </a:rPr>
              <a:t>Samičke so ponavadi precej manjše kot samci. </a:t>
            </a:r>
          </a:p>
          <a:p>
            <a:pPr fontAlgn="auto">
              <a:spcAft>
                <a:spcPts val="0"/>
              </a:spcAft>
              <a:defRPr/>
            </a:pPr>
            <a:r>
              <a:rPr lang="sl-SI" dirty="0">
                <a:solidFill>
                  <a:schemeClr val="accent6">
                    <a:lumMod val="50000"/>
                  </a:schemeClr>
                </a:solidFill>
              </a:rPr>
              <a:t>Poznamo približno 300 vrst hobotnic. Hobotnice niso ogrožene živali.</a:t>
            </a:r>
          </a:p>
          <a:p>
            <a:pPr fontAlgn="auto">
              <a:spcAft>
                <a:spcPts val="0"/>
              </a:spcAft>
              <a:defRPr/>
            </a:pPr>
            <a:endParaRPr lang="sl-SI" dirty="0"/>
          </a:p>
        </p:txBody>
      </p:sp>
      <p:pic>
        <p:nvPicPr>
          <p:cNvPr id="4101" name="Picture 2">
            <a:extLst>
              <a:ext uri="{FF2B5EF4-FFF2-40B4-BE49-F238E27FC236}">
                <a16:creationId xmlns:a16="http://schemas.microsoft.com/office/drawing/2014/main" id="{2C2246FA-0A17-4E7F-8840-2855E0CFDD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88913"/>
            <a:ext cx="3694112"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blinds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7872C7A-D671-4F6A-AB2F-56C3BD62F403}"/>
              </a:ext>
            </a:extLst>
          </p:cNvPr>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pPr algn="ctr" fontAlgn="auto">
              <a:spcAft>
                <a:spcPts val="0"/>
              </a:spcAft>
              <a:defRPr/>
            </a:pPr>
            <a:r>
              <a:rPr lang="sl-SI" dirty="0"/>
              <a:t>Kam spada?</a:t>
            </a:r>
          </a:p>
        </p:txBody>
      </p:sp>
      <p:sp>
        <p:nvSpPr>
          <p:cNvPr id="3" name="Ograda vsebine 2">
            <a:extLst>
              <a:ext uri="{FF2B5EF4-FFF2-40B4-BE49-F238E27FC236}">
                <a16:creationId xmlns:a16="http://schemas.microsoft.com/office/drawing/2014/main" id="{A2CFA15F-93AF-410E-9133-09EE0FB41D23}"/>
              </a:ext>
            </a:extLst>
          </p:cNvPr>
          <p:cNvSpPr>
            <a:spLocks noGrp="1"/>
          </p:cNvSpPr>
          <p:nvPr>
            <p:ph idx="1"/>
          </p:nvPr>
        </p:nvSpPr>
        <p:spPr/>
        <p:txBody>
          <a:bodyPr rtlCol="0">
            <a:normAutofit/>
          </a:bodyPr>
          <a:lstStyle/>
          <a:p>
            <a:pPr fontAlgn="auto">
              <a:spcAft>
                <a:spcPts val="0"/>
              </a:spcAft>
              <a:defRPr/>
            </a:pPr>
            <a:r>
              <a:rPr lang="sl-SI" dirty="0"/>
              <a:t>Kraljestvo: </a:t>
            </a:r>
            <a:r>
              <a:rPr lang="sl-SI" dirty="0" err="1"/>
              <a:t>Animalia</a:t>
            </a:r>
            <a:r>
              <a:rPr lang="sl-SI" dirty="0"/>
              <a:t> (živali)</a:t>
            </a:r>
          </a:p>
          <a:p>
            <a:pPr fontAlgn="auto">
              <a:spcAft>
                <a:spcPts val="0"/>
              </a:spcAft>
              <a:defRPr/>
            </a:pPr>
            <a:r>
              <a:rPr lang="sl-SI" dirty="0"/>
              <a:t>Deblo: </a:t>
            </a:r>
            <a:r>
              <a:rPr lang="sl-SI" dirty="0" err="1"/>
              <a:t>Mollusca</a:t>
            </a:r>
            <a:r>
              <a:rPr lang="sl-SI" dirty="0"/>
              <a:t> (mehkužci)</a:t>
            </a:r>
          </a:p>
          <a:p>
            <a:pPr fontAlgn="auto">
              <a:spcAft>
                <a:spcPts val="0"/>
              </a:spcAft>
              <a:defRPr/>
            </a:pPr>
            <a:r>
              <a:rPr lang="sl-SI" dirty="0"/>
              <a:t>Razred: </a:t>
            </a:r>
            <a:r>
              <a:rPr lang="sl-SI" dirty="0" err="1"/>
              <a:t>Cephalopoda</a:t>
            </a:r>
            <a:r>
              <a:rPr lang="sl-SI" dirty="0"/>
              <a:t> (glavonožci)</a:t>
            </a:r>
          </a:p>
          <a:p>
            <a:pPr fontAlgn="auto">
              <a:spcAft>
                <a:spcPts val="0"/>
              </a:spcAft>
              <a:defRPr/>
            </a:pPr>
            <a:r>
              <a:rPr lang="sl-SI" dirty="0"/>
              <a:t>Podrazred: </a:t>
            </a:r>
            <a:r>
              <a:rPr lang="sl-SI" dirty="0" err="1"/>
              <a:t>Coleoidea</a:t>
            </a:r>
            <a:endParaRPr lang="sl-SI" dirty="0"/>
          </a:p>
          <a:p>
            <a:pPr fontAlgn="auto">
              <a:spcAft>
                <a:spcPts val="0"/>
              </a:spcAft>
              <a:defRPr/>
            </a:pPr>
            <a:r>
              <a:rPr lang="sl-SI" dirty="0"/>
              <a:t>Nad red: </a:t>
            </a:r>
            <a:r>
              <a:rPr lang="sl-SI" dirty="0" err="1"/>
              <a:t>Octopodiformes</a:t>
            </a:r>
            <a:endParaRPr lang="sl-SI" dirty="0"/>
          </a:p>
          <a:p>
            <a:pPr fontAlgn="auto">
              <a:spcAft>
                <a:spcPts val="0"/>
              </a:spcAft>
              <a:defRPr/>
            </a:pPr>
            <a:r>
              <a:rPr lang="sl-SI" dirty="0"/>
              <a:t>Red: </a:t>
            </a:r>
            <a:r>
              <a:rPr lang="sl-SI" dirty="0" err="1"/>
              <a:t>Octopoda</a:t>
            </a:r>
            <a:endParaRPr lang="sl-SI" dirty="0"/>
          </a:p>
          <a:p>
            <a:pPr marL="114300" indent="0" fontAlgn="auto">
              <a:spcAft>
                <a:spcPts val="0"/>
              </a:spcAft>
              <a:buFont typeface="Arial" panose="020B0604020202020204" pitchFamily="34" charset="0"/>
              <a:buNone/>
              <a:defRPr/>
            </a:pPr>
            <a:endParaRPr lang="sl-SI" dirty="0"/>
          </a:p>
        </p:txBody>
      </p:sp>
      <p:pic>
        <p:nvPicPr>
          <p:cNvPr id="5124" name="Picture 2">
            <a:extLst>
              <a:ext uri="{FF2B5EF4-FFF2-40B4-BE49-F238E27FC236}">
                <a16:creationId xmlns:a16="http://schemas.microsoft.com/office/drawing/2014/main" id="{633E6C8C-A2D0-4384-BBBC-0D8D9122E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2713" y="3500438"/>
            <a:ext cx="4005262" cy="2649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blinds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BC48423-D079-4AEB-9307-FFF0879CBE28}"/>
              </a:ext>
            </a:extLst>
          </p:cNvPr>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pPr algn="ctr" fontAlgn="auto">
              <a:spcAft>
                <a:spcPts val="0"/>
              </a:spcAft>
              <a:defRPr/>
            </a:pPr>
            <a:r>
              <a:rPr lang="sl-SI" dirty="0"/>
              <a:t>Življenski prostor</a:t>
            </a:r>
          </a:p>
        </p:txBody>
      </p:sp>
      <p:sp>
        <p:nvSpPr>
          <p:cNvPr id="6147" name="Ograda vsebine 2">
            <a:extLst>
              <a:ext uri="{FF2B5EF4-FFF2-40B4-BE49-F238E27FC236}">
                <a16:creationId xmlns:a16="http://schemas.microsoft.com/office/drawing/2014/main" id="{DCEDB333-6FF0-4253-BBA9-6839BAD750ED}"/>
              </a:ext>
            </a:extLst>
          </p:cNvPr>
          <p:cNvSpPr>
            <a:spLocks noGrp="1"/>
          </p:cNvSpPr>
          <p:nvPr>
            <p:ph idx="1"/>
          </p:nvPr>
        </p:nvSpPr>
        <p:spPr/>
        <p:txBody>
          <a:bodyPr/>
          <a:lstStyle/>
          <a:p>
            <a:r>
              <a:rPr lang="sl-SI" altLang="sl-SI"/>
              <a:t>V morju med skalami ali na dnu morja </a:t>
            </a:r>
          </a:p>
          <a:p>
            <a:r>
              <a:rPr lang="sl-SI" altLang="sl-SI"/>
              <a:t>Koralni grebeni </a:t>
            </a:r>
          </a:p>
          <a:p>
            <a:r>
              <a:rPr lang="sl-SI" altLang="sl-SI"/>
              <a:t>Oceani (Avstrljia) </a:t>
            </a:r>
          </a:p>
        </p:txBody>
      </p:sp>
      <p:pic>
        <p:nvPicPr>
          <p:cNvPr id="6148" name="Picture 2">
            <a:extLst>
              <a:ext uri="{FF2B5EF4-FFF2-40B4-BE49-F238E27FC236}">
                <a16:creationId xmlns:a16="http://schemas.microsoft.com/office/drawing/2014/main" id="{B162E9D2-6757-4935-A38C-6E63B963FA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2924175"/>
            <a:ext cx="4422775" cy="3313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blinds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28AB059-A7E7-4F85-B7D0-20219BE252DD}"/>
              </a:ext>
            </a:extLst>
          </p:cNvPr>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pPr algn="ctr" fontAlgn="auto">
              <a:spcAft>
                <a:spcPts val="0"/>
              </a:spcAft>
              <a:defRPr/>
            </a:pPr>
            <a:r>
              <a:rPr lang="sl-SI" dirty="0"/>
              <a:t>Nevarna hobotnica</a:t>
            </a:r>
          </a:p>
        </p:txBody>
      </p:sp>
      <p:sp>
        <p:nvSpPr>
          <p:cNvPr id="7171" name="Ograda vsebine 2">
            <a:extLst>
              <a:ext uri="{FF2B5EF4-FFF2-40B4-BE49-F238E27FC236}">
                <a16:creationId xmlns:a16="http://schemas.microsoft.com/office/drawing/2014/main" id="{BC0849FB-CFC2-4699-97AC-B9AFA3BF9CB3}"/>
              </a:ext>
            </a:extLst>
          </p:cNvPr>
          <p:cNvSpPr>
            <a:spLocks noGrp="1"/>
          </p:cNvSpPr>
          <p:nvPr>
            <p:ph idx="1"/>
          </p:nvPr>
        </p:nvSpPr>
        <p:spPr/>
        <p:txBody>
          <a:bodyPr/>
          <a:lstStyle/>
          <a:p>
            <a:endParaRPr lang="sl-SI" altLang="sl-SI"/>
          </a:p>
        </p:txBody>
      </p:sp>
      <p:pic>
        <p:nvPicPr>
          <p:cNvPr id="7172" name="Picture 2">
            <a:extLst>
              <a:ext uri="{FF2B5EF4-FFF2-40B4-BE49-F238E27FC236}">
                <a16:creationId xmlns:a16="http://schemas.microsoft.com/office/drawing/2014/main" id="{F52A996C-78AF-4E24-95C7-6661BC3604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773238"/>
            <a:ext cx="6323012" cy="4103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blinds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D91C7E8-E8E8-42BE-8B05-CEF6FF00D762}"/>
              </a:ext>
            </a:extLst>
          </p:cNvPr>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pPr algn="ctr" fontAlgn="auto">
              <a:spcAft>
                <a:spcPts val="0"/>
              </a:spcAft>
              <a:defRPr/>
            </a:pPr>
            <a:r>
              <a:rPr lang="sl-SI" dirty="0"/>
              <a:t>Prehranjevanje</a:t>
            </a:r>
          </a:p>
        </p:txBody>
      </p:sp>
      <p:sp>
        <p:nvSpPr>
          <p:cNvPr id="8195" name="Ograda vsebine 2">
            <a:extLst>
              <a:ext uri="{FF2B5EF4-FFF2-40B4-BE49-F238E27FC236}">
                <a16:creationId xmlns:a16="http://schemas.microsoft.com/office/drawing/2014/main" id="{6D0A934B-15E2-4204-B3CD-E5941FAD198E}"/>
              </a:ext>
            </a:extLst>
          </p:cNvPr>
          <p:cNvSpPr>
            <a:spLocks noGrp="1"/>
          </p:cNvSpPr>
          <p:nvPr>
            <p:ph idx="1"/>
          </p:nvPr>
        </p:nvSpPr>
        <p:spPr/>
        <p:txBody>
          <a:bodyPr/>
          <a:lstStyle/>
          <a:p>
            <a:r>
              <a:rPr lang="sl-SI" altLang="sl-SI"/>
              <a:t>lovi ponoči.</a:t>
            </a:r>
          </a:p>
          <a:p>
            <a:r>
              <a:rPr lang="sl-SI" altLang="sl-SI"/>
              <a:t>Najraje: školjke, raki in lupinarji.</a:t>
            </a:r>
          </a:p>
          <a:p>
            <a:r>
              <a:rPr lang="sl-SI" altLang="sl-SI"/>
              <a:t>Hobotnica lovi plen s pomočjo zvijače, npr. da  spremeni barvo telesa in tako prilagodi na okolje. </a:t>
            </a:r>
          </a:p>
          <a:p>
            <a:r>
              <a:rPr lang="sl-SI" altLang="sl-SI"/>
              <a:t>omami z strupom in jih potem z močnimi in dolgimi lovkami prime. </a:t>
            </a:r>
          </a:p>
          <a:p>
            <a:r>
              <a:rPr lang="sl-SI" altLang="sl-SI"/>
              <a:t>za večje živali - črnilo, da se zakrije in potem napade od zadaj.</a:t>
            </a:r>
          </a:p>
          <a:p>
            <a:endParaRPr lang="sl-SI" altLang="sl-SI"/>
          </a:p>
        </p:txBody>
      </p:sp>
    </p:spTree>
  </p:cSld>
  <p:clrMapOvr>
    <a:masterClrMapping/>
  </p:clrMapOvr>
  <p:transition spd="slow">
    <p:blinds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818057D-58BE-4FF7-8FAD-E7AA2D0C0D04}"/>
              </a:ext>
            </a:extLst>
          </p:cNvPr>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pPr algn="ctr" fontAlgn="auto">
              <a:spcAft>
                <a:spcPts val="0"/>
              </a:spcAft>
              <a:defRPr/>
            </a:pPr>
            <a:r>
              <a:rPr lang="sl-SI" dirty="0"/>
              <a:t>Razmnoževanje</a:t>
            </a:r>
          </a:p>
        </p:txBody>
      </p:sp>
      <p:sp>
        <p:nvSpPr>
          <p:cNvPr id="9219" name="Ograda vsebine 2">
            <a:extLst>
              <a:ext uri="{FF2B5EF4-FFF2-40B4-BE49-F238E27FC236}">
                <a16:creationId xmlns:a16="http://schemas.microsoft.com/office/drawing/2014/main" id="{D42728B1-60F9-487F-8945-77D62CEBD70E}"/>
              </a:ext>
            </a:extLst>
          </p:cNvPr>
          <p:cNvSpPr>
            <a:spLocks noGrp="1"/>
          </p:cNvSpPr>
          <p:nvPr>
            <p:ph idx="1"/>
          </p:nvPr>
        </p:nvSpPr>
        <p:spPr/>
        <p:txBody>
          <a:bodyPr/>
          <a:lstStyle/>
          <a:p>
            <a:r>
              <a:rPr lang="sl-SI" altLang="sl-SI"/>
              <a:t>Moški s posebno ročico vbrizga spermaforje pod plašč samice za oploditev jajčec.</a:t>
            </a:r>
          </a:p>
          <a:p>
            <a:r>
              <a:rPr lang="sl-SI" altLang="sl-SI"/>
              <a:t>Teden dni za tem samica odloži jajčeca v obliki grozda. </a:t>
            </a:r>
          </a:p>
          <a:p>
            <a:r>
              <a:rPr lang="sl-SI" altLang="sl-SI"/>
              <a:t>Hobotnica izleže med 50 in 200 tisoč jajci. Približno dva meseca ostane ob jajcih in jih varuje pred napadalci. </a:t>
            </a:r>
          </a:p>
          <a:p>
            <a:r>
              <a:rPr lang="sl-SI" altLang="sl-SI"/>
              <a:t>Ker se v času razvijanja jajčec ne odmakne od njih postane lačna in ker ne more loviti poje eno od svojo lovko.</a:t>
            </a:r>
          </a:p>
          <a:p>
            <a:r>
              <a:rPr lang="sl-SI" altLang="sl-SI"/>
              <a:t>Ko se mladiči začnejo valiti jih zapusti. Hobotnica je prešibka, da bi se branila pred sovražniki zato veliko hobotnic umre.</a:t>
            </a:r>
          </a:p>
          <a:p>
            <a:r>
              <a:rPr lang="sl-SI" altLang="sl-SI"/>
              <a:t>Hobotnice se parijo, ko je morje dovolj toplo. V tropskih morjih ni pomembno kdaj se parijo, ker je morje vedno toplo. </a:t>
            </a:r>
          </a:p>
          <a:p>
            <a:endParaRPr lang="sl-SI" altLang="sl-SI"/>
          </a:p>
        </p:txBody>
      </p:sp>
    </p:spTree>
  </p:cSld>
  <p:clrMapOvr>
    <a:masterClrMapping/>
  </p:clrMapOvr>
  <p:transition spd="slow">
    <p:blinds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F809A3C-5140-48F1-B45D-51873B98FC0F}"/>
              </a:ext>
            </a:extLst>
          </p:cNvPr>
          <p:cNvSpPr>
            <a:spLocks noGrp="1"/>
          </p:cNvSpPr>
          <p:nvPr>
            <p:ph type="title"/>
          </p:nvPr>
        </p:nvSpPr>
        <p:spPr/>
        <p:txBody>
          <a:bodyPr/>
          <a:lstStyle/>
          <a:p>
            <a:pPr fontAlgn="auto">
              <a:spcAft>
                <a:spcPts val="0"/>
              </a:spcAft>
              <a:defRPr/>
            </a:pPr>
            <a:endParaRPr lang="sl-SI" dirty="0"/>
          </a:p>
        </p:txBody>
      </p:sp>
      <p:sp>
        <p:nvSpPr>
          <p:cNvPr id="10243" name="Ograda vsebine 2">
            <a:extLst>
              <a:ext uri="{FF2B5EF4-FFF2-40B4-BE49-F238E27FC236}">
                <a16:creationId xmlns:a16="http://schemas.microsoft.com/office/drawing/2014/main" id="{0F1B5FFA-8BF0-414A-8189-8AB4C515A845}"/>
              </a:ext>
            </a:extLst>
          </p:cNvPr>
          <p:cNvSpPr>
            <a:spLocks noGrp="1"/>
          </p:cNvSpPr>
          <p:nvPr>
            <p:ph idx="1"/>
          </p:nvPr>
        </p:nvSpPr>
        <p:spPr/>
        <p:txBody>
          <a:bodyPr/>
          <a:lstStyle/>
          <a:p>
            <a:endParaRPr lang="sl-SI" altLang="sl-SI"/>
          </a:p>
        </p:txBody>
      </p:sp>
      <p:pic>
        <p:nvPicPr>
          <p:cNvPr id="10244" name="Picture 2">
            <a:extLst>
              <a:ext uri="{FF2B5EF4-FFF2-40B4-BE49-F238E27FC236}">
                <a16:creationId xmlns:a16="http://schemas.microsoft.com/office/drawing/2014/main" id="{4E73C3E8-BCC5-4A91-B667-5504B9AC44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333375"/>
            <a:ext cx="3887788"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2">
            <a:extLst>
              <a:ext uri="{FF2B5EF4-FFF2-40B4-BE49-F238E27FC236}">
                <a16:creationId xmlns:a16="http://schemas.microsoft.com/office/drawing/2014/main" id="{C2FAA798-399D-49A5-9A20-17E7504AFB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549275"/>
            <a:ext cx="3609975" cy="2706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3">
            <a:extLst>
              <a:ext uri="{FF2B5EF4-FFF2-40B4-BE49-F238E27FC236}">
                <a16:creationId xmlns:a16="http://schemas.microsoft.com/office/drawing/2014/main" id="{138C68E2-8AC5-413E-8D2C-D3806BD99C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3357563"/>
            <a:ext cx="3429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7" name="Picture 4">
            <a:extLst>
              <a:ext uri="{FF2B5EF4-FFF2-40B4-BE49-F238E27FC236}">
                <a16:creationId xmlns:a16="http://schemas.microsoft.com/office/drawing/2014/main" id="{48997EFE-8D40-4B22-9B1D-525C48A8EA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1350" y="3751263"/>
            <a:ext cx="3810000"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blinds dir="ver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kolica">
  <a:themeElements>
    <a:clrScheme name="Okolic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Pisarna">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kolic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0</TotalTime>
  <Words>920</Words>
  <Application>Microsoft Office PowerPoint</Application>
  <PresentationFormat>On-screen Show (4:3)</PresentationFormat>
  <Paragraphs>91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Cambria</vt:lpstr>
      <vt:lpstr>Okolica</vt:lpstr>
      <vt:lpstr>HOBOTNICA</vt:lpstr>
      <vt:lpstr>Zunanjost</vt:lpstr>
      <vt:lpstr>PowerPoint Presentation</vt:lpstr>
      <vt:lpstr>Kam spada?</vt:lpstr>
      <vt:lpstr>Življenski prostor</vt:lpstr>
      <vt:lpstr>Nevarna hobotnica</vt:lpstr>
      <vt:lpstr>Prehranjevanje</vt:lpstr>
      <vt:lpstr>Razmnoževanje</vt:lpstr>
      <vt:lpstr>PowerPoint Presentation</vt:lpstr>
      <vt:lpstr>Hobotnica je samotar</vt:lpstr>
      <vt:lpstr>Obramba</vt:lpstr>
      <vt:lpstr>Način življenja</vt:lpstr>
      <vt:lpstr>Reaktivni pogon</vt:lpstr>
      <vt:lpstr>Uporaba</vt:lpstr>
      <vt:lpstr>Zanimivosti</vt:lpstr>
      <vt:lpstr>Zaključek</vt:lpstr>
      <vt:lpstr>Viri in literatura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2019-05-30T09:30:08Z</dcterms:created>
  <dcterms:modified xsi:type="dcterms:W3CDTF">2019-05-30T09:30:08Z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