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07" r:id="rId1"/>
  </p:sldMasterIdLst>
  <p:sldIdLst>
    <p:sldId id="256" r:id="rId2"/>
    <p:sldId id="267" r:id="rId3"/>
    <p:sldId id="257" r:id="rId4"/>
    <p:sldId id="259" r:id="rId5"/>
    <p:sldId id="260" r:id="rId6"/>
    <p:sldId id="261" r:id="rId7"/>
    <p:sldId id="262" r:id="rId8"/>
    <p:sldId id="264" r:id="rId9"/>
    <p:sldId id="266" r:id="rId10"/>
    <p:sldId id="265" r:id="rId11"/>
    <p:sldId id="268" r:id="rId12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12" autoAdjust="0"/>
  </p:normalViewPr>
  <p:slideViewPr>
    <p:cSldViewPr>
      <p:cViewPr varScale="1">
        <p:scale>
          <a:sx n="106" d="100"/>
          <a:sy n="106" d="100"/>
        </p:scale>
        <p:origin x="16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29">
            <a:extLst>
              <a:ext uri="{FF2B5EF4-FFF2-40B4-BE49-F238E27FC236}">
                <a16:creationId xmlns:a16="http://schemas.microsoft.com/office/drawing/2014/main" id="{9272B1AB-5758-4A8C-B83B-E8D15A28C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Footer Placeholder 18">
            <a:extLst>
              <a:ext uri="{FF2B5EF4-FFF2-40B4-BE49-F238E27FC236}">
                <a16:creationId xmlns:a16="http://schemas.microsoft.com/office/drawing/2014/main" id="{0A3A005B-0161-4CDB-8DA0-1E2856FC4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26">
            <a:extLst>
              <a:ext uri="{FF2B5EF4-FFF2-40B4-BE49-F238E27FC236}">
                <a16:creationId xmlns:a16="http://schemas.microsoft.com/office/drawing/2014/main" id="{CE2618E8-70F4-4724-86E6-717883F54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5F63974D-3383-41C8-92E5-9B8E19D2522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9203855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9EDB9630-427E-473C-A798-472B4E04A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E25B2271-A52F-4E85-AFE4-6ED6179E8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448B636E-36A5-4A83-AE06-DE0D31C72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895AD1-9EBC-466F-A793-128FC0F5C9C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595632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C545EC9A-B03F-4168-8168-585FB0645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16B71520-FAE4-4E3A-B267-198FA8593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C3891964-937D-4534-897E-E3E12FECF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3EA4CD-6295-4911-952E-9EECE3477E3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942297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FB5B638D-1623-4E41-A4B5-10FE02BFF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BDBC9953-D63E-43FE-9DC1-764FFA936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F7F85C4A-81F5-4DF1-A27D-C0ECFDABE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DEB5B5-9013-454A-92AC-B005CBC2AAD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408466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CE9AE9-5582-4609-A7B2-F5CD6CCD6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E5BCA3-82CF-4A87-AA7A-70EBF3C0D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38883-BE4B-4CAB-BDFD-728EA8DDA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A13D0185-23CE-4EBC-90C8-302FC339E18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2057081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E362DB5D-8885-4D5D-BD6D-11D933C8E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id="{2C63C7A9-5EC2-4DE0-A532-9240A8C05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id="{9A2A47AC-EEF6-4D8A-BCC2-AE4C583EF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CD3E78-FAD4-4D4A-96F7-60A76324FE4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669205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6562C508-7D62-4A8C-91C7-42A36C6C1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Footer Placeholder 21">
            <a:extLst>
              <a:ext uri="{FF2B5EF4-FFF2-40B4-BE49-F238E27FC236}">
                <a16:creationId xmlns:a16="http://schemas.microsoft.com/office/drawing/2014/main" id="{7FDB6098-EAA0-473E-AF1A-DC51564B8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Slide Number Placeholder 17">
            <a:extLst>
              <a:ext uri="{FF2B5EF4-FFF2-40B4-BE49-F238E27FC236}">
                <a16:creationId xmlns:a16="http://schemas.microsoft.com/office/drawing/2014/main" id="{F9A6F698-6140-4C29-BA3C-7FF7733CF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385B71-B6D8-4C6E-83E5-6CBBE4C84E8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858304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>
            <a:extLst>
              <a:ext uri="{FF2B5EF4-FFF2-40B4-BE49-F238E27FC236}">
                <a16:creationId xmlns:a16="http://schemas.microsoft.com/office/drawing/2014/main" id="{8AE11CE0-053F-4099-8962-339398E91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Footer Placeholder 21">
            <a:extLst>
              <a:ext uri="{FF2B5EF4-FFF2-40B4-BE49-F238E27FC236}">
                <a16:creationId xmlns:a16="http://schemas.microsoft.com/office/drawing/2014/main" id="{BD6DC048-5D8A-4A79-801E-9A6BE9095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Slide Number Placeholder 17">
            <a:extLst>
              <a:ext uri="{FF2B5EF4-FFF2-40B4-BE49-F238E27FC236}">
                <a16:creationId xmlns:a16="http://schemas.microsoft.com/office/drawing/2014/main" id="{C092CAA5-25FA-4C0E-B324-416CEEED0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DF5FE1-F080-4C60-91B3-0643E7D262A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283745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>
            <a:extLst>
              <a:ext uri="{FF2B5EF4-FFF2-40B4-BE49-F238E27FC236}">
                <a16:creationId xmlns:a16="http://schemas.microsoft.com/office/drawing/2014/main" id="{6AD9DCEB-B6F0-4E15-B389-45E7E2563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Footer Placeholder 21">
            <a:extLst>
              <a:ext uri="{FF2B5EF4-FFF2-40B4-BE49-F238E27FC236}">
                <a16:creationId xmlns:a16="http://schemas.microsoft.com/office/drawing/2014/main" id="{BDB61B87-FEA3-456E-9C17-331611277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Slide Number Placeholder 17">
            <a:extLst>
              <a:ext uri="{FF2B5EF4-FFF2-40B4-BE49-F238E27FC236}">
                <a16:creationId xmlns:a16="http://schemas.microsoft.com/office/drawing/2014/main" id="{830EBDA7-329A-4669-B7F5-5B95BE9F8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BA0AE1-258B-47C8-85D7-1E850B6F45D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015696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30FE8570-4302-4654-96B9-35D7C9435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id="{BC613C3F-BA80-40E1-B61B-6B5F38BC5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id="{2B52D4A0-3336-4093-8CDC-881052A7D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5A26C4-A91C-471C-A8E7-F9BC4B3D6F1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859760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13">
            <a:extLst>
              <a:ext uri="{FF2B5EF4-FFF2-40B4-BE49-F238E27FC236}">
                <a16:creationId xmlns:a16="http://schemas.microsoft.com/office/drawing/2014/main" id="{370688D0-C03B-428B-A6F3-28DC8CFD249C}"/>
              </a:ext>
            </a:extLst>
          </p:cNvPr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A485FE00-D152-4890-9DCE-C2D062027160}"/>
              </a:ext>
            </a:extLst>
          </p:cNvPr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15">
            <a:extLst>
              <a:ext uri="{FF2B5EF4-FFF2-40B4-BE49-F238E27FC236}">
                <a16:creationId xmlns:a16="http://schemas.microsoft.com/office/drawing/2014/main" id="{FB89C30F-3B73-4D74-B9E8-A7B3BE93C74D}"/>
              </a:ext>
            </a:extLst>
          </p:cNvPr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16">
            <a:extLst>
              <a:ext uri="{FF2B5EF4-FFF2-40B4-BE49-F238E27FC236}">
                <a16:creationId xmlns:a16="http://schemas.microsoft.com/office/drawing/2014/main" id="{A7522377-AAD4-4867-831C-F6F5B47C4E0F}"/>
              </a:ext>
            </a:extLst>
          </p:cNvPr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Date Placeholder 4">
            <a:extLst>
              <a:ext uri="{FF2B5EF4-FFF2-40B4-BE49-F238E27FC236}">
                <a16:creationId xmlns:a16="http://schemas.microsoft.com/office/drawing/2014/main" id="{049F92E6-26C7-4EA3-94DF-E33CC2DDB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" name="Footer Placeholder 5">
            <a:extLst>
              <a:ext uri="{FF2B5EF4-FFF2-40B4-BE49-F238E27FC236}">
                <a16:creationId xmlns:a16="http://schemas.microsoft.com/office/drawing/2014/main" id="{B0FFC093-5C44-4F04-9460-0FA3D78C9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D6F3B824-32D8-4320-B592-EFF3266C4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3CBC7ECE-D624-45EC-80EA-2B6A0D9077E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426610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0ED96F0E-4A32-4AA1-B870-5A433ACCBD8D}"/>
              </a:ext>
            </a:extLst>
          </p:cNvPr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BCA592FD-9B20-4997-AE06-8162889737C7}"/>
              </a:ext>
            </a:extLst>
          </p:cNvPr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9" name="Title Placeholder 8">
            <a:extLst>
              <a:ext uri="{FF2B5EF4-FFF2-40B4-BE49-F238E27FC236}">
                <a16:creationId xmlns:a16="http://schemas.microsoft.com/office/drawing/2014/main" id="{D30F1020-E716-4E3A-A465-043306C67F9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title style</a:t>
            </a:r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621A23D8-0D13-49EA-9E2B-93EBFBAE0C8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text styles</a:t>
            </a:r>
          </a:p>
          <a:p>
            <a:pPr lvl="1"/>
            <a:r>
              <a:rPr lang="en-US" altLang="sl-SI"/>
              <a:t>Second level</a:t>
            </a:r>
          </a:p>
          <a:p>
            <a:pPr lvl="2"/>
            <a:r>
              <a:rPr lang="en-US" altLang="sl-SI"/>
              <a:t>Third level</a:t>
            </a:r>
          </a:p>
          <a:p>
            <a:pPr lvl="3"/>
            <a:r>
              <a:rPr lang="en-US" altLang="sl-SI"/>
              <a:t>Fourth level</a:t>
            </a:r>
          </a:p>
          <a:p>
            <a:pPr lvl="4"/>
            <a:r>
              <a:rPr lang="en-US" altLang="sl-SI"/>
              <a:t>Fifth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F6821943-679A-475A-9AC2-81FB10FD71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228B2E22-7673-489F-8B09-465B5BFFCD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9F1B3DB1-F912-42B5-8661-5B31D95D9B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45C75"/>
                </a:solidFill>
              </a:defRPr>
            </a:lvl1pPr>
          </a:lstStyle>
          <a:p>
            <a:fld id="{6A02D0D2-C69B-4102-BBE7-BA30B563C9F1}" type="slidenum">
              <a:rPr lang="sl-SI" altLang="sl-SI"/>
              <a:pPr/>
              <a:t>‹#›</a:t>
            </a:fld>
            <a:endParaRPr lang="sl-SI" altLang="sl-SI"/>
          </a:p>
        </p:txBody>
      </p:sp>
      <p:grpSp>
        <p:nvGrpSpPr>
          <p:cNvPr id="1033" name="Group 1">
            <a:extLst>
              <a:ext uri="{FF2B5EF4-FFF2-40B4-BE49-F238E27FC236}">
                <a16:creationId xmlns:a16="http://schemas.microsoft.com/office/drawing/2014/main" id="{7B6EA3C9-9FD7-4874-AF36-42B0A81D6E46}"/>
              </a:ext>
            </a:extLst>
          </p:cNvPr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3621D928-E427-45E9-9468-6A9041DED715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417424B4-6A07-4C3B-8FED-14A10A3358F6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0" r:id="rId2"/>
    <p:sldLayoutId id="2147483759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60" r:id="rId9"/>
    <p:sldLayoutId id="2147483756" r:id="rId10"/>
    <p:sldLayoutId id="214748375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images.google.si/imgres?imgurl=http://www.kalcij.si/uploads/987/istock_hrana.jpg&amp;imgrefurl=http://www.kalcij.si/sl/viri_kalcija/&amp;usg=__W1Wk1jkkn_TA_LmGMiBIocwbxyM=&amp;h=346&amp;w=347&amp;sz=276&amp;hl=sl&amp;start=7&amp;sig2=drZ1ZInmOHOiSa7LwPYWnw&amp;tbnid=SAgwtQN1K5VRXM:&amp;tbnh=120&amp;tbnw=120&amp;prev=/images%3Fq%3Dhrana%26gbv%3D2%26hl%3Dsl&amp;ei=NltLS_oTzuGwBu-x6acD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anim.com/ea0/slo0/CelicaTkivoTelo3/jezik205.gif" TargetMode="External"/><Relationship Id="rId2" Type="http://schemas.openxmlformats.org/officeDocument/2006/relationships/hyperlink" Target="http://images.google.si/imgres?imgurl=http://www.eduanim.com/ea0/slo0/CelicaTkivoTelo3/jezik205.gif&amp;imgrefurl=http://www.eduanim.com/ea0/slo0/CelicaTkivoTelo3/jezik2lgws.html&amp;usg=__YGKzy53Scw2ShcLNd5F-qfO4tnk=&amp;h=305&amp;w=471&amp;sz=47&amp;hl=sl&amp;start=9&amp;sig2=nZWr8ZPIPh6cU2qpXMEObQ&amp;tbnid=4yqSroyw4RIdJM:&amp;tbnh=84&amp;tbnw=129&amp;prev=/images%3Fq%3Doku%25C5%25A1alni%2Bpopek%26gbv%3D2%26hl%3Dsl&amp;ei=w1xLS4XhFpS2sAbit6CyAw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www.library.vcu.edu/pdfgif/tml/oralpathology/16-geographic-tongue.jpg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F241A59A-254F-44A6-A82F-C5EA0887E47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extLst/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l-SI" dirty="0"/>
              <a:t>               </a:t>
            </a:r>
            <a:br>
              <a:rPr lang="sl-SI" dirty="0"/>
            </a:br>
            <a:r>
              <a:rPr lang="sl-SI" sz="10700" dirty="0"/>
              <a:t>                                           </a:t>
            </a:r>
            <a:r>
              <a:rPr lang="sl-SI" sz="10700" dirty="0">
                <a:latin typeface="Bradley Hand ITC" pitchFamily="66" charset="0"/>
              </a:rPr>
              <a:t>JEZIK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5BE88D6C-AC89-405D-8CE5-A37574EE6BA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eaLnBrk="1" hangingPunct="1">
              <a:lnSpc>
                <a:spcPct val="90000"/>
              </a:lnSpc>
            </a:pPr>
            <a:endParaRPr lang="sl-SI" altLang="sl-SI"/>
          </a:p>
          <a:p>
            <a:pPr marR="0" eaLnBrk="1" hangingPunct="1">
              <a:lnSpc>
                <a:spcPct val="90000"/>
              </a:lnSpc>
            </a:pPr>
            <a:r>
              <a:rPr lang="sl-SI" altLang="sl-SI"/>
              <a:t>                                       </a:t>
            </a:r>
            <a:endParaRPr lang="sl-SI" altLang="sl-SI">
              <a:latin typeface="Bradley Hand ITC" panose="03070402050302030203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17341052-C08C-47F2-ABA6-1012030CAC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b="1">
                <a:latin typeface="Bradley Hand ITC" panose="03070402050302030203" pitchFamily="66" charset="0"/>
              </a:rPr>
              <a:t>ZGORNJA PLAT JEZIKA: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37E81E70-B574-4982-ACD4-EAEEC7DD7E1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sl-SI" altLang="sl-SI"/>
          </a:p>
        </p:txBody>
      </p:sp>
      <p:pic>
        <p:nvPicPr>
          <p:cNvPr id="14340" name="Picture 5" descr="jezik">
            <a:extLst>
              <a:ext uri="{FF2B5EF4-FFF2-40B4-BE49-F238E27FC236}">
                <a16:creationId xmlns:a16="http://schemas.microsoft.com/office/drawing/2014/main" id="{686FFD65-990C-4B33-B12A-6156E34244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3" y="2143125"/>
            <a:ext cx="3171825" cy="416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B251255F-DB19-44FE-A05E-132991935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14313"/>
            <a:ext cx="4605338" cy="785812"/>
          </a:xfrm>
        </p:spPr>
        <p:txBody>
          <a:bodyPr/>
          <a:lstStyle/>
          <a:p>
            <a:pPr eaLnBrk="1" hangingPunct="1"/>
            <a:r>
              <a:rPr lang="sl-SI" altLang="sl-SI" sz="5000">
                <a:latin typeface="Bradley Hand ITC" panose="03070402050302030203" pitchFamily="66" charset="0"/>
              </a:rPr>
              <a:t>ZANIMIVOSTI:</a:t>
            </a:r>
          </a:p>
        </p:txBody>
      </p:sp>
      <p:sp>
        <p:nvSpPr>
          <p:cNvPr id="15363" name="Text Placeholder 2">
            <a:extLst>
              <a:ext uri="{FF2B5EF4-FFF2-40B4-BE49-F238E27FC236}">
                <a16:creationId xmlns:a16="http://schemas.microsoft.com/office/drawing/2014/main" id="{B94A73EC-1101-4ECF-9340-15B892574B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0" y="1285875"/>
            <a:ext cx="2209800" cy="3722688"/>
          </a:xfrm>
        </p:spPr>
        <p:txBody>
          <a:bodyPr/>
          <a:lstStyle/>
          <a:p>
            <a:pPr eaLnBrk="1" hangingPunct="1"/>
            <a:r>
              <a:rPr lang="sl-SI" altLang="sl-SI" sz="3200" b="1">
                <a:latin typeface="Bradley Hand ITC" panose="03070402050302030203" pitchFamily="66" charset="0"/>
              </a:rPr>
              <a:t>-pirsink na jeziku</a:t>
            </a:r>
          </a:p>
          <a:p>
            <a:pPr eaLnBrk="1" hangingPunct="1"/>
            <a:r>
              <a:rPr lang="sl-SI" altLang="sl-SI" sz="3200" b="1">
                <a:latin typeface="Bradley Hand ITC" panose="03070402050302030203" pitchFamily="66" charset="0"/>
              </a:rPr>
              <a:t>-tato na jeziku</a:t>
            </a:r>
          </a:p>
        </p:txBody>
      </p:sp>
      <p:pic>
        <p:nvPicPr>
          <p:cNvPr id="15364" name="Picture 2" descr="C:\Users\MONIKA\Desktop\pircing.jpg">
            <a:extLst>
              <a:ext uri="{FF2B5EF4-FFF2-40B4-BE49-F238E27FC236}">
                <a16:creationId xmlns:a16="http://schemas.microsoft.com/office/drawing/2014/main" id="{ABB1C14B-AB50-4C72-BD82-2EA3E7C4A6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75" y="1571625"/>
            <a:ext cx="3484563" cy="236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3" descr="C:\Users\MONIKA\Desktop\pircing.jpg">
            <a:extLst>
              <a:ext uri="{FF2B5EF4-FFF2-40B4-BE49-F238E27FC236}">
                <a16:creationId xmlns:a16="http://schemas.microsoft.com/office/drawing/2014/main" id="{8B08FFBB-4450-4101-B034-1100BF3E1F63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58" b="3058"/>
          <a:stretch>
            <a:fillRect/>
          </a:stretch>
        </p:blipFill>
        <p:spPr>
          <a:xfrm rot="420000">
            <a:off x="3486150" y="1200150"/>
            <a:ext cx="4618038" cy="3930650"/>
          </a:xfrm>
          <a:noFill/>
          <a:ln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6" name="Picture 4" descr="C:\Users\MONIKA\Desktop\tatoo.bmp">
            <a:extLst>
              <a:ext uri="{FF2B5EF4-FFF2-40B4-BE49-F238E27FC236}">
                <a16:creationId xmlns:a16="http://schemas.microsoft.com/office/drawing/2014/main" id="{4DB3F9EA-F1C9-4161-AE51-1D1F5B377E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3857625"/>
            <a:ext cx="1428750" cy="178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6993F4D2-046A-4257-AAD1-609F26887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14313"/>
            <a:ext cx="5391150" cy="785812"/>
          </a:xfrm>
        </p:spPr>
        <p:txBody>
          <a:bodyPr/>
          <a:lstStyle/>
          <a:p>
            <a:pPr eaLnBrk="1" hangingPunct="1"/>
            <a:r>
              <a:rPr lang="sl-SI" altLang="sl-SI" sz="5000">
                <a:latin typeface="Bradley Hand ITC" panose="03070402050302030203" pitchFamily="66" charset="0"/>
              </a:rPr>
              <a:t>POMEMBEN  JE:</a:t>
            </a:r>
          </a:p>
        </p:txBody>
      </p:sp>
      <p:sp>
        <p:nvSpPr>
          <p:cNvPr id="6147" name="Text Placeholder 2">
            <a:extLst>
              <a:ext uri="{FF2B5EF4-FFF2-40B4-BE49-F238E27FC236}">
                <a16:creationId xmlns:a16="http://schemas.microsoft.com/office/drawing/2014/main" id="{E4AFEBE4-7340-4147-9C8B-DE08C00510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0" y="1500188"/>
            <a:ext cx="2209800" cy="3508375"/>
          </a:xfrm>
        </p:spPr>
        <p:txBody>
          <a:bodyPr/>
          <a:lstStyle/>
          <a:p>
            <a:pPr eaLnBrk="1" hangingPunct="1"/>
            <a:r>
              <a:rPr lang="sl-SI" altLang="sl-SI" sz="3200" b="1">
                <a:latin typeface="Bradley Hand ITC" panose="03070402050302030203" pitchFamily="66" charset="0"/>
              </a:rPr>
              <a:t>-pri govoru</a:t>
            </a:r>
          </a:p>
          <a:p>
            <a:pPr eaLnBrk="1" hangingPunct="1"/>
            <a:r>
              <a:rPr lang="sl-SI" altLang="sl-SI" sz="3200" b="1">
                <a:latin typeface="Bradley Hand ITC" panose="03070402050302030203" pitchFamily="66" charset="0"/>
              </a:rPr>
              <a:t>-hranjenju</a:t>
            </a:r>
          </a:p>
        </p:txBody>
      </p:sp>
      <p:pic>
        <p:nvPicPr>
          <p:cNvPr id="6148" name="Picture 11" descr="http://www.radioantena.si/mmf/foto/7146.jpg">
            <a:extLst>
              <a:ext uri="{FF2B5EF4-FFF2-40B4-BE49-F238E27FC236}">
                <a16:creationId xmlns:a16="http://schemas.microsoft.com/office/drawing/2014/main" id="{9952B53B-1655-403E-8263-6D2C5C87B849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42" r="5942"/>
          <a:stretch>
            <a:fillRect/>
          </a:stretch>
        </p:blipFill>
        <p:spPr>
          <a:xfrm rot="420000">
            <a:off x="3486150" y="1200150"/>
            <a:ext cx="4618038" cy="3930650"/>
          </a:xfrm>
          <a:noFill/>
          <a:ln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56A2E4B6-EDD8-48DA-9470-BBBE2A4E15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sz="5600" b="1" dirty="0">
                <a:latin typeface="Bradley Hand ITC" pitchFamily="66" charset="0"/>
              </a:rPr>
              <a:t>ZGRADBA JEZIKA: </a:t>
            </a:r>
            <a:br>
              <a:rPr lang="sl-SI" sz="3800" dirty="0"/>
            </a:br>
            <a:endParaRPr lang="sl-SI" sz="3800" dirty="0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B0A2FC3F-719C-431E-9630-5B6BB848CF2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l-SI" altLang="sl-SI" b="1">
                <a:latin typeface="Bradley Hand ITC" panose="03070402050302030203" pitchFamily="66" charset="0"/>
              </a:rPr>
              <a:t>leži v ustni votlini </a:t>
            </a:r>
          </a:p>
          <a:p>
            <a:pPr eaLnBrk="1" hangingPunct="1"/>
            <a:r>
              <a:rPr lang="sl-SI" altLang="sl-SI" b="1">
                <a:latin typeface="Bradley Hand ITC" panose="03070402050302030203" pitchFamily="66" charset="0"/>
              </a:rPr>
              <a:t>je hrapav</a:t>
            </a:r>
          </a:p>
          <a:p>
            <a:pPr eaLnBrk="1" hangingPunct="1"/>
            <a:r>
              <a:rPr lang="sl-SI" altLang="sl-SI" b="1">
                <a:latin typeface="Bradley Hand ITC" panose="03070402050302030203" pitchFamily="66" charset="0"/>
              </a:rPr>
              <a:t>ima številne izboklinice </a:t>
            </a:r>
          </a:p>
          <a:p>
            <a:pPr eaLnBrk="1" hangingPunct="1"/>
            <a:r>
              <a:rPr lang="sl-SI" altLang="sl-SI" b="1">
                <a:latin typeface="Bradley Hand ITC" panose="03070402050302030203" pitchFamily="66" charset="0"/>
              </a:rPr>
              <a:t>prečnoprogaste mišice </a:t>
            </a:r>
          </a:p>
        </p:txBody>
      </p:sp>
      <p:pic>
        <p:nvPicPr>
          <p:cNvPr id="7172" name="Picture 4" descr="180px-Tongue">
            <a:extLst>
              <a:ext uri="{FF2B5EF4-FFF2-40B4-BE49-F238E27FC236}">
                <a16:creationId xmlns:a16="http://schemas.microsoft.com/office/drawing/2014/main" id="{43855B3F-0AD7-4C04-924F-14AB0BEA8F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938" y="2071688"/>
            <a:ext cx="2517775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5740BE3-5E58-4DA1-987E-81E9A5A807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b="1">
                <a:latin typeface="Bradley Hand ITC" panose="03070402050302030203" pitchFamily="66" charset="0"/>
              </a:rPr>
              <a:t>HRANA V USTIH: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69AB8CFB-3D0A-4528-9165-4F061E6CD88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l-SI" altLang="sl-SI" b="1">
                <a:latin typeface="Bradley Hand ITC" panose="03070402050302030203" pitchFamily="66" charset="0"/>
              </a:rPr>
              <a:t>z jezikom okušamo hrano</a:t>
            </a:r>
          </a:p>
          <a:p>
            <a:pPr eaLnBrk="1" hangingPunct="1"/>
            <a:r>
              <a:rPr lang="sl-SI" altLang="sl-SI" b="1">
                <a:latin typeface="Bradley Hand ITC" panose="03070402050302030203" pitchFamily="66" charset="0"/>
              </a:rPr>
              <a:t>potiskamo jo v žrelo</a:t>
            </a:r>
          </a:p>
          <a:p>
            <a:pPr eaLnBrk="1" hangingPunct="1"/>
            <a:r>
              <a:rPr lang="sl-SI" altLang="sl-SI" b="1">
                <a:latin typeface="Bradley Hand ITC" panose="03070402050302030203" pitchFamily="66" charset="0"/>
              </a:rPr>
              <a:t>drobimo in meljemo</a:t>
            </a:r>
          </a:p>
          <a:p>
            <a:pPr eaLnBrk="1" hangingPunct="1"/>
            <a:r>
              <a:rPr lang="sl-SI" altLang="sl-SI" b="1">
                <a:latin typeface="Bradley Hand ITC" panose="03070402050302030203" pitchFamily="66" charset="0"/>
              </a:rPr>
              <a:t>okus izgine ko pogoltnemo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sl-SI" altLang="sl-SI"/>
          </a:p>
        </p:txBody>
      </p:sp>
      <p:sp>
        <p:nvSpPr>
          <p:cNvPr id="8196" name="AutoShape 5" descr="data:image/jpg;base64,/9j/4AAQSkZJRgABAQAAAQABAAD/2wBDAAkGBwgHBgkIBwgKCgkLDRYPDQwMDRsUFRAWIB0iIiAdHx8kKDQsJCYxJx8fLT0tMTU3Ojo6Iys/RD84QzQ5Ojf/2wBDAQoKCg0MDRoPDxo3JR8lNzc3Nzc3Nzc3Nzc3Nzc3Nzc3Nzc3Nzc3Nzc3Nzc3Nzc3Nzc3Nzc3Nzc3Nzc3Nzc3Nzf/wAARCAB4AHgDASIAAhEBAxEB/8QAGwAAAgIDAQAAAAAAAAAAAAAABQYABAIDBwH/xAA9EAACAQIEBAMFBgQFBQEAAAABAgMEEQAFEiEGMUFRE2FxFCKBkbEVIzKhwfAHQmLRM0NS4fEWNFNjgpL/xAAaAQADAQEBAQAAAAAAAAAAAAADBAUCAQAG/8QALhEAAgIBAwMCBAUFAAAAAAAAAQIAAxEEEiETMUEFIlFhcfAjMoGRoTM0scHh/9oADAMBAAIRAxEAPwClQ5RVM9RVZak/hklDWzta9+drbjzPwHnK2hrYoWp/tHwmN2HikjVt0e537arWww5HxRUTZRAkMcbzAe9CEuzkMQ4tzJsUNuZBPbC3n88ktf40oWPUSbaClt+Vud+mFNPQCPcI1VUp7xT9pmoqtaGQyU7K1gXvsL3O+wte5xi1VJDNN4MAqacEN4iKwCm2522U9++DrUMNVW0r1CGVSRrUmxkFrAHr0Axdq+LpMuL0PsEcNGCyCCygf/n93wrqd1VoStck898RzS1oG92OeBMoOJqb2COkVUliC2MZjFk87YqcO5WlKJ6+QtKrapIVKEpGg63233tsdvXkuUjUyZgwp5Y1SVgW1EXjXn3BIHli9TagzB5aZ10tYs7C3uiyi3UD8+uMrQtWSPM7dqLL26O0ZB8Rsqs0lhnKq8hlVVVffaN/EPXQ5N/M7Cx5YFyN/wBS1UGURm+p7xNMNLxKo3Y25ixI87YqU2V5vm9KRR08phLKdcjjwydNiwZjcm3yxDV5zw/WUhzOjmSKNgitILr2srDYel8cIycjuJ6isMG3HEOVtNDwrXRUOXSTvHpDSOTbU56gDytthgyrjBpCA8iHQObdO+KWcQZJxLLS1T1E1NUxENrjNgfIi1ulr/3wt57ldHVZzSR0yOyI/iVTw7/dje1x1IBsOu+AFdzZJmgeMYjPXVVZUO+YIQnhsfFZB79KP/Yh/FGw8uvwK/UypUKtisSgmwDloSf6G5rvvY/PBuqrYJJqaTNZZKOpVQKbPKRrxzAfh8RRz88VKrLsxeX2ilpaasDj/uMmkWzj+qMXHqNIxzp8cQyv8YtZ4zUNODIh1SbqxAt8xsT5j44EZJxFV0Ga0s0bSM6yLpVVuSbiwAHP08zh+pspoa6QRZhA8U8NiI54RF7x7gHfl2GN2R5Hk+TVs1SHWSuYFo2tfwgTyUHr5/THq7a1BVhzPOWY+2XuPsurM0jo82o6SRHFModZEIYAtcqw5gi9/wDnEww+zznTMwKSBbk6gAduxP1xMaLjyIJRgYUziFakZqsxkjmmKRlCyxKN7j8W7Dt2ODvDa5pmsOuU1cGXR7eI76VYDooJt6nkPXbBThrgZqcCuzp0NTMQyQgCTfmNuRO978h+eD9XT5aoEc0C1E4G0VwxHbU3IfsDFC3V4JCyY9zbjtMCQSpNVt7FIPZadQ8jq4j1noLm35+ZxZzOl9uhpaoVlPFmKuzeKy+KjJpsYz1K897d9txinUFaWp8GqaFQTqFPDcFT/Vsf79hgLW1dbPWvNSMdAYJFCoN9I25djv8APCgyckwdZYOCO8M0JejrC+X0UEAiDe3ZeylmAt+OEklWU8wAPnuAuVK5fFMz1sJkV11UsglbS632sQdz9PLbDHkOWZj4NOmYhHRNTUdXSuGlplvfSy9U5bdOlueLXElGsVD4vs8LSB/FbQuqOXu6C2zdwOf1wbiG2k8S/VQAQ4GCPl+/3+3EPZPWw0WRJXVLJHDHHbSNwSBuBhSzbiU1iVMOYQrJSTqREwGz+R7HFKnzpKrKajLa5fBo5CTDNGQrA37EWI74p8LQRzZm8bsKowKrIimyt7wJBHoPTA+mFBJ8TO5cFpYehgipHLM2zkpHFIxAQgWXtseRvvg9wTTxR01blk4mpqiolR4pZL3jlC3CAnrYXt698U6fL84pqiseZIY5tAkpzGv3a7gkEgWAsSPIjbGqjqzm2bNRNX080rprp4gfDRzc6l2/C+wIOO1sxOO8A+2Xcyp6nKZJo6iJaV5WvJppvFpajsWXcq2/MflhdrvCoptcuXU0cl/8s1Cg/AgfXDXUZnnNHG0NSfECD/DzGmMlt/8AyLzHrgUlV9qVsVLG1HIq/fBKaKRFUgG5IN2Jt/xjbNieUmEMvNNSUC1LqtRGyeKVUfhJF7AEbfmRgbUZpUw1QkhlUxFd41X3QbA7Aev54P0+XsaMo5eSI30lnbztYHpa2F3MqBqCAVIMzU42fxLAra4FgBv3+OFEZWJhASDLFFmU8xvUB5dP82/57YmKkPFUdHD71TeIAEqnU+mJhjpM3IE51seI15pn0c8hRH8KDk+hhrI8z0HphfzDPY2BpsqiEcQ/zn/Ef7YF19ZR+CreLI077gSLqQeexGBMVFWVl/EnZgx/ChAHyGNIuOWk/VaK3TgF5blrUjIXx9crnYg3sT1Jx7kdSkWZ65J3YRsBcG5+A5Y9i4fqEF10R+btb9MYVOXTQv4nixswG/hgm+NEoVKgzmhuWm4Ow4jJGs1Pm/tPtsJhY61NyQSd7EW2+GLEXFFGmYrl2ZKvs1Rchgf8J+49d8I61tQZTCImLA23O2LeWJT1MjrPEJpLlHUrcg+X76Y4mnyffwJX1PqFKJis7if4nTZMipJKWSLQHp597x2Fz0Zezj5HHPM1y2XhapdDAJqaZfu5luFcDvY7MO2DOV5/UZOj0w1zU3h6kVtyoPIX6+X7OPczzylzyCnpoKZaySoBMkAIspA2bf8AD64wodG24yJxNRXYu4EZ+cvcJZk1Vw1FTUkSGVJmMqqwIYFgAGJ66bYq53wZDmcqzyR1FJKCCq04Dgi/P9nCXTmqyGtlgmjkjZSLg7g9Re2x9cHIuI55U0qJB1v4ZvfyONOj1vuWBqKOgQmH85yjM1yF44c8rZqmFNax1SoS3QqGAuD8TgJlnDVTTGJqiqVWb3mKygMD19bYu5bNXV9Y7OshWMXIYFSTe9t8FcuWbMnnqJEf3H1BQAFt5ee1sLvZZjE0VVTx/wAh3L8ugpYAIrklRqa/M4GZxSxUt3qB4kM1rqWvpPx3A8hjOimq6ScpKo8AG4BYki/QemNH2bX8R5t7FGxpKIby1GoNK47KOS3/AH2xyjTWOfhBPcqd+Yt5DTZZJWz10qpIkMpWCNuVx/MR9O3riYs8XcLx8MZnS0uVzsaWpiZwkpu6yLa9iANiCPliYasocNjM1XYjrkiJ0LhJQpUuSDsN+Y2/PB/LXWGmAqJZY15kvIEB/wDkC/zOA1N7VO2iBPe/0xra3x54N0fCtTVXeqJ5XtztjNrKPzGLWG7VHLfx2klzjLoiRTQNUSD+Y3I+ZP64FZnntYhVWURhxdUUWFvM9cdF4e4TokiWeeMOdwinl2ucE854NyfOaTwZaZIZFF0kh91gfhzGD00AgNjiBFKKfdOHrXyJUq6szSarsByPfDflNNCldLWQOtpQrWtsCVJv9cN+R/wty6SLxKuEMbWBcsfyBHzOM844Wg4doDHSxBopG90tdilt9r/HBLVOzIg7tufbEcZTmNbVSU2WUskh0MANO+/NyTYAX2BO1sFeFaav4TqZKjM8pkVTYrOHGkeWoXW/kSMP+WZd9m0KwIpaeSzzt1d7dT2HIeQ8zjeyOgYPF7rCzAi4I7EdR5YMibQOeYNeJzOvz1+Ic29k0IsM0gLWsb2F+eDLSUWV1dLSvGuue+ggc7fTALirKF4ezyKpoE+4mvLEl9lt+JR+nkRg2ucZTmtFS1TpC8sJ1RORYobdMJakNuy0o0cr7YwZhNDDSpUFAWSwPmD38v8AfAcZ1C9SlJC6K5jaQhD7qIFuWPbp64BZ5ncFVTGkd3Kub6Iz7zW6Yx4eowMw8GQRQx1VNJAoB2jY2ZdTeZUAnzxzT1BjuaEuyqyHNqiprZDFXNGEawRdr+diN8dB4HlFRSPW1ISNjaMm9lJHUeuESTL6Vq/wMwovvYiLlktbr+K9reYJwNzvJfaJqeRamaSnuVECgHQABcqCbbkn4g74fHECyBgAB+s6Px3kf2xQyVEZCVFGjSU8g3sObD0IH0xMAhxVk+RcPpk2XCaW0TIWmYFvevewG3U+QxMeLIZlaLR8vqcRl4hyampn9tjhQF2Akttqvtv33t8ML9RmFNRVMaVGoJIDZU52Bt3/AHvgj/E7PFoctioIXUz1bhtIG6oDcsexJsB8cI1bOtbTU1W0igpHoKE2swO/Lfe4PxOJmrqXqhvvMp+nUF6gz/lzj5/eZ0TJM1op4RDC6kqCFRB71u4XmbdRzFvMYI1FZDTRa+bkalQKVLfA8scuygRVszwzFSdIZS217bW/t+uGeky9KAEWKMTd2K21bbbjnjreodIbSORB3aHY5GY1ZFxfQNSJBmTijqkFmUqxVrdVIGBeb8S02acQZfR0rB6aB2llci2prHSLdN99/wDlNzihNXOI3VufuKdtup/f6YoDTklQjw6pEjcF1tuO/wCWHabxYuTJdtBU8TuNJHHLAkyWIdQb4k9MGB2wo5DxI1HEoAE9K/vAA2K+h/TDRSZxHmNNLLRU0rGMe9rIUXtfucHHu7QJBERf4kUUYoaJz/iJM4Uf0sv91GOOUmmQCnpI5ROzHW7PZFHoMPvGvEEmYZ9S0moMqszyFeQa1go9Bf54TaOqNLK7GBjEDZn63/ta2BsDuIEfpwKgSfJjJlVBTUa20F5P5pW5scXppwNJVFZCLAj6/vbAiCthkUMrkAjFtpNUashDG9lF/wB/vrhRlIOWjgYEcQlSVFOKtDOpkgNtSobNbyv1xW4qpcjqKmKehzKalQJaQNZ2b8yMVpJ0IWQrpKjptyxnTZZlVTTLNJDepaxNmZvO5BNhglbHGJgoNwbzBVNmOT0UkcWX0c1bU6rq0zXJPoLYmDWT0kEGdBBCQtQjLYgdb3A8yPpiYIQfEwzBTgiY5zk1fWRmulZ5qq+pi7XL/H98sLRd4zaRGU9iCMdiIiaMrIpswsSFuLfDGmLKcqZlmPgNGoJUawdVu2Ewc94fS+oPp12gZEV+D6NIadqytDB5VHhoRfTHf8R7X6eVu+G0OoJchAvVgew6dtjiulE8UrSVgHjsdS6d7XsbenT0x5U1EMEPgzQ6GBCqjLs+3MeXr0xJ1wJfv+kKLTaxdu5lepRbmSSWPwgdiifhvyJPbvgT9ljxpZZj7sa61YW3PQ4J1MiwwESFXSYgnSQdgBuFNwOVztb4nGFNpr62GiT70SECNl20gbs238oHTqfjZ705s1kHx2P+onqRh+PMV5Er4pmamnMJY7iwZflhu/hnn06tVxV0iM6uASosCOhH5jBCs4MBif2WrZZGHOVL/TCbmOUZpwzXQTpJD4MjFGZdwfdJsQbdsUqbCGilgVl47wrn3AcIy2pzGgq4xLTyNIkYjN9FybX1bm3l8sVM+4NGTZfTTPPFKtRpjlCj8Etrgg9jYjp074Y66glpcrhq4c0aqDyoJaeREVGLsFFrC4AJGxJ2v2xX4zyGoXh1pTmrTrD76QhAoVuhuN2tyse98NFd0FXYUI+E5pVZcaeXVCCL8wOmNEdXJSyhJ1ZFJsH6f7YaZ4/DnakzEJDUoSCW2WU8rqf0xhJRQt7jBHJ5qBquO1sCyD3j3zEBVE7LEZHI8Mdb7DG6mzTL1p4hU1XvqgBEa737374YqjIcup6FXNMLEalVmawJG1xe2KqSxRKkAgiUDe6rpb5ixwo9y1nEboqa0ZEq/b0NQ9OKalrZ2hbUhjjIN/UYmNPEkngUdPLSvUx/eESMJ3b3bdicTBq/xF3CCtKo21sZE6xSU7BNMkms3PvEW67Y2yUQeKIKxRoSXCg2Vj2OAc9dUGcBiI0DKyLbfY8ycGzVxPEJlkXw9Oq99rdcLlSvBk8HIyIrZpVhM3mFXLHswVwiMdgBbY8hb+/bEiC18yRsqSRKASHA1IOe4v8AIj6nA/Pl9sqpammB1MbqN/vVA5rfrb+X5dsY8L1tKonaaYCdiBdzYAHzPUn6DA9dQDX1l7gQ+mchumfMPz5bSSOXSJY333Ubb/TFWjnbh2p9tmhSZCCpKm1r9vTBINgBmlRT1ec02X1ExhpzII3kAvZ2/YHlfE3SXWkisHiPW1JgtjmM9Dx3ktdKsDNLDK/JHXc4AfxFrEq5cqio3Dprd2cqdN9gAfmfhhsoOHMvyxT7LTqHYWaQi7t6n9OWKmfUdAaaKjqWjjkqZAsClblm6m3UAXviwuQQZL9ueJQlyD2OloZIcyarSR1iMNTYKmq/vLa3LlY3NuR7787ymalhox9pS1UDzJGUMS3Bve+3MG1t+V7740V+QVVDV0NJFXyVsVVdEapIBgZRq1XW19gd7XuLX32IHKa6jzSiWsrlrImN0ZYxHpKi5utzcnvfvsOtACLk8xL4ymbw5I5olSr1pJCPD3Ug3JLdcXMsqBWqlTUxpA86tp8M3N7EG9uVz3/04z/iAfFzKMBL+Cm5tihllXFAsKUtErI6XecbSeLvbn05/PE1nAcrntLqVlqFbHJhHPwtoViYMhXUCpuNtrYX0iV5HexNzYYIVs5Jkk8QsoJC37fDFWnFtNtwBc/v5YUtbcxMeoXZWBKmdGNI4IygZSTdb25W64mJWqarN6SmkdYknW0crAkarnbb0GJijpwVqUGTb9rWsRHrNaZpFDISrLuCOmBNBWtlwlSqLm7ao7ciTz9MTEw7dWrDJkGpyDieKyZxmcdNL4cBdvwEmw25g+dvKx+F2FeGMviVBLTCfmXmkW5Lcrkct/T64mJiPcxUYB4MpeYrVOV1vD9TIMvqZWonN4IpdwB1Xft5YDfZtXxDmMWUU7KssjGWeZuSjn+v0xMTGtIoZtxHM1e7CvE6t7JxDFlUVPDU5fLVKmlqqZXF7ddA5n445/l/D+by8ZSx57WH2rQGSpvqGnfdL7Dfa1tt9u8xMUEUL2iJJJjZX5XVLm9NTJmHi+MjPHPKoDQadN9hYG+oeu4O2N8EFdBxEkFZOlSiwtLHJGNAA2WxUkm+/e1rcsTEwcCYMWeLb/atZvt7oHyGKmRKoglhIs2g6T5j/a+JiYgv/Wb6mfUU/wBuv0H+JUzVVjlROSzDX6Dr+YONUcn3YNrmQ9O2JiY4R2hgcLPOMbZXV0NKjKs8NKCwuL3bUT8Nz+WJiYmLDAA4HiSdMxNefjP/2Q==">
            <a:hlinkClick r:id="rId2"/>
            <a:extLst>
              <a:ext uri="{FF2B5EF4-FFF2-40B4-BE49-F238E27FC236}">
                <a16:creationId xmlns:a16="http://schemas.microsoft.com/office/drawing/2014/main" id="{1428D337-658B-406C-8DC6-B398330E073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5" y="-547688"/>
            <a:ext cx="1143000" cy="1143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l-SI" altLang="sl-SI" sz="1800">
              <a:latin typeface="Arial" panose="020B0604020202020204" pitchFamily="34" charset="0"/>
            </a:endParaRPr>
          </a:p>
        </p:txBody>
      </p:sp>
      <p:sp>
        <p:nvSpPr>
          <p:cNvPr id="8197" name="AutoShape 7" descr="data:image/jpg;base64,/9j/4AAQSkZJRgABAQAAAQABAAD/2wBDAAkGBwgHBgkIBwgKCgkLDRYPDQwMDRsUFRAWIB0iIiAdHx8kKDQsJCYxJx8fLT0tMTU3Ojo6Iys/RD84QzQ5Ojf/2wBDAQoKCg0MDRoPDxo3JR8lNzc3Nzc3Nzc3Nzc3Nzc3Nzc3Nzc3Nzc3Nzc3Nzc3Nzc3Nzc3Nzc3Nzc3Nzc3Nzc3Nzf/wAARCAB4AHgDASIAAhEBAxEB/8QAGwAAAgIDAQAAAAAAAAAAAAAABQYABAIDBwH/xAA9EAACAQIEBAMFBgQFBQEAAAABAgMEEQAFEiEGMUFRE2FxFCKBkbEVIzKhwfAHQmLRM0NS4fEWNFNjgpL/xAAaAQADAQEBAQAAAAAAAAAAAAADBAUCAQAG/8QALhEAAgIBAwMCBAUFAAAAAAAAAQIAAxEEEiETMUEFIlFhcfAjMoGRoTM0scHh/9oADAMBAAIRAxEAPwClQ5RVM9RVZak/hklDWzta9+drbjzPwHnK2hrYoWp/tHwmN2HikjVt0e537arWww5HxRUTZRAkMcbzAe9CEuzkMQ4tzJsUNuZBPbC3n88ktf40oWPUSbaClt+Vud+mFNPQCPcI1VUp7xT9pmoqtaGQyU7K1gXvsL3O+wte5xi1VJDNN4MAqacEN4iKwCm2522U9++DrUMNVW0r1CGVSRrUmxkFrAHr0Axdq+LpMuL0PsEcNGCyCCygf/n93wrqd1VoStck898RzS1oG92OeBMoOJqb2COkVUliC2MZjFk87YqcO5WlKJ6+QtKrapIVKEpGg63233tsdvXkuUjUyZgwp5Y1SVgW1EXjXn3BIHli9TagzB5aZ10tYs7C3uiyi3UD8+uMrQtWSPM7dqLL26O0ZB8Rsqs0lhnKq8hlVVVffaN/EPXQ5N/M7Cx5YFyN/wBS1UGURm+p7xNMNLxKo3Y25ixI87YqU2V5vm9KRR08phLKdcjjwydNiwZjcm3yxDV5zw/WUhzOjmSKNgitILr2srDYel8cIycjuJ6isMG3HEOVtNDwrXRUOXSTvHpDSOTbU56gDytthgyrjBpCA8iHQObdO+KWcQZJxLLS1T1E1NUxENrjNgfIi1ulr/3wt57ldHVZzSR0yOyI/iVTw7/dje1x1IBsOu+AFdzZJmgeMYjPXVVZUO+YIQnhsfFZB79KP/Yh/FGw8uvwK/UypUKtisSgmwDloSf6G5rvvY/PBuqrYJJqaTNZZKOpVQKbPKRrxzAfh8RRz88VKrLsxeX2ilpaasDj/uMmkWzj+qMXHqNIxzp8cQyv8YtZ4zUNODIh1SbqxAt8xsT5j44EZJxFV0Ga0s0bSM6yLpVVuSbiwAHP08zh+pspoa6QRZhA8U8NiI54RF7x7gHfl2GN2R5Hk+TVs1SHWSuYFo2tfwgTyUHr5/THq7a1BVhzPOWY+2XuPsurM0jo82o6SRHFModZEIYAtcqw5gi9/wDnEww+zznTMwKSBbk6gAduxP1xMaLjyIJRgYUziFakZqsxkjmmKRlCyxKN7j8W7Dt2ODvDa5pmsOuU1cGXR7eI76VYDooJt6nkPXbBThrgZqcCuzp0NTMQyQgCTfmNuRO978h+eD9XT5aoEc0C1E4G0VwxHbU3IfsDFC3V4JCyY9zbjtMCQSpNVt7FIPZadQ8jq4j1noLm35+ZxZzOl9uhpaoVlPFmKuzeKy+KjJpsYz1K897d9txinUFaWp8GqaFQTqFPDcFT/Vsf79hgLW1dbPWvNSMdAYJFCoN9I25djv8APCgyckwdZYOCO8M0JejrC+X0UEAiDe3ZeylmAt+OEklWU8wAPnuAuVK5fFMz1sJkV11UsglbS632sQdz9PLbDHkOWZj4NOmYhHRNTUdXSuGlplvfSy9U5bdOlueLXElGsVD4vs8LSB/FbQuqOXu6C2zdwOf1wbiG2k8S/VQAQ4GCPl+/3+3EPZPWw0WRJXVLJHDHHbSNwSBuBhSzbiU1iVMOYQrJSTqREwGz+R7HFKnzpKrKajLa5fBo5CTDNGQrA37EWI74p8LQRzZm8bsKowKrIimyt7wJBHoPTA+mFBJ8TO5cFpYehgipHLM2zkpHFIxAQgWXtseRvvg9wTTxR01blk4mpqiolR4pZL3jlC3CAnrYXt698U6fL84pqiseZIY5tAkpzGv3a7gkEgWAsSPIjbGqjqzm2bNRNX080rprp4gfDRzc6l2/C+wIOO1sxOO8A+2Xcyp6nKZJo6iJaV5WvJppvFpajsWXcq2/MflhdrvCoptcuXU0cl/8s1Cg/AgfXDXUZnnNHG0NSfECD/DzGmMlt/8AyLzHrgUlV9qVsVLG1HIq/fBKaKRFUgG5IN2Jt/xjbNieUmEMvNNSUC1LqtRGyeKVUfhJF7AEbfmRgbUZpUw1QkhlUxFd41X3QbA7Aev54P0+XsaMo5eSI30lnbztYHpa2F3MqBqCAVIMzU42fxLAra4FgBv3+OFEZWJhASDLFFmU8xvUB5dP82/57YmKkPFUdHD71TeIAEqnU+mJhjpM3IE51seI15pn0c8hRH8KDk+hhrI8z0HphfzDPY2BpsqiEcQ/zn/Ef7YF19ZR+CreLI077gSLqQeexGBMVFWVl/EnZgx/ChAHyGNIuOWk/VaK3TgF5blrUjIXx9crnYg3sT1Jx7kdSkWZ65J3YRsBcG5+A5Y9i4fqEF10R+btb9MYVOXTQv4nixswG/hgm+NEoVKgzmhuWm4Ow4jJGs1Pm/tPtsJhY61NyQSd7EW2+GLEXFFGmYrl2ZKvs1Rchgf8J+49d8I61tQZTCImLA23O2LeWJT1MjrPEJpLlHUrcg+X76Y4mnyffwJX1PqFKJis7if4nTZMipJKWSLQHp597x2Fz0Zezj5HHPM1y2XhapdDAJqaZfu5luFcDvY7MO2DOV5/UZOj0w1zU3h6kVtyoPIX6+X7OPczzylzyCnpoKZaySoBMkAIspA2bf8AD64wodG24yJxNRXYu4EZ+cvcJZk1Vw1FTUkSGVJmMqqwIYFgAGJ66bYq53wZDmcqzyR1FJKCCq04Dgi/P9nCXTmqyGtlgmjkjZSLg7g9Re2x9cHIuI55U0qJB1v4ZvfyONOj1vuWBqKOgQmH85yjM1yF44c8rZqmFNax1SoS3QqGAuD8TgJlnDVTTGJqiqVWb3mKygMD19bYu5bNXV9Y7OshWMXIYFSTe9t8FcuWbMnnqJEf3H1BQAFt5ee1sLvZZjE0VVTx/wAh3L8ugpYAIrklRqa/M4GZxSxUt3qB4kM1rqWvpPx3A8hjOimq6ScpKo8AG4BYki/QemNH2bX8R5t7FGxpKIby1GoNK47KOS3/AH2xyjTWOfhBPcqd+Yt5DTZZJWz10qpIkMpWCNuVx/MR9O3riYs8XcLx8MZnS0uVzsaWpiZwkpu6yLa9iANiCPliYasocNjM1XYjrkiJ0LhJQpUuSDsN+Y2/PB/LXWGmAqJZY15kvIEB/wDkC/zOA1N7VO2iBPe/0xra3x54N0fCtTVXeqJ5XtztjNrKPzGLWG7VHLfx2klzjLoiRTQNUSD+Y3I+ZP64FZnntYhVWURhxdUUWFvM9cdF4e4TokiWeeMOdwinl2ucE854NyfOaTwZaZIZFF0kh91gfhzGD00AgNjiBFKKfdOHrXyJUq6szSarsByPfDflNNCldLWQOtpQrWtsCVJv9cN+R/wty6SLxKuEMbWBcsfyBHzOM844Wg4doDHSxBopG90tdilt9r/HBLVOzIg7tufbEcZTmNbVSU2WUskh0MANO+/NyTYAX2BO1sFeFaav4TqZKjM8pkVTYrOHGkeWoXW/kSMP+WZd9m0KwIpaeSzzt1d7dT2HIeQ8zjeyOgYPF7rCzAi4I7EdR5YMibQOeYNeJzOvz1+Ic29k0IsM0gLWsb2F+eDLSUWV1dLSvGuue+ggc7fTALirKF4ezyKpoE+4mvLEl9lt+JR+nkRg2ucZTmtFS1TpC8sJ1RORYobdMJakNuy0o0cr7YwZhNDDSpUFAWSwPmD38v8AfAcZ1C9SlJC6K5jaQhD7qIFuWPbp64BZ5ncFVTGkd3Kub6Iz7zW6Yx4eowMw8GQRQx1VNJAoB2jY2ZdTeZUAnzxzT1BjuaEuyqyHNqiprZDFXNGEawRdr+diN8dB4HlFRSPW1ISNjaMm9lJHUeuESTL6Vq/wMwovvYiLlktbr+K9reYJwNzvJfaJqeRamaSnuVECgHQABcqCbbkn4g74fHECyBgAB+s6Px3kf2xQyVEZCVFGjSU8g3sObD0IH0xMAhxVk+RcPpk2XCaW0TIWmYFvevewG3U+QxMeLIZlaLR8vqcRl4hyampn9tjhQF2Akttqvtv33t8ML9RmFNRVMaVGoJIDZU52Bt3/AHvgj/E7PFoctioIXUz1bhtIG6oDcsexJsB8cI1bOtbTU1W0igpHoKE2swO/Lfe4PxOJmrqXqhvvMp+nUF6gz/lzj5/eZ0TJM1op4RDC6kqCFRB71u4XmbdRzFvMYI1FZDTRa+bkalQKVLfA8scuygRVszwzFSdIZS217bW/t+uGeky9KAEWKMTd2K21bbbjnjreodIbSORB3aHY5GY1ZFxfQNSJBmTijqkFmUqxVrdVIGBeb8S02acQZfR0rB6aB2llci2prHSLdN99/wDlNzihNXOI3VufuKdtup/f6YoDTklQjw6pEjcF1tuO/wCWHabxYuTJdtBU8TuNJHHLAkyWIdQb4k9MGB2wo5DxI1HEoAE9K/vAA2K+h/TDRSZxHmNNLLRU0rGMe9rIUXtfucHHu7QJBERf4kUUYoaJz/iJM4Uf0sv91GOOUmmQCnpI5ROzHW7PZFHoMPvGvEEmYZ9S0moMqszyFeQa1go9Bf54TaOqNLK7GBjEDZn63/ta2BsDuIEfpwKgSfJjJlVBTUa20F5P5pW5scXppwNJVFZCLAj6/vbAiCthkUMrkAjFtpNUashDG9lF/wB/vrhRlIOWjgYEcQlSVFOKtDOpkgNtSobNbyv1xW4qpcjqKmKehzKalQJaQNZ2b8yMVpJ0IWQrpKjptyxnTZZlVTTLNJDepaxNmZvO5BNhglbHGJgoNwbzBVNmOT0UkcWX0c1bU6rq0zXJPoLYmDWT0kEGdBBCQtQjLYgdb3A8yPpiYIQfEwzBTgiY5zk1fWRmulZ5qq+pi7XL/H98sLRd4zaRGU9iCMdiIiaMrIpswsSFuLfDGmLKcqZlmPgNGoJUawdVu2Ewc94fS+oPp12gZEV+D6NIadqytDB5VHhoRfTHf8R7X6eVu+G0OoJchAvVgew6dtjiulE8UrSVgHjsdS6d7XsbenT0x5U1EMEPgzQ6GBCqjLs+3MeXr0xJ1wJfv+kKLTaxdu5lepRbmSSWPwgdiifhvyJPbvgT9ljxpZZj7sa61YW3PQ4J1MiwwESFXSYgnSQdgBuFNwOVztb4nGFNpr62GiT70SECNl20gbs238oHTqfjZ705s1kHx2P+onqRh+PMV5Er4pmamnMJY7iwZflhu/hnn06tVxV0iM6uASosCOhH5jBCs4MBif2WrZZGHOVL/TCbmOUZpwzXQTpJD4MjFGZdwfdJsQbdsUqbCGilgVl47wrn3AcIy2pzGgq4xLTyNIkYjN9FybX1bm3l8sVM+4NGTZfTTPPFKtRpjlCj8Etrgg9jYjp074Y66glpcrhq4c0aqDyoJaeREVGLsFFrC4AJGxJ2v2xX4zyGoXh1pTmrTrD76QhAoVuhuN2tyse98NFd0FXYUI+E5pVZcaeXVCCL8wOmNEdXJSyhJ1ZFJsH6f7YaZ4/DnakzEJDUoSCW2WU8rqf0xhJRQt7jBHJ5qBquO1sCyD3j3zEBVE7LEZHI8Mdb7DG6mzTL1p4hU1XvqgBEa737374YqjIcup6FXNMLEalVmawJG1xe2KqSxRKkAgiUDe6rpb5ixwo9y1nEboqa0ZEq/b0NQ9OKalrZ2hbUhjjIN/UYmNPEkngUdPLSvUx/eESMJ3b3bdicTBq/xF3CCtKo21sZE6xSU7BNMkms3PvEW67Y2yUQeKIKxRoSXCg2Vj2OAc9dUGcBiI0DKyLbfY8ycGzVxPEJlkXw9Oq99rdcLlSvBk8HIyIrZpVhM3mFXLHswVwiMdgBbY8hb+/bEiC18yRsqSRKASHA1IOe4v8AIj6nA/Pl9sqpammB1MbqN/vVA5rfrb+X5dsY8L1tKonaaYCdiBdzYAHzPUn6DA9dQDX1l7gQ+mchumfMPz5bSSOXSJY333Ubb/TFWjnbh2p9tmhSZCCpKm1r9vTBINgBmlRT1ec02X1ExhpzII3kAvZ2/YHlfE3SXWkisHiPW1JgtjmM9Dx3ktdKsDNLDK/JHXc4AfxFrEq5cqio3Dprd2cqdN9gAfmfhhsoOHMvyxT7LTqHYWaQi7t6n9OWKmfUdAaaKjqWjjkqZAsClblm6m3UAXviwuQQZL9ueJQlyD2OloZIcyarSR1iMNTYKmq/vLa3LlY3NuR7787ymalhox9pS1UDzJGUMS3Bve+3MG1t+V7740V+QVVDV0NJFXyVsVVdEapIBgZRq1XW19gd7XuLX32IHKa6jzSiWsrlrImN0ZYxHpKi5utzcnvfvsOtACLk8xL4ymbw5I5olSr1pJCPD3Ug3JLdcXMsqBWqlTUxpA86tp8M3N7EG9uVz3/04z/iAfFzKMBL+Cm5tihllXFAsKUtErI6XecbSeLvbn05/PE1nAcrntLqVlqFbHJhHPwtoViYMhXUCpuNtrYX0iV5HexNzYYIVs5Jkk8QsoJC37fDFWnFtNtwBc/v5YUtbcxMeoXZWBKmdGNI4IygZSTdb25W64mJWqarN6SmkdYknW0crAkarnbb0GJijpwVqUGTb9rWsRHrNaZpFDISrLuCOmBNBWtlwlSqLm7ao7ciTz9MTEw7dWrDJkGpyDieKyZxmcdNL4cBdvwEmw25g+dvKx+F2FeGMviVBLTCfmXmkW5Lcrkct/T64mJiPcxUYB4MpeYrVOV1vD9TIMvqZWonN4IpdwB1Xft5YDfZtXxDmMWUU7KssjGWeZuSjn+v0xMTGtIoZtxHM1e7CvE6t7JxDFlUVPDU5fLVKmlqqZXF7ddA5n445/l/D+by8ZSx57WH2rQGSpvqGnfdL7Dfa1tt9u8xMUEUL2iJJJjZX5XVLm9NTJmHi+MjPHPKoDQadN9hYG+oeu4O2N8EFdBxEkFZOlSiwtLHJGNAA2WxUkm+/e1rcsTEwcCYMWeLb/atZvt7oHyGKmRKoglhIs2g6T5j/a+JiYgv/Wb6mfUU/wBuv0H+JUzVVjlROSzDX6Dr+YONUcn3YNrmQ9O2JiY4R2hgcLPOMbZXV0NKjKs8NKCwuL3bUT8Nz+WJiYmLDAA4HiSdMxNefjP/2Q==">
            <a:hlinkClick r:id="rId2"/>
            <a:extLst>
              <a:ext uri="{FF2B5EF4-FFF2-40B4-BE49-F238E27FC236}">
                <a16:creationId xmlns:a16="http://schemas.microsoft.com/office/drawing/2014/main" id="{52B55DD1-58AC-402F-AAFD-1819D0A1D85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5" y="-547688"/>
            <a:ext cx="1143000" cy="1143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l-SI" altLang="sl-SI" sz="1800">
              <a:latin typeface="Arial" panose="020B0604020202020204" pitchFamily="34" charset="0"/>
            </a:endParaRPr>
          </a:p>
        </p:txBody>
      </p:sp>
      <p:sp>
        <p:nvSpPr>
          <p:cNvPr id="8198" name="AutoShape 9" descr="data:image/jpg;base64,/9j/4AAQSkZJRgABAQAAAQABAAD/2wBDAAkGBwgHBgkIBwgKCgkLDRYPDQwMDRsUFRAWIB0iIiAdHx8kKDQsJCYxJx8fLT0tMTU3Ojo6Iys/RD84QzQ5Ojf/2wBDAQoKCg0MDRoPDxo3JR8lNzc3Nzc3Nzc3Nzc3Nzc3Nzc3Nzc3Nzc3Nzc3Nzc3Nzc3Nzc3Nzc3Nzc3Nzc3Nzc3Nzf/wAARCAB4AHgDASIAAhEBAxEB/8QAGwAAAgIDAQAAAAAAAAAAAAAABQYABAIDBwH/xAA9EAACAQIEBAMFBgQFBQEAAAABAgMEEQAFEiEGMUFRE2FxFCKBkbEVIzKhwfAHQmLRM0NS4fEWNFNjgpL/xAAaAQADAQEBAQAAAAAAAAAAAAADBAUCAQAG/8QALhEAAgIBAwMCBAUFAAAAAAAAAQIAAxEEEiETMUEFIlFhcfAjMoGRoTM0scHh/9oADAMBAAIRAxEAPwClQ5RVM9RVZak/hklDWzta9+drbjzPwHnK2hrYoWp/tHwmN2HikjVt0e537arWww5HxRUTZRAkMcbzAe9CEuzkMQ4tzJsUNuZBPbC3n88ktf40oWPUSbaClt+Vud+mFNPQCPcI1VUp7xT9pmoqtaGQyU7K1gXvsL3O+wte5xi1VJDNN4MAqacEN4iKwCm2522U9++DrUMNVW0r1CGVSRrUmxkFrAHr0Axdq+LpMuL0PsEcNGCyCCygf/n93wrqd1VoStck898RzS1oG92OeBMoOJqb2COkVUliC2MZjFk87YqcO5WlKJ6+QtKrapIVKEpGg63233tsdvXkuUjUyZgwp5Y1SVgW1EXjXn3BIHli9TagzB5aZ10tYs7C3uiyi3UD8+uMrQtWSPM7dqLL26O0ZB8Rsqs0lhnKq8hlVVVffaN/EPXQ5N/M7Cx5YFyN/wBS1UGURm+p7xNMNLxKo3Y25ixI87YqU2V5vm9KRR08phLKdcjjwydNiwZjcm3yxDV5zw/WUhzOjmSKNgitILr2srDYel8cIycjuJ6isMG3HEOVtNDwrXRUOXSTvHpDSOTbU56gDytthgyrjBpCA8iHQObdO+KWcQZJxLLS1T1E1NUxENrjNgfIi1ulr/3wt57ldHVZzSR0yOyI/iVTw7/dje1x1IBsOu+AFdzZJmgeMYjPXVVZUO+YIQnhsfFZB79KP/Yh/FGw8uvwK/UypUKtisSgmwDloSf6G5rvvY/PBuqrYJJqaTNZZKOpVQKbPKRrxzAfh8RRz88VKrLsxeX2ilpaasDj/uMmkWzj+qMXHqNIxzp8cQyv8YtZ4zUNODIh1SbqxAt8xsT5j44EZJxFV0Ga0s0bSM6yLpVVuSbiwAHP08zh+pspoa6QRZhA8U8NiI54RF7x7gHfl2GN2R5Hk+TVs1SHWSuYFo2tfwgTyUHr5/THq7a1BVhzPOWY+2XuPsurM0jo82o6SRHFModZEIYAtcqw5gi9/wDnEww+zznTMwKSBbk6gAduxP1xMaLjyIJRgYUziFakZqsxkjmmKRlCyxKN7j8W7Dt2ODvDa5pmsOuU1cGXR7eI76VYDooJt6nkPXbBThrgZqcCuzp0NTMQyQgCTfmNuRO978h+eD9XT5aoEc0C1E4G0VwxHbU3IfsDFC3V4JCyY9zbjtMCQSpNVt7FIPZadQ8jq4j1noLm35+ZxZzOl9uhpaoVlPFmKuzeKy+KjJpsYz1K897d9txinUFaWp8GqaFQTqFPDcFT/Vsf79hgLW1dbPWvNSMdAYJFCoN9I25djv8APCgyckwdZYOCO8M0JejrC+X0UEAiDe3ZeylmAt+OEklWU8wAPnuAuVK5fFMz1sJkV11UsglbS632sQdz9PLbDHkOWZj4NOmYhHRNTUdXSuGlplvfSy9U5bdOlueLXElGsVD4vs8LSB/FbQuqOXu6C2zdwOf1wbiG2k8S/VQAQ4GCPl+/3+3EPZPWw0WRJXVLJHDHHbSNwSBuBhSzbiU1iVMOYQrJSTqREwGz+R7HFKnzpKrKajLa5fBo5CTDNGQrA37EWI74p8LQRzZm8bsKowKrIimyt7wJBHoPTA+mFBJ8TO5cFpYehgipHLM2zkpHFIxAQgWXtseRvvg9wTTxR01blk4mpqiolR4pZL3jlC3CAnrYXt698U6fL84pqiseZIY5tAkpzGv3a7gkEgWAsSPIjbGqjqzm2bNRNX080rprp4gfDRzc6l2/C+wIOO1sxOO8A+2Xcyp6nKZJo6iJaV5WvJppvFpajsWXcq2/MflhdrvCoptcuXU0cl/8s1Cg/AgfXDXUZnnNHG0NSfECD/DzGmMlt/8AyLzHrgUlV9qVsVLG1HIq/fBKaKRFUgG5IN2Jt/xjbNieUmEMvNNSUC1LqtRGyeKVUfhJF7AEbfmRgbUZpUw1QkhlUxFd41X3QbA7Aev54P0+XsaMo5eSI30lnbztYHpa2F3MqBqCAVIMzU42fxLAra4FgBv3+OFEZWJhASDLFFmU8xvUB5dP82/57YmKkPFUdHD71TeIAEqnU+mJhjpM3IE51seI15pn0c8hRH8KDk+hhrI8z0HphfzDPY2BpsqiEcQ/zn/Ef7YF19ZR+CreLI077gSLqQeexGBMVFWVl/EnZgx/ChAHyGNIuOWk/VaK3TgF5blrUjIXx9crnYg3sT1Jx7kdSkWZ65J3YRsBcG5+A5Y9i4fqEF10R+btb9MYVOXTQv4nixswG/hgm+NEoVKgzmhuWm4Ow4jJGs1Pm/tPtsJhY61NyQSd7EW2+GLEXFFGmYrl2ZKvs1Rchgf8J+49d8I61tQZTCImLA23O2LeWJT1MjrPEJpLlHUrcg+X76Y4mnyffwJX1PqFKJis7if4nTZMipJKWSLQHp597x2Fz0Zezj5HHPM1y2XhapdDAJqaZfu5luFcDvY7MO2DOV5/UZOj0w1zU3h6kVtyoPIX6+X7OPczzylzyCnpoKZaySoBMkAIspA2bf8AD64wodG24yJxNRXYu4EZ+cvcJZk1Vw1FTUkSGVJmMqqwIYFgAGJ66bYq53wZDmcqzyR1FJKCCq04Dgi/P9nCXTmqyGtlgmjkjZSLg7g9Re2x9cHIuI55U0qJB1v4ZvfyONOj1vuWBqKOgQmH85yjM1yF44c8rZqmFNax1SoS3QqGAuD8TgJlnDVTTGJqiqVWb3mKygMD19bYu5bNXV9Y7OshWMXIYFSTe9t8FcuWbMnnqJEf3H1BQAFt5ee1sLvZZjE0VVTx/wAh3L8ugpYAIrklRqa/M4GZxSxUt3qB4kM1rqWvpPx3A8hjOimq6ScpKo8AG4BYki/QemNH2bX8R5t7FGxpKIby1GoNK47KOS3/AH2xyjTWOfhBPcqd+Yt5DTZZJWz10qpIkMpWCNuVx/MR9O3riYs8XcLx8MZnS0uVzsaWpiZwkpu6yLa9iANiCPliYasocNjM1XYjrkiJ0LhJQpUuSDsN+Y2/PB/LXWGmAqJZY15kvIEB/wDkC/zOA1N7VO2iBPe/0xra3x54N0fCtTVXeqJ5XtztjNrKPzGLWG7VHLfx2klzjLoiRTQNUSD+Y3I+ZP64FZnntYhVWURhxdUUWFvM9cdF4e4TokiWeeMOdwinl2ucE854NyfOaTwZaZIZFF0kh91gfhzGD00AgNjiBFKKfdOHrXyJUq6szSarsByPfDflNNCldLWQOtpQrWtsCVJv9cN+R/wty6SLxKuEMbWBcsfyBHzOM844Wg4doDHSxBopG90tdilt9r/HBLVOzIg7tufbEcZTmNbVSU2WUskh0MANO+/NyTYAX2BO1sFeFaav4TqZKjM8pkVTYrOHGkeWoXW/kSMP+WZd9m0KwIpaeSzzt1d7dT2HIeQ8zjeyOgYPF7rCzAi4I7EdR5YMibQOeYNeJzOvz1+Ic29k0IsM0gLWsb2F+eDLSUWV1dLSvGuue+ggc7fTALirKF4ezyKpoE+4mvLEl9lt+JR+nkRg2ucZTmtFS1TpC8sJ1RORYobdMJakNuy0o0cr7YwZhNDDSpUFAWSwPmD38v8AfAcZ1C9SlJC6K5jaQhD7qIFuWPbp64BZ5ncFVTGkd3Kub6Iz7zW6Yx4eowMw8GQRQx1VNJAoB2jY2ZdTeZUAnzxzT1BjuaEuyqyHNqiprZDFXNGEawRdr+diN8dB4HlFRSPW1ISNjaMm9lJHUeuESTL6Vq/wMwovvYiLlktbr+K9reYJwNzvJfaJqeRamaSnuVECgHQABcqCbbkn4g74fHECyBgAB+s6Px3kf2xQyVEZCVFGjSU8g3sObD0IH0xMAhxVk+RcPpk2XCaW0TIWmYFvevewG3U+QxMeLIZlaLR8vqcRl4hyampn9tjhQF2Akttqvtv33t8ML9RmFNRVMaVGoJIDZU52Bt3/AHvgj/E7PFoctioIXUz1bhtIG6oDcsexJsB8cI1bOtbTU1W0igpHoKE2swO/Lfe4PxOJmrqXqhvvMp+nUF6gz/lzj5/eZ0TJM1op4RDC6kqCFRB71u4XmbdRzFvMYI1FZDTRa+bkalQKVLfA8scuygRVszwzFSdIZS217bW/t+uGeky9KAEWKMTd2K21bbbjnjreodIbSORB3aHY5GY1ZFxfQNSJBmTijqkFmUqxVrdVIGBeb8S02acQZfR0rB6aB2llci2prHSLdN99/wDlNzihNXOI3VufuKdtup/f6YoDTklQjw6pEjcF1tuO/wCWHabxYuTJdtBU8TuNJHHLAkyWIdQb4k9MGB2wo5DxI1HEoAE9K/vAA2K+h/TDRSZxHmNNLLRU0rGMe9rIUXtfucHHu7QJBERf4kUUYoaJz/iJM4Uf0sv91GOOUmmQCnpI5ROzHW7PZFHoMPvGvEEmYZ9S0moMqszyFeQa1go9Bf54TaOqNLK7GBjEDZn63/ta2BsDuIEfpwKgSfJjJlVBTUa20F5P5pW5scXppwNJVFZCLAj6/vbAiCthkUMrkAjFtpNUashDG9lF/wB/vrhRlIOWjgYEcQlSVFOKtDOpkgNtSobNbyv1xW4qpcjqKmKehzKalQJaQNZ2b8yMVpJ0IWQrpKjptyxnTZZlVTTLNJDepaxNmZvO5BNhglbHGJgoNwbzBVNmOT0UkcWX0c1bU6rq0zXJPoLYmDWT0kEGdBBCQtQjLYgdb3A8yPpiYIQfEwzBTgiY5zk1fWRmulZ5qq+pi7XL/H98sLRd4zaRGU9iCMdiIiaMrIpswsSFuLfDGmLKcqZlmPgNGoJUawdVu2Ewc94fS+oPp12gZEV+D6NIadqytDB5VHhoRfTHf8R7X6eVu+G0OoJchAvVgew6dtjiulE8UrSVgHjsdS6d7XsbenT0x5U1EMEPgzQ6GBCqjLs+3MeXr0xJ1wJfv+kKLTaxdu5lepRbmSSWPwgdiifhvyJPbvgT9ljxpZZj7sa61YW3PQ4J1MiwwESFXSYgnSQdgBuFNwOVztb4nGFNpr62GiT70SECNl20gbs238oHTqfjZ705s1kHx2P+onqRh+PMV5Er4pmamnMJY7iwZflhu/hnn06tVxV0iM6uASosCOhH5jBCs4MBif2WrZZGHOVL/TCbmOUZpwzXQTpJD4MjFGZdwfdJsQbdsUqbCGilgVl47wrn3AcIy2pzGgq4xLTyNIkYjN9FybX1bm3l8sVM+4NGTZfTTPPFKtRpjlCj8Etrgg9jYjp074Y66glpcrhq4c0aqDyoJaeREVGLsFFrC4AJGxJ2v2xX4zyGoXh1pTmrTrD76QhAoVuhuN2tyse98NFd0FXYUI+E5pVZcaeXVCCL8wOmNEdXJSyhJ1ZFJsH6f7YaZ4/DnakzEJDUoSCW2WU8rqf0xhJRQt7jBHJ5qBquO1sCyD3j3zEBVE7LEZHI8Mdb7DG6mzTL1p4hU1XvqgBEa737374YqjIcup6FXNMLEalVmawJG1xe2KqSxRKkAgiUDe6rpb5ixwo9y1nEboqa0ZEq/b0NQ9OKalrZ2hbUhjjIN/UYmNPEkngUdPLSvUx/eESMJ3b3bdicTBq/xF3CCtKo21sZE6xSU7BNMkms3PvEW67Y2yUQeKIKxRoSXCg2Vj2OAc9dUGcBiI0DKyLbfY8ycGzVxPEJlkXw9Oq99rdcLlSvBk8HIyIrZpVhM3mFXLHswVwiMdgBbY8hb+/bEiC18yRsqSRKASHA1IOe4v8AIj6nA/Pl9sqpammB1MbqN/vVA5rfrb+X5dsY8L1tKonaaYCdiBdzYAHzPUn6DA9dQDX1l7gQ+mchumfMPz5bSSOXSJY333Ubb/TFWjnbh2p9tmhSZCCpKm1r9vTBINgBmlRT1ec02X1ExhpzII3kAvZ2/YHlfE3SXWkisHiPW1JgtjmM9Dx3ktdKsDNLDK/JHXc4AfxFrEq5cqio3Dprd2cqdN9gAfmfhhsoOHMvyxT7LTqHYWaQi7t6n9OWKmfUdAaaKjqWjjkqZAsClblm6m3UAXviwuQQZL9ueJQlyD2OloZIcyarSR1iMNTYKmq/vLa3LlY3NuR7787ymalhox9pS1UDzJGUMS3Bve+3MG1t+V7740V+QVVDV0NJFXyVsVVdEapIBgZRq1XW19gd7XuLX32IHKa6jzSiWsrlrImN0ZYxHpKi5utzcnvfvsOtACLk8xL4ymbw5I5olSr1pJCPD3Ug3JLdcXMsqBWqlTUxpA86tp8M3N7EG9uVz3/04z/iAfFzKMBL+Cm5tihllXFAsKUtErI6XecbSeLvbn05/PE1nAcrntLqVlqFbHJhHPwtoViYMhXUCpuNtrYX0iV5HexNzYYIVs5Jkk8QsoJC37fDFWnFtNtwBc/v5YUtbcxMeoXZWBKmdGNI4IygZSTdb25W64mJWqarN6SmkdYknW0crAkarnbb0GJijpwVqUGTb9rWsRHrNaZpFDISrLuCOmBNBWtlwlSqLm7ao7ciTz9MTEw7dWrDJkGpyDieKyZxmcdNL4cBdvwEmw25g+dvKx+F2FeGMviVBLTCfmXmkW5Lcrkct/T64mJiPcxUYB4MpeYrVOV1vD9TIMvqZWonN4IpdwB1Xft5YDfZtXxDmMWUU7KssjGWeZuSjn+v0xMTGtIoZtxHM1e7CvE6t7JxDFlUVPDU5fLVKmlqqZXF7ddA5n445/l/D+by8ZSx57WH2rQGSpvqGnfdL7Dfa1tt9u8xMUEUL2iJJJjZX5XVLm9NTJmHi+MjPHPKoDQadN9hYG+oeu4O2N8EFdBxEkFZOlSiwtLHJGNAA2WxUkm+/e1rcsTEwcCYMWeLb/atZvt7oHyGKmRKoglhIs2g6T5j/a+JiYgv/Wb6mfUU/wBuv0H+JUzVVjlROSzDX6Dr+YONUcn3YNrmQ9O2JiY4R2hgcLPOMbZXV0NKjKs8NKCwuL3bUT8Nz+WJiYmLDAA4HiSdMxNefjP/2Q==">
            <a:hlinkClick r:id="rId2"/>
            <a:extLst>
              <a:ext uri="{FF2B5EF4-FFF2-40B4-BE49-F238E27FC236}">
                <a16:creationId xmlns:a16="http://schemas.microsoft.com/office/drawing/2014/main" id="{DEF48E90-27B5-4B04-92AE-3743C899DBB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5" y="-547688"/>
            <a:ext cx="1143000" cy="1143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l-SI" altLang="sl-SI" sz="1800">
              <a:latin typeface="Arial" panose="020B0604020202020204" pitchFamily="34" charset="0"/>
            </a:endParaRPr>
          </a:p>
        </p:txBody>
      </p:sp>
      <p:pic>
        <p:nvPicPr>
          <p:cNvPr id="8199" name="Picture 10" descr="C:\Users\MONIKA\Desktop\istock_hrana.jpg">
            <a:extLst>
              <a:ext uri="{FF2B5EF4-FFF2-40B4-BE49-F238E27FC236}">
                <a16:creationId xmlns:a16="http://schemas.microsoft.com/office/drawing/2014/main" id="{442626E0-ACFC-4483-83E9-4AA6A2AA83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063" y="3000375"/>
            <a:ext cx="3571875" cy="278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6BFC9669-B43A-4000-AD94-EDC224C6DB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b="1">
                <a:latin typeface="Bradley Hand ITC" panose="03070402050302030203" pitchFamily="66" charset="0"/>
              </a:rPr>
              <a:t>ČUTNICE:</a:t>
            </a:r>
            <a:r>
              <a:rPr lang="sl-SI" altLang="sl-SI"/>
              <a:t> 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BB95EDE8-F4ED-45AA-81F2-42018185907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l-SI" altLang="sl-SI" b="1">
                <a:latin typeface="Bradley Hand ITC" panose="03070402050302030203" pitchFamily="66" charset="0"/>
              </a:rPr>
              <a:t>hrano zaužijemo z pomočjo čutnic </a:t>
            </a:r>
          </a:p>
          <a:p>
            <a:pPr eaLnBrk="1" hangingPunct="1"/>
            <a:r>
              <a:rPr lang="sl-SI" altLang="sl-SI" b="1">
                <a:latin typeface="Bradley Hand ITC" panose="03070402050302030203" pitchFamily="66" charset="0"/>
              </a:rPr>
              <a:t> z njimi otipano in žvečimo </a:t>
            </a:r>
          </a:p>
          <a:p>
            <a:pPr eaLnBrk="1" hangingPunct="1"/>
            <a:r>
              <a:rPr lang="sl-SI" altLang="sl-SI" b="1">
                <a:latin typeface="Bradley Hand ITC" panose="03070402050302030203" pitchFamily="66" charset="0"/>
              </a:rPr>
              <a:t>občutimo ali je hrana topla,mrzla,mehka trda </a:t>
            </a:r>
          </a:p>
        </p:txBody>
      </p:sp>
      <p:pic>
        <p:nvPicPr>
          <p:cNvPr id="9220" name="Picture 2" descr="http://scrapetv.com/News/News%20Pages/Science/Images/cute-baby-sticking-tongue-out.jpg">
            <a:extLst>
              <a:ext uri="{FF2B5EF4-FFF2-40B4-BE49-F238E27FC236}">
                <a16:creationId xmlns:a16="http://schemas.microsoft.com/office/drawing/2014/main" id="{E7784508-1AAA-4D49-91D9-E7C7E7B4D8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3429000"/>
            <a:ext cx="3071813" cy="321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4" descr="C:\Users\MONIKA\Desktop\jezik 1.png">
            <a:extLst>
              <a:ext uri="{FF2B5EF4-FFF2-40B4-BE49-F238E27FC236}">
                <a16:creationId xmlns:a16="http://schemas.microsoft.com/office/drawing/2014/main" id="{CEECF4BF-3AF0-4C06-8838-1EB9AA0788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938" y="3429000"/>
            <a:ext cx="2381250" cy="292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DA5D3519-88E9-403B-A434-90141249E2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sz="3800">
                <a:latin typeface="Bradley Hand ITC" panose="03070402050302030203" pitchFamily="66" charset="0"/>
              </a:rPr>
              <a:t>ČUTILO ZA OKUS JE KORISTNO: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0AEBAEA5-C22F-4D04-8442-3674F140415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l-SI" altLang="sl-SI" b="1">
                <a:latin typeface="Bradley Hand ITC" panose="03070402050302030203" pitchFamily="66" charset="0"/>
              </a:rPr>
              <a:t>saj proizvaja želodčni sok </a:t>
            </a:r>
          </a:p>
          <a:p>
            <a:pPr eaLnBrk="1" hangingPunct="1"/>
            <a:r>
              <a:rPr lang="sl-SI" altLang="sl-SI" b="1">
                <a:latin typeface="Bradley Hand ITC" panose="03070402050302030203" pitchFamily="66" charset="0"/>
              </a:rPr>
              <a:t>občutimo kdaj je hrana pokvarjena saj je neprijeten okus</a:t>
            </a:r>
          </a:p>
          <a:p>
            <a:pPr eaLnBrk="1" hangingPunct="1"/>
            <a:r>
              <a:rPr lang="sl-SI" altLang="sl-SI" b="1">
                <a:latin typeface="Bradley Hand ITC" panose="03070402050302030203" pitchFamily="66" charset="0"/>
              </a:rPr>
              <a:t>hrana vzdrži več vrst okušalnih popkov  </a:t>
            </a:r>
          </a:p>
        </p:txBody>
      </p:sp>
      <p:pic>
        <p:nvPicPr>
          <p:cNvPr id="10244" name="Picture 5" descr="http://www.jh-lj.si/upload/pic/Odpadki_Bio.jpg">
            <a:extLst>
              <a:ext uri="{FF2B5EF4-FFF2-40B4-BE49-F238E27FC236}">
                <a16:creationId xmlns:a16="http://schemas.microsoft.com/office/drawing/2014/main" id="{D0ED9431-A06C-42F1-A126-4C9340B9C9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857625"/>
            <a:ext cx="3619500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D8EA5575-CBDD-466C-8DEC-CAB4485B7B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b="1">
                <a:latin typeface="Bradley Hand ITC" panose="03070402050302030203" pitchFamily="66" charset="0"/>
              </a:rPr>
              <a:t>OKUŠALNI POPKI 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9F44F54-5E6C-476F-8065-1BE48DD51A1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l-SI" altLang="sl-SI" b="1">
                <a:latin typeface="Bradley Hand ITC" panose="03070402050302030203" pitchFamily="66" charset="0"/>
              </a:rPr>
              <a:t>vzboklinice na jeziku v njih drobna čutila</a:t>
            </a:r>
          </a:p>
          <a:p>
            <a:pPr eaLnBrk="1" hangingPunct="1"/>
            <a:r>
              <a:rPr lang="sl-SI" altLang="sl-SI" b="1">
                <a:latin typeface="Bradley Hand ITC" panose="03070402050302030203" pitchFamily="66" charset="0"/>
              </a:rPr>
              <a:t>suha hrana nima okusa </a:t>
            </a:r>
          </a:p>
          <a:p>
            <a:pPr eaLnBrk="1" hangingPunct="1"/>
            <a:r>
              <a:rPr lang="sl-SI" altLang="sl-SI" b="1">
                <a:latin typeface="Bradley Hand ITC" panose="03070402050302030203" pitchFamily="66" charset="0"/>
              </a:rPr>
              <a:t>okušalni popki: -za grenko na korenu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sl-SI" altLang="sl-SI" b="1">
                <a:latin typeface="Bradley Hand ITC" panose="03070402050302030203" pitchFamily="66" charset="0"/>
              </a:rPr>
              <a:t>                            -za kislo na stenah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sl-SI" altLang="sl-SI" b="1">
                <a:latin typeface="Bradley Hand ITC" panose="03070402050302030203" pitchFamily="66" charset="0"/>
              </a:rPr>
              <a:t>                            -za sladko in slano na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sl-SI" altLang="sl-SI" b="1">
                <a:latin typeface="Bradley Hand ITC" panose="03070402050302030203" pitchFamily="66" charset="0"/>
              </a:rPr>
              <a:t>                            -konici         </a:t>
            </a:r>
          </a:p>
        </p:txBody>
      </p:sp>
      <p:sp>
        <p:nvSpPr>
          <p:cNvPr id="11268" name="AutoShape 5" descr="data:image/jpg;base64,/9j/4AAQSkZJRgABAQAAAQABAAD/2wBDAAkGBwgHBgkIBwgKCgkLDRYPDQwMDRsUFRAWIB0iIiAdHx8kKDQsJCYxJx8fLT0tMTU3Ojo6Iys/RD84QzQ5Ojf/2wBDAQoKCg0MDRoPDxo3JR8lNzc3Nzc3Nzc3Nzc3Nzc3Nzc3Nzc3Nzc3Nzc3Nzc3Nzc3Nzc3Nzc3Nzc3Nzc3Nzc3Nzf/wAARCABUAIEDASIAAhEBAxEB/8QAGwAAAQUBAQAAAAAAAAAAAAAAAAEDBAUGAgf/xAA7EAABAwIEAggDBwEJAAAAAAABAAIDBBEFEiExQVEGEyJhcYGR0RQywRUWI0JScrGSJENEVFVigqHw/8QAGQEAAgMBAAAAAAAAAAAAAAAAAAMBAgQF/8QAKREAAgIBAgYBAwUAAAAAAAAAAAECEQMEEhMhMTJBURQFIlIzQnGBkf/aAAwDAQACEQMRAD8A2KEIXUKghCEACFFra+moWg1EmUn5WjVx8lUydI3yPy0dJf8A3Su+g90jLqcWHvlQyOKclaXI0CFm3YniL/72KPuZHf8Am65FbXn/ABb/AOlnsubL67pIvlb/AKDhP2aZCzQrsQabiqJ7nMafonW4zXR6vihmbybdp+qtj+t6Obq2v5QcJ+GaBAVTSY/SVDwyXNA86fifLfx97K2GouLkLqQyQyK4uysoSg6kgXMj2RsdJI5rGNF3OcbADmSujoLnQcyvHumvTIYrXupaSV/2dEbDLtKR+Y8xy9d1XLkWONkRVs1eN9NwJHQYOGkDQ1D23B/aPqfTiqVmPYnJJndiNRmPJ9h6DRZWCoa8XY4HwU2KZcnLmyTdtm3HGCXQ0/3gxP8A1CX0b7IWe69CVxMn5P8A0bUPSN/95an/AC8P/fuuT0krOEUH9LvdUyFX5ef8hvx8XotpOktYxrnu+HYxouSWmwHqmKTpVV1sQmp3xFjiQ2zN7KorqSOupnU85eI3EZgx1ibcPBPU0TIWxwxCzGNs0XJsPNHyctdzsOBDd2qh+XrJXukle573G7nE6lLTTGneTlzNOhClNjDmi+6DTX2WSdTTUudmh401XgdZU00m7yw8nhd3p3bTxH/kFENI7kkNI7ksL0GN9JNGd6ReCaX07d54/J1/4TMtZCwERAyHnawTIpHHguhSFTHQ4k7k2yY6SK6kMgvcXO3JuV0XSxNAbI8N4AOICndQ1o1UStH4ZI0st0X6HuFIzPS3Fn0lH8JDK4TVAIdZ2zNj67eqw4U7G6z4/FJ5wbszZWftGg9/NQgF0ccdsaOPnnvm2dMJabtJBHEKbDXyM0kGcc9ioYCVS+YtSa6Fp9oxcn+g90KrQq0i/FkeoqYMKrf7KZIHRsqrdS+QWa++otz8u7mFcYphuFYHNW0mJSSNkjY18M7Rnc+/ANDxY/ubYW3OhUGl6RuxCkwuhqJaiCkhq2j45zXZg9xOjXkAaXOlydPJZuHXU6Lyp80Sm4RQ4dUg4pUh7Ph5HFgGUtmFsrDYknU620BFjsQq3E3xyVEFRS0z4qVzQwPcxrQ9wAzEZQBbbn36lWmIHD8NmqYpmtrKyDEMzC85xLEBs9w79x46KsxLFZ6+mhp3NaxkLpHNs5xJL3ZiCSdgQLBEqSomNtpncZupDAq6CW4BU6KS4WaSNcWPpQuA8LoOCoXFK5KVzgmnPQgYkmyp8YL30U8cQvI5hDRz0VjPJ2VWl+eQ8gmw9iZu1R5dLEYn24cCkAWp6S4WGPNRG20Uh7Vh8rvYrMuYWOLTuF0Yz3Kzi5cbhKhEJUIFghCEAex1EbZHh7gHnNmOYXue/movSnEJq91W2BjaKlqSwvgg0Dsg7Nz5A2FhoNNAkoK6LEaUVFK642c07tPIpiu7bT4LBCUoujt5IwmrM1SYhNQzMgkd1kBIb2jqwdx5dy0iy2Iw9olaGgm6+jikJ1LbHxGhTciVJicTduLHg7I6/AqbBLcKGQHCxXMcjonAP24OSmrHp0WokXYkUFsveuxIqUX3Et0iYfIm3yd6jSTKUgchauazbDcpqNpa2x3OpSBhL879+A5JxW6C+rs4miZPE6KVuZjhYhYjF8OdTTuidrbVjv1BbpQ8UoW11MWaCRurHcj7JmOe1is2NTR55axsd0KZV07muddpbI02c0qItdnKlFxdAhCFBBdYLik2EV8dVE1r2gjrIX/LI3iD78FtJ5WSNMjAWsfdzQeAOoWHwul+MrooiOze7/AbrYVLuzYLPmjHen5Olgva/RUVxBJFlY4OwsoRf8ziR/7yVZUdpyvKZnVU8bP0tF1E+2i8FcrHEEAix1CVCUOI2Z7ZHNGoB08E4JHjdpXZaC4HipDYwQpbBIhPkkdsPVJTZiXudwNh9VKlaBoN021oa0AIvkRXM6SJUKCREqEIApcfw/rWGqhHbaO2B+Yc/L+Fk6iLL22jTiOS9FWWxvD/AIWbrI2/gSHb9J5J+Kf7WZNRiv7kZyyFM6iPkfVCeYuGy/6Kxty1Elu1cNv3K2qeKELPPvZ0sf6aK4NDpmg7FwCvUIVZ+C2PyIhCEsYCVCEACEIQAJEIQAIQhACpueFlRE6KUXY4WKEKV1BmO6lvNyEIWw55/9k=">
            <a:hlinkClick r:id="rId2"/>
            <a:extLst>
              <a:ext uri="{FF2B5EF4-FFF2-40B4-BE49-F238E27FC236}">
                <a16:creationId xmlns:a16="http://schemas.microsoft.com/office/drawing/2014/main" id="{59338D80-16F7-43AD-9089-A7A38CD23C2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5" y="-381000"/>
            <a:ext cx="12287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l-SI" altLang="sl-SI" sz="1800">
              <a:latin typeface="Arial" panose="020B0604020202020204" pitchFamily="34" charset="0"/>
            </a:endParaRPr>
          </a:p>
        </p:txBody>
      </p:sp>
      <p:pic>
        <p:nvPicPr>
          <p:cNvPr id="11269" name="Picture 7" descr="Pokaži sliko v polni velikosti">
            <a:hlinkClick r:id="rId3"/>
            <a:extLst>
              <a:ext uri="{FF2B5EF4-FFF2-40B4-BE49-F238E27FC236}">
                <a16:creationId xmlns:a16="http://schemas.microsoft.com/office/drawing/2014/main" id="{67026607-09A4-4CA9-9CFE-9F80288A19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2188" y="4357688"/>
            <a:ext cx="2214562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A1189417-238F-4802-8BB6-43B94D963F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l-SI" altLang="sl-SI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0A4A290F-8592-4DCB-8AA2-FB43DA77514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sl-SI" altLang="sl-SI"/>
          </a:p>
        </p:txBody>
      </p:sp>
      <p:pic>
        <p:nvPicPr>
          <p:cNvPr id="12292" name="Picture 4" descr="jezik103">
            <a:extLst>
              <a:ext uri="{FF2B5EF4-FFF2-40B4-BE49-F238E27FC236}">
                <a16:creationId xmlns:a16="http://schemas.microsoft.com/office/drawing/2014/main" id="{EF9AE8E3-19E2-495B-81FE-F3D201445D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000125"/>
            <a:ext cx="4176713" cy="532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66A6672A-2ED3-4A88-946E-FA9BD5005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0" y="1176338"/>
            <a:ext cx="3071813" cy="1582737"/>
          </a:xfrm>
        </p:spPr>
        <p:txBody>
          <a:bodyPr/>
          <a:lstStyle/>
          <a:p>
            <a:pPr eaLnBrk="1" hangingPunct="1"/>
            <a:r>
              <a:rPr lang="sl-SI" altLang="sl-SI" sz="5000" b="0">
                <a:latin typeface="Bradley Hand ITC" panose="03070402050302030203" pitchFamily="66" charset="0"/>
              </a:rPr>
              <a:t>BOLEZNI</a:t>
            </a:r>
          </a:p>
        </p:txBody>
      </p:sp>
      <p:sp>
        <p:nvSpPr>
          <p:cNvPr id="13315" name="Text Placeholder 2">
            <a:extLst>
              <a:ext uri="{FF2B5EF4-FFF2-40B4-BE49-F238E27FC236}">
                <a16:creationId xmlns:a16="http://schemas.microsoft.com/office/drawing/2014/main" id="{344D5D8F-73EA-40A9-9A08-3C8E996C84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0" y="2828925"/>
            <a:ext cx="2209800" cy="2179638"/>
          </a:xfrm>
        </p:spPr>
        <p:txBody>
          <a:bodyPr/>
          <a:lstStyle/>
          <a:p>
            <a:pPr eaLnBrk="1" hangingPunct="1"/>
            <a:r>
              <a:rPr lang="sl-SI" altLang="sl-SI" b="1">
                <a:latin typeface="Bradley Hand ITC" panose="03070402050302030203" pitchFamily="66" charset="0"/>
              </a:rPr>
              <a:t>-</a:t>
            </a:r>
            <a:r>
              <a:rPr lang="sl-SI" altLang="sl-SI" sz="2800" b="1">
                <a:latin typeface="Bradley Hand ITC" panose="03070402050302030203" pitchFamily="66" charset="0"/>
              </a:rPr>
              <a:t>pri bolezni nastane  bela prevleka iz odmrlih celic</a:t>
            </a:r>
          </a:p>
        </p:txBody>
      </p:sp>
      <p:pic>
        <p:nvPicPr>
          <p:cNvPr id="13316" name="Picture 7" descr="Geographic tongue">
            <a:hlinkClick r:id="rId2"/>
            <a:extLst>
              <a:ext uri="{FF2B5EF4-FFF2-40B4-BE49-F238E27FC236}">
                <a16:creationId xmlns:a16="http://schemas.microsoft.com/office/drawing/2014/main" id="{199DBC6F-FE8A-4B55-AB32-D7CB9466C861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89" r="3789"/>
          <a:stretch>
            <a:fillRect/>
          </a:stretch>
        </p:blipFill>
        <p:spPr>
          <a:xfrm rot="420000">
            <a:off x="3486150" y="1200150"/>
            <a:ext cx="4618038" cy="3930650"/>
          </a:xfrm>
          <a:noFill/>
          <a:ln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152</Words>
  <Application>Microsoft Office PowerPoint</Application>
  <PresentationFormat>On-screen Show (4:3)</PresentationFormat>
  <Paragraphs>37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Bradley Hand ITC</vt:lpstr>
      <vt:lpstr>Calibri</vt:lpstr>
      <vt:lpstr>Constantia</vt:lpstr>
      <vt:lpstr>Wingdings</vt:lpstr>
      <vt:lpstr>Wingdings 2</vt:lpstr>
      <vt:lpstr>Flow</vt:lpstr>
      <vt:lpstr>                                                           JEZIK</vt:lpstr>
      <vt:lpstr>POMEMBEN  JE:</vt:lpstr>
      <vt:lpstr>ZGRADBA JEZIKA:  </vt:lpstr>
      <vt:lpstr>HRANA V USTIH:</vt:lpstr>
      <vt:lpstr>ČUTNICE: </vt:lpstr>
      <vt:lpstr>ČUTILO ZA OKUS JE KORISTNO:</vt:lpstr>
      <vt:lpstr>OKUŠALNI POPKI </vt:lpstr>
      <vt:lpstr>PowerPoint Presentation</vt:lpstr>
      <vt:lpstr>BOLEZNI</vt:lpstr>
      <vt:lpstr>ZGORNJA PLAT JEZIKA:</vt:lpstr>
      <vt:lpstr>ZANIMIVOSTI: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2019-05-30T09:30:42Z</dcterms:created>
  <dcterms:modified xsi:type="dcterms:W3CDTF">2019-05-30T09:30:42Z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