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1"/>
  </p:sldMasterIdLst>
  <p:sldIdLst>
    <p:sldId id="256" r:id="rId2"/>
    <p:sldId id="258" r:id="rId3"/>
    <p:sldId id="259" r:id="rId4"/>
    <p:sldId id="260" r:id="rId5"/>
    <p:sldId id="261" r:id="rId6"/>
    <p:sldId id="262" r:id="rId7"/>
    <p:sldId id="264" r:id="rId8"/>
    <p:sldId id="266" r:id="rId9"/>
    <p:sldId id="270" r:id="rId10"/>
    <p:sldId id="271" r:id="rId11"/>
    <p:sldId id="268" r:id="rId12"/>
    <p:sldId id="269" r:id="rId13"/>
    <p:sldId id="267" r:id="rId14"/>
    <p:sldId id="265" r:id="rId15"/>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E00"/>
    <a:srgbClr val="FFB953"/>
    <a:srgbClr val="0000FF"/>
    <a:srgbClr val="003300"/>
    <a:srgbClr val="003A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228"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a:extLst>
              <a:ext uri="{FF2B5EF4-FFF2-40B4-BE49-F238E27FC236}">
                <a16:creationId xmlns:a16="http://schemas.microsoft.com/office/drawing/2014/main" id="{3004004A-A1ED-416E-B725-F2A1B24B963A}"/>
              </a:ext>
            </a:extLst>
          </p:cNvPr>
          <p:cNvSpPr>
            <a:spLocks noGrp="1"/>
          </p:cNvSpPr>
          <p:nvPr>
            <p:ph type="dt" sz="half" idx="10"/>
          </p:nvPr>
        </p:nvSpPr>
        <p:spPr/>
        <p:txBody>
          <a:bodyPr/>
          <a:lstStyle>
            <a:lvl1pPr>
              <a:defRPr/>
            </a:lvl1pPr>
          </a:lstStyle>
          <a:p>
            <a:pPr>
              <a:defRPr/>
            </a:pPr>
            <a:fld id="{F95CD576-0682-421B-A0C5-9C19F174D0E2}" type="datetimeFigureOut">
              <a:rPr lang="sl-SI"/>
              <a:pPr>
                <a:defRPr/>
              </a:pPr>
              <a:t>30. 05. 2019</a:t>
            </a:fld>
            <a:endParaRPr lang="sl-SI"/>
          </a:p>
        </p:txBody>
      </p:sp>
      <p:sp>
        <p:nvSpPr>
          <p:cNvPr id="5" name="Ograda noge 4">
            <a:extLst>
              <a:ext uri="{FF2B5EF4-FFF2-40B4-BE49-F238E27FC236}">
                <a16:creationId xmlns:a16="http://schemas.microsoft.com/office/drawing/2014/main" id="{02A18453-0110-4360-B91E-9B86EADCF271}"/>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A82628A3-0328-43F8-92BA-D4CA7F0AEA45}"/>
              </a:ext>
            </a:extLst>
          </p:cNvPr>
          <p:cNvSpPr>
            <a:spLocks noGrp="1"/>
          </p:cNvSpPr>
          <p:nvPr>
            <p:ph type="sldNum" sz="quarter" idx="12"/>
          </p:nvPr>
        </p:nvSpPr>
        <p:spPr/>
        <p:txBody>
          <a:bodyPr/>
          <a:lstStyle>
            <a:lvl1pPr>
              <a:defRPr/>
            </a:lvl1pPr>
          </a:lstStyle>
          <a:p>
            <a:fld id="{490585F8-5CCD-4168-8577-3BCD2078719C}" type="slidenum">
              <a:rPr lang="sl-SI" altLang="sl-SI"/>
              <a:pPr/>
              <a:t>‹#›</a:t>
            </a:fld>
            <a:endParaRPr lang="sl-SI" altLang="sl-SI"/>
          </a:p>
        </p:txBody>
      </p:sp>
    </p:spTree>
    <p:extLst>
      <p:ext uri="{BB962C8B-B14F-4D97-AF65-F5344CB8AC3E}">
        <p14:creationId xmlns:p14="http://schemas.microsoft.com/office/powerpoint/2010/main" val="352947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AD1A4A62-8E28-42AF-BBD9-C44B377AED4A}"/>
              </a:ext>
            </a:extLst>
          </p:cNvPr>
          <p:cNvSpPr>
            <a:spLocks noGrp="1"/>
          </p:cNvSpPr>
          <p:nvPr>
            <p:ph type="dt" sz="half" idx="10"/>
          </p:nvPr>
        </p:nvSpPr>
        <p:spPr/>
        <p:txBody>
          <a:bodyPr/>
          <a:lstStyle>
            <a:lvl1pPr>
              <a:defRPr/>
            </a:lvl1pPr>
          </a:lstStyle>
          <a:p>
            <a:pPr>
              <a:defRPr/>
            </a:pPr>
            <a:fld id="{7881A2DB-C69C-4F1C-A794-499B2A3B8721}" type="datetimeFigureOut">
              <a:rPr lang="sl-SI"/>
              <a:pPr>
                <a:defRPr/>
              </a:pPr>
              <a:t>30. 05. 2019</a:t>
            </a:fld>
            <a:endParaRPr lang="sl-SI"/>
          </a:p>
        </p:txBody>
      </p:sp>
      <p:sp>
        <p:nvSpPr>
          <p:cNvPr id="5" name="Ograda noge 4">
            <a:extLst>
              <a:ext uri="{FF2B5EF4-FFF2-40B4-BE49-F238E27FC236}">
                <a16:creationId xmlns:a16="http://schemas.microsoft.com/office/drawing/2014/main" id="{CED05069-9DF6-4025-A833-58A05D35E349}"/>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7010E0A0-180F-4C5C-A816-7397CA4A70FD}"/>
              </a:ext>
            </a:extLst>
          </p:cNvPr>
          <p:cNvSpPr>
            <a:spLocks noGrp="1"/>
          </p:cNvSpPr>
          <p:nvPr>
            <p:ph type="sldNum" sz="quarter" idx="12"/>
          </p:nvPr>
        </p:nvSpPr>
        <p:spPr/>
        <p:txBody>
          <a:bodyPr/>
          <a:lstStyle>
            <a:lvl1pPr>
              <a:defRPr/>
            </a:lvl1pPr>
          </a:lstStyle>
          <a:p>
            <a:fld id="{1888D419-1529-4FC5-BB94-7B41532664E5}" type="slidenum">
              <a:rPr lang="sl-SI" altLang="sl-SI"/>
              <a:pPr/>
              <a:t>‹#›</a:t>
            </a:fld>
            <a:endParaRPr lang="sl-SI" altLang="sl-SI"/>
          </a:p>
        </p:txBody>
      </p:sp>
    </p:spTree>
    <p:extLst>
      <p:ext uri="{BB962C8B-B14F-4D97-AF65-F5344CB8AC3E}">
        <p14:creationId xmlns:p14="http://schemas.microsoft.com/office/powerpoint/2010/main" val="2464791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C48BB1D6-7AA1-4224-845E-D6D595F076A2}"/>
              </a:ext>
            </a:extLst>
          </p:cNvPr>
          <p:cNvSpPr>
            <a:spLocks noGrp="1"/>
          </p:cNvSpPr>
          <p:nvPr>
            <p:ph type="dt" sz="half" idx="10"/>
          </p:nvPr>
        </p:nvSpPr>
        <p:spPr/>
        <p:txBody>
          <a:bodyPr/>
          <a:lstStyle>
            <a:lvl1pPr>
              <a:defRPr/>
            </a:lvl1pPr>
          </a:lstStyle>
          <a:p>
            <a:pPr>
              <a:defRPr/>
            </a:pPr>
            <a:fld id="{AD04C55F-A728-49C2-948F-C1C592FF0C40}" type="datetimeFigureOut">
              <a:rPr lang="sl-SI"/>
              <a:pPr>
                <a:defRPr/>
              </a:pPr>
              <a:t>30. 05. 2019</a:t>
            </a:fld>
            <a:endParaRPr lang="sl-SI"/>
          </a:p>
        </p:txBody>
      </p:sp>
      <p:sp>
        <p:nvSpPr>
          <p:cNvPr id="5" name="Ograda noge 4">
            <a:extLst>
              <a:ext uri="{FF2B5EF4-FFF2-40B4-BE49-F238E27FC236}">
                <a16:creationId xmlns:a16="http://schemas.microsoft.com/office/drawing/2014/main" id="{2440F125-DDFA-4D2A-8AA2-02FADFC4503C}"/>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C5FCCA7A-B7A0-4C6C-A9A0-B88FEF656E3A}"/>
              </a:ext>
            </a:extLst>
          </p:cNvPr>
          <p:cNvSpPr>
            <a:spLocks noGrp="1"/>
          </p:cNvSpPr>
          <p:nvPr>
            <p:ph type="sldNum" sz="quarter" idx="12"/>
          </p:nvPr>
        </p:nvSpPr>
        <p:spPr/>
        <p:txBody>
          <a:bodyPr/>
          <a:lstStyle>
            <a:lvl1pPr>
              <a:defRPr/>
            </a:lvl1pPr>
          </a:lstStyle>
          <a:p>
            <a:fld id="{B90467D5-17B8-4262-BF7F-E329BFD8C78C}" type="slidenum">
              <a:rPr lang="sl-SI" altLang="sl-SI"/>
              <a:pPr/>
              <a:t>‹#›</a:t>
            </a:fld>
            <a:endParaRPr lang="sl-SI" altLang="sl-SI"/>
          </a:p>
        </p:txBody>
      </p:sp>
    </p:spTree>
    <p:extLst>
      <p:ext uri="{BB962C8B-B14F-4D97-AF65-F5344CB8AC3E}">
        <p14:creationId xmlns:p14="http://schemas.microsoft.com/office/powerpoint/2010/main" val="119840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6C719682-5E49-4EB1-B2F0-0204B66BE075}"/>
              </a:ext>
            </a:extLst>
          </p:cNvPr>
          <p:cNvSpPr>
            <a:spLocks noGrp="1"/>
          </p:cNvSpPr>
          <p:nvPr>
            <p:ph type="dt" sz="half" idx="10"/>
          </p:nvPr>
        </p:nvSpPr>
        <p:spPr/>
        <p:txBody>
          <a:bodyPr/>
          <a:lstStyle>
            <a:lvl1pPr>
              <a:defRPr/>
            </a:lvl1pPr>
          </a:lstStyle>
          <a:p>
            <a:pPr>
              <a:defRPr/>
            </a:pPr>
            <a:fld id="{DA4A033B-8E35-4C07-A724-60996046F420}" type="datetimeFigureOut">
              <a:rPr lang="sl-SI"/>
              <a:pPr>
                <a:defRPr/>
              </a:pPr>
              <a:t>30. 05. 2019</a:t>
            </a:fld>
            <a:endParaRPr lang="sl-SI"/>
          </a:p>
        </p:txBody>
      </p:sp>
      <p:sp>
        <p:nvSpPr>
          <p:cNvPr id="5" name="Ograda noge 4">
            <a:extLst>
              <a:ext uri="{FF2B5EF4-FFF2-40B4-BE49-F238E27FC236}">
                <a16:creationId xmlns:a16="http://schemas.microsoft.com/office/drawing/2014/main" id="{E2C74CBB-2B86-485B-9974-F4DFDA3B3B40}"/>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21710C58-6750-4247-B883-AA5557AA6D58}"/>
              </a:ext>
            </a:extLst>
          </p:cNvPr>
          <p:cNvSpPr>
            <a:spLocks noGrp="1"/>
          </p:cNvSpPr>
          <p:nvPr>
            <p:ph type="sldNum" sz="quarter" idx="12"/>
          </p:nvPr>
        </p:nvSpPr>
        <p:spPr/>
        <p:txBody>
          <a:bodyPr/>
          <a:lstStyle>
            <a:lvl1pPr>
              <a:defRPr/>
            </a:lvl1pPr>
          </a:lstStyle>
          <a:p>
            <a:fld id="{CD338C49-074A-4A21-A3F3-2397ECC0163C}" type="slidenum">
              <a:rPr lang="sl-SI" altLang="sl-SI"/>
              <a:pPr/>
              <a:t>‹#›</a:t>
            </a:fld>
            <a:endParaRPr lang="sl-SI" altLang="sl-SI"/>
          </a:p>
        </p:txBody>
      </p:sp>
    </p:spTree>
    <p:extLst>
      <p:ext uri="{BB962C8B-B14F-4D97-AF65-F5344CB8AC3E}">
        <p14:creationId xmlns:p14="http://schemas.microsoft.com/office/powerpoint/2010/main" val="2803675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a:extLst>
              <a:ext uri="{FF2B5EF4-FFF2-40B4-BE49-F238E27FC236}">
                <a16:creationId xmlns:a16="http://schemas.microsoft.com/office/drawing/2014/main" id="{C2757AD2-B7C6-4E3F-A6BF-8E0BC80DB89D}"/>
              </a:ext>
            </a:extLst>
          </p:cNvPr>
          <p:cNvSpPr>
            <a:spLocks noGrp="1"/>
          </p:cNvSpPr>
          <p:nvPr>
            <p:ph type="dt" sz="half" idx="10"/>
          </p:nvPr>
        </p:nvSpPr>
        <p:spPr/>
        <p:txBody>
          <a:bodyPr/>
          <a:lstStyle>
            <a:lvl1pPr>
              <a:defRPr/>
            </a:lvl1pPr>
          </a:lstStyle>
          <a:p>
            <a:pPr>
              <a:defRPr/>
            </a:pPr>
            <a:fld id="{053DB362-AE6E-44B4-8BA8-116767F88ECC}" type="datetimeFigureOut">
              <a:rPr lang="sl-SI"/>
              <a:pPr>
                <a:defRPr/>
              </a:pPr>
              <a:t>30. 05. 2019</a:t>
            </a:fld>
            <a:endParaRPr lang="sl-SI"/>
          </a:p>
        </p:txBody>
      </p:sp>
      <p:sp>
        <p:nvSpPr>
          <p:cNvPr id="5" name="Ograda noge 4">
            <a:extLst>
              <a:ext uri="{FF2B5EF4-FFF2-40B4-BE49-F238E27FC236}">
                <a16:creationId xmlns:a16="http://schemas.microsoft.com/office/drawing/2014/main" id="{087379C7-EC79-4CBF-A35A-08BDFDECBE54}"/>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D8F83183-8520-4A87-8111-BB722862FE90}"/>
              </a:ext>
            </a:extLst>
          </p:cNvPr>
          <p:cNvSpPr>
            <a:spLocks noGrp="1"/>
          </p:cNvSpPr>
          <p:nvPr>
            <p:ph type="sldNum" sz="quarter" idx="12"/>
          </p:nvPr>
        </p:nvSpPr>
        <p:spPr/>
        <p:txBody>
          <a:bodyPr/>
          <a:lstStyle>
            <a:lvl1pPr>
              <a:defRPr/>
            </a:lvl1pPr>
          </a:lstStyle>
          <a:p>
            <a:fld id="{5DAA6EE8-12A5-48D6-BFE8-E08A3451A7A0}" type="slidenum">
              <a:rPr lang="sl-SI" altLang="sl-SI"/>
              <a:pPr/>
              <a:t>‹#›</a:t>
            </a:fld>
            <a:endParaRPr lang="sl-SI" altLang="sl-SI"/>
          </a:p>
        </p:txBody>
      </p:sp>
    </p:spTree>
    <p:extLst>
      <p:ext uri="{BB962C8B-B14F-4D97-AF65-F5344CB8AC3E}">
        <p14:creationId xmlns:p14="http://schemas.microsoft.com/office/powerpoint/2010/main" val="493815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3">
            <a:extLst>
              <a:ext uri="{FF2B5EF4-FFF2-40B4-BE49-F238E27FC236}">
                <a16:creationId xmlns:a16="http://schemas.microsoft.com/office/drawing/2014/main" id="{8B29E6A0-DA2C-47C5-BA38-2F3BDD0154C6}"/>
              </a:ext>
            </a:extLst>
          </p:cNvPr>
          <p:cNvSpPr>
            <a:spLocks noGrp="1"/>
          </p:cNvSpPr>
          <p:nvPr>
            <p:ph type="dt" sz="half" idx="10"/>
          </p:nvPr>
        </p:nvSpPr>
        <p:spPr/>
        <p:txBody>
          <a:bodyPr/>
          <a:lstStyle>
            <a:lvl1pPr>
              <a:defRPr/>
            </a:lvl1pPr>
          </a:lstStyle>
          <a:p>
            <a:pPr>
              <a:defRPr/>
            </a:pPr>
            <a:fld id="{22B2A541-5BC7-4250-BA11-09DF38B8DCBB}" type="datetimeFigureOut">
              <a:rPr lang="sl-SI"/>
              <a:pPr>
                <a:defRPr/>
              </a:pPr>
              <a:t>30. 05. 2019</a:t>
            </a:fld>
            <a:endParaRPr lang="sl-SI"/>
          </a:p>
        </p:txBody>
      </p:sp>
      <p:sp>
        <p:nvSpPr>
          <p:cNvPr id="6" name="Ograda noge 4">
            <a:extLst>
              <a:ext uri="{FF2B5EF4-FFF2-40B4-BE49-F238E27FC236}">
                <a16:creationId xmlns:a16="http://schemas.microsoft.com/office/drawing/2014/main" id="{611D792B-3625-4CBE-9410-00BAED59340E}"/>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BF67144F-74D2-4159-AFD1-9AA5B6B1EEA8}"/>
              </a:ext>
            </a:extLst>
          </p:cNvPr>
          <p:cNvSpPr>
            <a:spLocks noGrp="1"/>
          </p:cNvSpPr>
          <p:nvPr>
            <p:ph type="sldNum" sz="quarter" idx="12"/>
          </p:nvPr>
        </p:nvSpPr>
        <p:spPr/>
        <p:txBody>
          <a:bodyPr/>
          <a:lstStyle>
            <a:lvl1pPr>
              <a:defRPr/>
            </a:lvl1pPr>
          </a:lstStyle>
          <a:p>
            <a:fld id="{3CB04969-784B-44B4-9078-C12949B323EF}" type="slidenum">
              <a:rPr lang="sl-SI" altLang="sl-SI"/>
              <a:pPr/>
              <a:t>‹#›</a:t>
            </a:fld>
            <a:endParaRPr lang="sl-SI" altLang="sl-SI"/>
          </a:p>
        </p:txBody>
      </p:sp>
    </p:spTree>
    <p:extLst>
      <p:ext uri="{BB962C8B-B14F-4D97-AF65-F5344CB8AC3E}">
        <p14:creationId xmlns:p14="http://schemas.microsoft.com/office/powerpoint/2010/main" val="2310216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3">
            <a:extLst>
              <a:ext uri="{FF2B5EF4-FFF2-40B4-BE49-F238E27FC236}">
                <a16:creationId xmlns:a16="http://schemas.microsoft.com/office/drawing/2014/main" id="{73187A51-2507-4AAA-BCD0-D0F7696C3799}"/>
              </a:ext>
            </a:extLst>
          </p:cNvPr>
          <p:cNvSpPr>
            <a:spLocks noGrp="1"/>
          </p:cNvSpPr>
          <p:nvPr>
            <p:ph type="dt" sz="half" idx="10"/>
          </p:nvPr>
        </p:nvSpPr>
        <p:spPr/>
        <p:txBody>
          <a:bodyPr/>
          <a:lstStyle>
            <a:lvl1pPr>
              <a:defRPr/>
            </a:lvl1pPr>
          </a:lstStyle>
          <a:p>
            <a:pPr>
              <a:defRPr/>
            </a:pPr>
            <a:fld id="{BEE6BB49-6B99-4595-B3E1-0584689D3169}" type="datetimeFigureOut">
              <a:rPr lang="sl-SI"/>
              <a:pPr>
                <a:defRPr/>
              </a:pPr>
              <a:t>30. 05. 2019</a:t>
            </a:fld>
            <a:endParaRPr lang="sl-SI"/>
          </a:p>
        </p:txBody>
      </p:sp>
      <p:sp>
        <p:nvSpPr>
          <p:cNvPr id="8" name="Ograda noge 4">
            <a:extLst>
              <a:ext uri="{FF2B5EF4-FFF2-40B4-BE49-F238E27FC236}">
                <a16:creationId xmlns:a16="http://schemas.microsoft.com/office/drawing/2014/main" id="{569BCB0F-7FA5-4B4E-ADDD-3A735DAA4548}"/>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5">
            <a:extLst>
              <a:ext uri="{FF2B5EF4-FFF2-40B4-BE49-F238E27FC236}">
                <a16:creationId xmlns:a16="http://schemas.microsoft.com/office/drawing/2014/main" id="{116B570C-3ED9-4FF5-A26E-7A3DC9912091}"/>
              </a:ext>
            </a:extLst>
          </p:cNvPr>
          <p:cNvSpPr>
            <a:spLocks noGrp="1"/>
          </p:cNvSpPr>
          <p:nvPr>
            <p:ph type="sldNum" sz="quarter" idx="12"/>
          </p:nvPr>
        </p:nvSpPr>
        <p:spPr/>
        <p:txBody>
          <a:bodyPr/>
          <a:lstStyle>
            <a:lvl1pPr>
              <a:defRPr/>
            </a:lvl1pPr>
          </a:lstStyle>
          <a:p>
            <a:fld id="{E68D841B-1F0A-447A-9263-A93E2B25E15C}" type="slidenum">
              <a:rPr lang="sl-SI" altLang="sl-SI"/>
              <a:pPr/>
              <a:t>‹#›</a:t>
            </a:fld>
            <a:endParaRPr lang="sl-SI" altLang="sl-SI"/>
          </a:p>
        </p:txBody>
      </p:sp>
    </p:spTree>
    <p:extLst>
      <p:ext uri="{BB962C8B-B14F-4D97-AF65-F5344CB8AC3E}">
        <p14:creationId xmlns:p14="http://schemas.microsoft.com/office/powerpoint/2010/main" val="1461656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3">
            <a:extLst>
              <a:ext uri="{FF2B5EF4-FFF2-40B4-BE49-F238E27FC236}">
                <a16:creationId xmlns:a16="http://schemas.microsoft.com/office/drawing/2014/main" id="{6BE33A4B-8B2C-4AB7-820F-D6B762696EE0}"/>
              </a:ext>
            </a:extLst>
          </p:cNvPr>
          <p:cNvSpPr>
            <a:spLocks noGrp="1"/>
          </p:cNvSpPr>
          <p:nvPr>
            <p:ph type="dt" sz="half" idx="10"/>
          </p:nvPr>
        </p:nvSpPr>
        <p:spPr/>
        <p:txBody>
          <a:bodyPr/>
          <a:lstStyle>
            <a:lvl1pPr>
              <a:defRPr/>
            </a:lvl1pPr>
          </a:lstStyle>
          <a:p>
            <a:pPr>
              <a:defRPr/>
            </a:pPr>
            <a:fld id="{2B33AD0D-A561-4D9F-A18A-8E0AA67F4BF9}" type="datetimeFigureOut">
              <a:rPr lang="sl-SI"/>
              <a:pPr>
                <a:defRPr/>
              </a:pPr>
              <a:t>30. 05. 2019</a:t>
            </a:fld>
            <a:endParaRPr lang="sl-SI"/>
          </a:p>
        </p:txBody>
      </p:sp>
      <p:sp>
        <p:nvSpPr>
          <p:cNvPr id="4" name="Ograda noge 4">
            <a:extLst>
              <a:ext uri="{FF2B5EF4-FFF2-40B4-BE49-F238E27FC236}">
                <a16:creationId xmlns:a16="http://schemas.microsoft.com/office/drawing/2014/main" id="{6892238B-C107-4A28-B493-F28B6D716A70}"/>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5">
            <a:extLst>
              <a:ext uri="{FF2B5EF4-FFF2-40B4-BE49-F238E27FC236}">
                <a16:creationId xmlns:a16="http://schemas.microsoft.com/office/drawing/2014/main" id="{984BFF2A-4613-48EF-879D-7D7B4D479E72}"/>
              </a:ext>
            </a:extLst>
          </p:cNvPr>
          <p:cNvSpPr>
            <a:spLocks noGrp="1"/>
          </p:cNvSpPr>
          <p:nvPr>
            <p:ph type="sldNum" sz="quarter" idx="12"/>
          </p:nvPr>
        </p:nvSpPr>
        <p:spPr/>
        <p:txBody>
          <a:bodyPr/>
          <a:lstStyle>
            <a:lvl1pPr>
              <a:defRPr/>
            </a:lvl1pPr>
          </a:lstStyle>
          <a:p>
            <a:fld id="{A3B9FC13-B454-45AF-80F4-A2F54D878096}" type="slidenum">
              <a:rPr lang="sl-SI" altLang="sl-SI"/>
              <a:pPr/>
              <a:t>‹#›</a:t>
            </a:fld>
            <a:endParaRPr lang="sl-SI" altLang="sl-SI"/>
          </a:p>
        </p:txBody>
      </p:sp>
    </p:spTree>
    <p:extLst>
      <p:ext uri="{BB962C8B-B14F-4D97-AF65-F5344CB8AC3E}">
        <p14:creationId xmlns:p14="http://schemas.microsoft.com/office/powerpoint/2010/main" val="400386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a:extLst>
              <a:ext uri="{FF2B5EF4-FFF2-40B4-BE49-F238E27FC236}">
                <a16:creationId xmlns:a16="http://schemas.microsoft.com/office/drawing/2014/main" id="{6C9EABC1-3D12-4CE8-9D56-1DC6C51C6F1A}"/>
              </a:ext>
            </a:extLst>
          </p:cNvPr>
          <p:cNvSpPr>
            <a:spLocks noGrp="1"/>
          </p:cNvSpPr>
          <p:nvPr>
            <p:ph type="dt" sz="half" idx="10"/>
          </p:nvPr>
        </p:nvSpPr>
        <p:spPr/>
        <p:txBody>
          <a:bodyPr/>
          <a:lstStyle>
            <a:lvl1pPr>
              <a:defRPr/>
            </a:lvl1pPr>
          </a:lstStyle>
          <a:p>
            <a:pPr>
              <a:defRPr/>
            </a:pPr>
            <a:fld id="{36F65668-C98B-4525-877C-093B48C7461A}" type="datetimeFigureOut">
              <a:rPr lang="sl-SI"/>
              <a:pPr>
                <a:defRPr/>
              </a:pPr>
              <a:t>30. 05. 2019</a:t>
            </a:fld>
            <a:endParaRPr lang="sl-SI"/>
          </a:p>
        </p:txBody>
      </p:sp>
      <p:sp>
        <p:nvSpPr>
          <p:cNvPr id="3" name="Ograda noge 4">
            <a:extLst>
              <a:ext uri="{FF2B5EF4-FFF2-40B4-BE49-F238E27FC236}">
                <a16:creationId xmlns:a16="http://schemas.microsoft.com/office/drawing/2014/main" id="{9FD10FFF-06DD-48DE-855E-321F4323B062}"/>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5">
            <a:extLst>
              <a:ext uri="{FF2B5EF4-FFF2-40B4-BE49-F238E27FC236}">
                <a16:creationId xmlns:a16="http://schemas.microsoft.com/office/drawing/2014/main" id="{B38B7596-9F25-4142-BEBB-905140F33750}"/>
              </a:ext>
            </a:extLst>
          </p:cNvPr>
          <p:cNvSpPr>
            <a:spLocks noGrp="1"/>
          </p:cNvSpPr>
          <p:nvPr>
            <p:ph type="sldNum" sz="quarter" idx="12"/>
          </p:nvPr>
        </p:nvSpPr>
        <p:spPr/>
        <p:txBody>
          <a:bodyPr/>
          <a:lstStyle>
            <a:lvl1pPr>
              <a:defRPr/>
            </a:lvl1pPr>
          </a:lstStyle>
          <a:p>
            <a:fld id="{8CC6C30E-5D09-42BE-9AC2-FCC1C80FD6FE}" type="slidenum">
              <a:rPr lang="sl-SI" altLang="sl-SI"/>
              <a:pPr/>
              <a:t>‹#›</a:t>
            </a:fld>
            <a:endParaRPr lang="sl-SI" altLang="sl-SI"/>
          </a:p>
        </p:txBody>
      </p:sp>
    </p:spTree>
    <p:extLst>
      <p:ext uri="{BB962C8B-B14F-4D97-AF65-F5344CB8AC3E}">
        <p14:creationId xmlns:p14="http://schemas.microsoft.com/office/powerpoint/2010/main" val="214350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933BB66F-0367-4438-9D8C-D75035E72EC2}"/>
              </a:ext>
            </a:extLst>
          </p:cNvPr>
          <p:cNvSpPr>
            <a:spLocks noGrp="1"/>
          </p:cNvSpPr>
          <p:nvPr>
            <p:ph type="dt" sz="half" idx="10"/>
          </p:nvPr>
        </p:nvSpPr>
        <p:spPr/>
        <p:txBody>
          <a:bodyPr/>
          <a:lstStyle>
            <a:lvl1pPr>
              <a:defRPr/>
            </a:lvl1pPr>
          </a:lstStyle>
          <a:p>
            <a:pPr>
              <a:defRPr/>
            </a:pPr>
            <a:fld id="{95E407B5-5B6D-42DE-81B2-5DE286B2ADC4}" type="datetimeFigureOut">
              <a:rPr lang="sl-SI"/>
              <a:pPr>
                <a:defRPr/>
              </a:pPr>
              <a:t>30. 05. 2019</a:t>
            </a:fld>
            <a:endParaRPr lang="sl-SI"/>
          </a:p>
        </p:txBody>
      </p:sp>
      <p:sp>
        <p:nvSpPr>
          <p:cNvPr id="6" name="Ograda noge 4">
            <a:extLst>
              <a:ext uri="{FF2B5EF4-FFF2-40B4-BE49-F238E27FC236}">
                <a16:creationId xmlns:a16="http://schemas.microsoft.com/office/drawing/2014/main" id="{FB1EB358-E9DA-478F-9683-5449555AF446}"/>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BBD8010B-F42F-4121-809B-9909653DA2B3}"/>
              </a:ext>
            </a:extLst>
          </p:cNvPr>
          <p:cNvSpPr>
            <a:spLocks noGrp="1"/>
          </p:cNvSpPr>
          <p:nvPr>
            <p:ph type="sldNum" sz="quarter" idx="12"/>
          </p:nvPr>
        </p:nvSpPr>
        <p:spPr/>
        <p:txBody>
          <a:bodyPr/>
          <a:lstStyle>
            <a:lvl1pPr>
              <a:defRPr/>
            </a:lvl1pPr>
          </a:lstStyle>
          <a:p>
            <a:fld id="{9E9C831F-D763-4B5A-8AC1-CE54C4C0A3B8}" type="slidenum">
              <a:rPr lang="sl-SI" altLang="sl-SI"/>
              <a:pPr/>
              <a:t>‹#›</a:t>
            </a:fld>
            <a:endParaRPr lang="sl-SI" altLang="sl-SI"/>
          </a:p>
        </p:txBody>
      </p:sp>
    </p:spTree>
    <p:extLst>
      <p:ext uri="{BB962C8B-B14F-4D97-AF65-F5344CB8AC3E}">
        <p14:creationId xmlns:p14="http://schemas.microsoft.com/office/powerpoint/2010/main" val="2193072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79BDE840-CD49-458E-95E3-6C907E2E342B}"/>
              </a:ext>
            </a:extLst>
          </p:cNvPr>
          <p:cNvSpPr>
            <a:spLocks noGrp="1"/>
          </p:cNvSpPr>
          <p:nvPr>
            <p:ph type="dt" sz="half" idx="10"/>
          </p:nvPr>
        </p:nvSpPr>
        <p:spPr/>
        <p:txBody>
          <a:bodyPr/>
          <a:lstStyle>
            <a:lvl1pPr>
              <a:defRPr/>
            </a:lvl1pPr>
          </a:lstStyle>
          <a:p>
            <a:pPr>
              <a:defRPr/>
            </a:pPr>
            <a:fld id="{53BDB295-396F-4927-9D79-8C9202350F80}" type="datetimeFigureOut">
              <a:rPr lang="sl-SI"/>
              <a:pPr>
                <a:defRPr/>
              </a:pPr>
              <a:t>30. 05. 2019</a:t>
            </a:fld>
            <a:endParaRPr lang="sl-SI"/>
          </a:p>
        </p:txBody>
      </p:sp>
      <p:sp>
        <p:nvSpPr>
          <p:cNvPr id="6" name="Ograda noge 4">
            <a:extLst>
              <a:ext uri="{FF2B5EF4-FFF2-40B4-BE49-F238E27FC236}">
                <a16:creationId xmlns:a16="http://schemas.microsoft.com/office/drawing/2014/main" id="{A9BD11A0-2127-4ACB-A647-19C0B43444CA}"/>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BFA144C0-D990-4541-9660-34CDF6F7BDD6}"/>
              </a:ext>
            </a:extLst>
          </p:cNvPr>
          <p:cNvSpPr>
            <a:spLocks noGrp="1"/>
          </p:cNvSpPr>
          <p:nvPr>
            <p:ph type="sldNum" sz="quarter" idx="12"/>
          </p:nvPr>
        </p:nvSpPr>
        <p:spPr/>
        <p:txBody>
          <a:bodyPr/>
          <a:lstStyle>
            <a:lvl1pPr>
              <a:defRPr/>
            </a:lvl1pPr>
          </a:lstStyle>
          <a:p>
            <a:fld id="{6CD1E53A-4DD3-4025-99B2-50588AD9A46F}" type="slidenum">
              <a:rPr lang="sl-SI" altLang="sl-SI"/>
              <a:pPr/>
              <a:t>‹#›</a:t>
            </a:fld>
            <a:endParaRPr lang="sl-SI" altLang="sl-SI"/>
          </a:p>
        </p:txBody>
      </p:sp>
    </p:spTree>
    <p:extLst>
      <p:ext uri="{BB962C8B-B14F-4D97-AF65-F5344CB8AC3E}">
        <p14:creationId xmlns:p14="http://schemas.microsoft.com/office/powerpoint/2010/main" val="4207877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grada naslova 1">
            <a:extLst>
              <a:ext uri="{FF2B5EF4-FFF2-40B4-BE49-F238E27FC236}">
                <a16:creationId xmlns:a16="http://schemas.microsoft.com/office/drawing/2014/main" id="{266A5CC3-121F-4363-9C27-0E169B9A8AA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Ograda besedila 2">
            <a:extLst>
              <a:ext uri="{FF2B5EF4-FFF2-40B4-BE49-F238E27FC236}">
                <a16:creationId xmlns:a16="http://schemas.microsoft.com/office/drawing/2014/main" id="{5BB4815B-F3C4-4ADA-86A7-093589E0D30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Ograda datuma 3">
            <a:extLst>
              <a:ext uri="{FF2B5EF4-FFF2-40B4-BE49-F238E27FC236}">
                <a16:creationId xmlns:a16="http://schemas.microsoft.com/office/drawing/2014/main" id="{C377083C-6AD8-4532-B718-EBF302C32AE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5D40AD5-78CC-434F-8B62-7480BFF7A38B}" type="datetimeFigureOut">
              <a:rPr lang="sl-SI"/>
              <a:pPr>
                <a:defRPr/>
              </a:pPr>
              <a:t>30. 05. 2019</a:t>
            </a:fld>
            <a:endParaRPr lang="sl-SI"/>
          </a:p>
        </p:txBody>
      </p:sp>
      <p:sp>
        <p:nvSpPr>
          <p:cNvPr id="5" name="Ograda noge 4">
            <a:extLst>
              <a:ext uri="{FF2B5EF4-FFF2-40B4-BE49-F238E27FC236}">
                <a16:creationId xmlns:a16="http://schemas.microsoft.com/office/drawing/2014/main" id="{468C551E-EE5D-435C-9C58-D98A07A8D41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Ograda številke diapozitiva 5">
            <a:extLst>
              <a:ext uri="{FF2B5EF4-FFF2-40B4-BE49-F238E27FC236}">
                <a16:creationId xmlns:a16="http://schemas.microsoft.com/office/drawing/2014/main" id="{2F628BB3-4F12-42C9-8518-67D58E7A14D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467813E-F504-4C1C-83A2-4A7C7D6D0A69}"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monkeyfrog.com/mega_sized_picspage.html"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worldofballpythons.com/morphs/mojav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monkeyfrog.com/mega_sized_picspage.html"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monkeyfrog.com/mega_sized_picspage.html"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svet-zivali.forumsl.net/t1841-kraljevi-piton-phyton-regiu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monkeyfrog.com/mega_sized_picspage.html"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www.terarij.si/viewtopic.php?f=24&amp;t=199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monkeyfrog.com/mega_sized_picspage.html"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www.bolha.com/zivali/male-zivali/glodalci/ruski-pritlikovi-hrcki-prodam-mladicke--1285597388.html"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hhpz.org/index.cfm/id/205/" TargetMode="External"/><Relationship Id="rId13" Type="http://schemas.openxmlformats.org/officeDocument/2006/relationships/hyperlink" Target="http://www.pedigreedatabase.com/forum.read?mnr=540437-panda-shepherdwhat-do-you-think&amp;pagen=8" TargetMode="External"/><Relationship Id="rId18" Type="http://schemas.openxmlformats.org/officeDocument/2006/relationships/hyperlink" Target="http://www.toledoblade.com/local/2011/06/07/Teacher-rescues-snake-from-park-in-Tiffin.html" TargetMode="External"/><Relationship Id="rId26" Type="http://schemas.openxmlformats.org/officeDocument/2006/relationships/hyperlink" Target="http://pariahpack2.webs.com/snakes.htm" TargetMode="External"/><Relationship Id="rId3" Type="http://schemas.openxmlformats.org/officeDocument/2006/relationships/image" Target="../media/image1.jpeg"/><Relationship Id="rId21" Type="http://schemas.openxmlformats.org/officeDocument/2006/relationships/hyperlink" Target="http://www.zootic.si/index.php?option=com_content&amp;view=article&amp;id=576&amp;Itemid=614" TargetMode="External"/><Relationship Id="rId7" Type="http://schemas.openxmlformats.org/officeDocument/2006/relationships/hyperlink" Target="http://www.squidoo.com/ball-pythons-snakes" TargetMode="External"/><Relationship Id="rId12" Type="http://schemas.openxmlformats.org/officeDocument/2006/relationships/hyperlink" Target="http://pythonregius.com/butterspiderballpythons.aspx" TargetMode="External"/><Relationship Id="rId17" Type="http://schemas.openxmlformats.org/officeDocument/2006/relationships/hyperlink" Target="http://world-bird-sanctuary.blogspot.com/2008/09/adopt-snake-spotlight-monty-ball-python.html" TargetMode="External"/><Relationship Id="rId25" Type="http://schemas.openxmlformats.org/officeDocument/2006/relationships/hyperlink" Target="http://cbcreatures.webs.com/snakesskinshedding.htm" TargetMode="External"/><Relationship Id="rId2" Type="http://schemas.openxmlformats.org/officeDocument/2006/relationships/hyperlink" Target="http://www.monkeyfrog.com/mega_sized_picspage.html" TargetMode="External"/><Relationship Id="rId16" Type="http://schemas.openxmlformats.org/officeDocument/2006/relationships/hyperlink" Target="http://en.wikipedia.org/wiki/File:Ball_python_lucy.JPG" TargetMode="External"/><Relationship Id="rId20" Type="http://schemas.openxmlformats.org/officeDocument/2006/relationships/hyperlink" Target="http://vpi.com/publications/determining_the_sex_of_snakes" TargetMode="External"/><Relationship Id="rId29" Type="http://schemas.openxmlformats.org/officeDocument/2006/relationships/hyperlink" Target="http://svet-zivali.forumsl.net/t1841-kraljevi-piton-phyton-regius" TargetMode="External"/><Relationship Id="rId1" Type="http://schemas.openxmlformats.org/officeDocument/2006/relationships/slideLayout" Target="../slideLayouts/slideLayout2.xml"/><Relationship Id="rId6" Type="http://schemas.openxmlformats.org/officeDocument/2006/relationships/hyperlink" Target="http://go.hrw.com/atlas/norm_htm/world.htm" TargetMode="External"/><Relationship Id="rId11" Type="http://schemas.openxmlformats.org/officeDocument/2006/relationships/hyperlink" Target="http://www.rfadventures.com/babies!.htm" TargetMode="External"/><Relationship Id="rId24" Type="http://schemas.openxmlformats.org/officeDocument/2006/relationships/hyperlink" Target="http://animal-world.com/encyclo/fresh/plants/plants.htmhttp:/www.terarij.si/viewtopic.php?f=41&amp;t=1276" TargetMode="External"/><Relationship Id="rId32" Type="http://schemas.openxmlformats.org/officeDocument/2006/relationships/hyperlink" Target="http://www.terarij.si/viewtopic.php?f=77&amp;t=358" TargetMode="External"/><Relationship Id="rId5" Type="http://schemas.openxmlformats.org/officeDocument/2006/relationships/hyperlink" Target="http://www.zootic.si/index.php?option=com_content&amp;view=article&amp;id=376&amp;Itemid=390" TargetMode="External"/><Relationship Id="rId15" Type="http://schemas.openxmlformats.org/officeDocument/2006/relationships/hyperlink" Target="http://snakesnmoresnakes.blogspot.com/2009/07/axanthic-piebald-ball-python-photo.html" TargetMode="External"/><Relationship Id="rId23" Type="http://schemas.openxmlformats.org/officeDocument/2006/relationships/hyperlink" Target="http://www.exoreptiles.com/my/index.php?main_page=index&amp;cPath=46_160_85_125_126" TargetMode="External"/><Relationship Id="rId28" Type="http://schemas.openxmlformats.org/officeDocument/2006/relationships/hyperlink" Target="http://www.druzina.si/ICD/spletnastran.nsf/all/AA83C5EAB2969D2EC1257A690045BFE1" TargetMode="External"/><Relationship Id="rId10" Type="http://schemas.openxmlformats.org/officeDocument/2006/relationships/hyperlink" Target="http://www.sodahead.com/fun/do-u-have-friends-that-will-always-stick-by-your-side/question-2212657/?link=ibaf&amp;q=ball+python+in+ball" TargetMode="External"/><Relationship Id="rId19" Type="http://schemas.openxmlformats.org/officeDocument/2006/relationships/hyperlink" Target="http://aqualandpetsplus.com/Snake,%20Ball%20Python.htm" TargetMode="External"/><Relationship Id="rId31" Type="http://schemas.openxmlformats.org/officeDocument/2006/relationships/hyperlink" Target="http://www.terarij.si/viewtopic.php?f=24&amp;t=1998" TargetMode="External"/><Relationship Id="rId4" Type="http://schemas.openxmlformats.org/officeDocument/2006/relationships/hyperlink" Target="http://www.worldofballpythons.com/morphs/mojave/" TargetMode="External"/><Relationship Id="rId9" Type="http://schemas.openxmlformats.org/officeDocument/2006/relationships/hyperlink" Target="http://www.sandfiredragonranch.com/index.php?main_page=product_info&amp;products_id=25" TargetMode="External"/><Relationship Id="rId14" Type="http://schemas.openxmlformats.org/officeDocument/2006/relationships/hyperlink" Target="http://www.reptilechannel.com/reptile-magazines/reptiles-magazine/december-2008/breeders-choice-desert-ball-python.aspx" TargetMode="External"/><Relationship Id="rId22" Type="http://schemas.openxmlformats.org/officeDocument/2006/relationships/hyperlink" Target="http://www.gumtree.com.au/s-ad/heidelberg-west/reptiles-amphibians/reptile-one-terrarium-for-reptiles-amphibians-insects-for-sale/1012799096" TargetMode="External"/><Relationship Id="rId27" Type="http://schemas.openxmlformats.org/officeDocument/2006/relationships/hyperlink" Target="http://www.bolha.com/zivali/male-zivali/glodalci/ruski-pritlikovi-hrcki-prodam-mladicke--1285597388.html" TargetMode="External"/><Relationship Id="rId30" Type="http://schemas.openxmlformats.org/officeDocument/2006/relationships/hyperlink" Target="http://www.dominvrt.si/clanek/predstavitev_ljubljenckov/kraljevi-piton.html"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www.exoticreptiles.org/wp-content/uploads/2010/03/Pastel-Ball-Python-Baby.jpg" TargetMode="External"/><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hyperlink" Target="http://www.monkeyfrog.com/mega_sized_picspage.html" TargetMode="External"/><Relationship Id="rId1" Type="http://schemas.openxmlformats.org/officeDocument/2006/relationships/slideLayout" Target="../slideLayouts/slideLayout2.xml"/><Relationship Id="rId6" Type="http://schemas.openxmlformats.org/officeDocument/2006/relationships/hyperlink" Target="http://www.sandfiredragonranch.com/images/Ball_python02.jpg" TargetMode="External"/><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hyperlink" Target="http://www.hhpz.org/files/hhpz/image/Reptiles/lg/BallPython_lg.jpg" TargetMode="Externa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hyperlink" Target="http://pythonregius.com/butterspiderballpythons.aspx" TargetMode="External"/><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hyperlink" Target="http://www.monkeyfrog.com/mega_sized_picspage.html"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nakesnmoresnakes.blogspot.com/2009/07/axanthic-piebald-ball-python-photo.html" TargetMode="External"/><Relationship Id="rId4" Type="http://schemas.openxmlformats.org/officeDocument/2006/relationships/image" Target="../media/image7.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jpeg"/><Relationship Id="rId2" Type="http://schemas.openxmlformats.org/officeDocument/2006/relationships/hyperlink" Target="http://www.monkeyfrog.com/mega_sized_picspage.html" TargetMode="External"/><Relationship Id="rId1" Type="http://schemas.openxmlformats.org/officeDocument/2006/relationships/slideLayout" Target="../slideLayouts/slideLayout2.xml"/><Relationship Id="rId6" Type="http://schemas.openxmlformats.org/officeDocument/2006/relationships/hyperlink" Target="http://everythinganimal.forumakers.com/t250-male-ball-python" TargetMode="External"/><Relationship Id="rId5" Type="http://schemas.openxmlformats.org/officeDocument/2006/relationships/image" Target="../media/image11.jpeg"/><Relationship Id="rId4" Type="http://schemas.openxmlformats.org/officeDocument/2006/relationships/hyperlink" Target="http://reptitrader.co.uk/care-sheets/ball-python-care-sheet"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orld-bird-sanctuary.blogspot.com/2008/09/adopt-snake-spotlight-monty-ball-python.html" TargetMode="External"/><Relationship Id="rId3" Type="http://schemas.openxmlformats.org/officeDocument/2006/relationships/image" Target="../media/image1.jpeg"/><Relationship Id="rId7" Type="http://schemas.openxmlformats.org/officeDocument/2006/relationships/image" Target="../media/image14.jpeg"/><Relationship Id="rId2" Type="http://schemas.openxmlformats.org/officeDocument/2006/relationships/hyperlink" Target="http://www.monkeyfrog.com/mega_sized_picspage.html" TargetMode="External"/><Relationship Id="rId1" Type="http://schemas.openxmlformats.org/officeDocument/2006/relationships/slideLayout" Target="../slideLayouts/slideLayout2.xml"/><Relationship Id="rId6" Type="http://schemas.openxmlformats.org/officeDocument/2006/relationships/hyperlink" Target="http://aqualandpetsplus.com/Snake,%20Ball%20Python.htm" TargetMode="External"/><Relationship Id="rId5" Type="http://schemas.openxmlformats.org/officeDocument/2006/relationships/image" Target="../media/image13.jpeg"/><Relationship Id="rId4" Type="http://schemas.openxmlformats.org/officeDocument/2006/relationships/hyperlink" Target="http://www.toledoblade.com/image/2011/06/07/800x_b1_cCM_z_cT/Teacher-rescues-snake-from-park-in-Tiffin.jpg" TargetMode="External"/><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hyperlink" Target="http://vpi.com/images/118" TargetMode="External"/><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hyperlink" Target="http://www.monkeyfrog.com/mega_sized_picspage.html" TargetMode="External"/><Relationship Id="rId1" Type="http://schemas.openxmlformats.org/officeDocument/2006/relationships/slideLayout" Target="../slideLayouts/slideLayout2.xml"/><Relationship Id="rId6" Type="http://schemas.openxmlformats.org/officeDocument/2006/relationships/hyperlink" Target="http://vpi.com/images/122" TargetMode="External"/><Relationship Id="rId11" Type="http://schemas.openxmlformats.org/officeDocument/2006/relationships/image" Target="../media/image19.jpeg"/><Relationship Id="rId5" Type="http://schemas.openxmlformats.org/officeDocument/2006/relationships/image" Target="../media/image16.jpeg"/><Relationship Id="rId10" Type="http://schemas.openxmlformats.org/officeDocument/2006/relationships/hyperlink" Target="http://vpi.com/images/117" TargetMode="External"/><Relationship Id="rId4" Type="http://schemas.openxmlformats.org/officeDocument/2006/relationships/hyperlink" Target="http://vpi.com/images/119" TargetMode="External"/><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monkeyfrog.com/mega_sized_picspage.html"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2.jpeg"/><Relationship Id="rId2" Type="http://schemas.openxmlformats.org/officeDocument/2006/relationships/hyperlink" Target="http://www.monkeyfrog.com/mega_sized_picspage.html" TargetMode="External"/><Relationship Id="rId1" Type="http://schemas.openxmlformats.org/officeDocument/2006/relationships/slideLayout" Target="../slideLayouts/slideLayout2.xml"/><Relationship Id="rId6" Type="http://schemas.openxmlformats.org/officeDocument/2006/relationships/hyperlink" Target="http://pariahpack2.webs.com/snakes.htm" TargetMode="External"/><Relationship Id="rId5" Type="http://schemas.openxmlformats.org/officeDocument/2006/relationships/image" Target="../media/image21.jpeg"/><Relationship Id="rId4" Type="http://schemas.openxmlformats.org/officeDocument/2006/relationships/hyperlink" Target="http://cbcreatures.webs.com/snakesskinshedding.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monkeyfrog.com/mega_sized_picspage.html"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rc_mi" descr="http://www.monkeyfrog.com/images/megasizedpics/ballpython_scales_closeup_2.JPG">
            <a:hlinkClick r:id="rId2"/>
            <a:extLst>
              <a:ext uri="{FF2B5EF4-FFF2-40B4-BE49-F238E27FC236}">
                <a16:creationId xmlns:a16="http://schemas.microsoft.com/office/drawing/2014/main" id="{BED967A5-C6EC-4E45-910E-A2CB30468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Naslov 2">
            <a:extLst>
              <a:ext uri="{FF2B5EF4-FFF2-40B4-BE49-F238E27FC236}">
                <a16:creationId xmlns:a16="http://schemas.microsoft.com/office/drawing/2014/main" id="{57A05DC4-D67E-4EA4-BEC4-B2F9415A33B1}"/>
              </a:ext>
            </a:extLst>
          </p:cNvPr>
          <p:cNvSpPr>
            <a:spLocks noGrp="1"/>
          </p:cNvSpPr>
          <p:nvPr>
            <p:ph type="ctrTitle"/>
          </p:nvPr>
        </p:nvSpPr>
        <p:spPr>
          <a:xfrm>
            <a:off x="0" y="0"/>
            <a:ext cx="9144000" cy="1773238"/>
          </a:xfrm>
          <a:solidFill>
            <a:srgbClr val="FFB953"/>
          </a:solidFill>
          <a:ln cmpd="tri">
            <a:prstDash val="sysDot"/>
          </a:ln>
          <a:effectLst>
            <a:outerShdw blurRad="381000" dist="342900" dir="5400000" algn="ctr" rotWithShape="0">
              <a:srgbClr val="000000">
                <a:alpha val="99000"/>
              </a:srgbClr>
            </a:outerShdw>
          </a:effectLst>
        </p:spPr>
        <p:txBody>
          <a:bodyPr rtlCol="0">
            <a:normAutofit fontScale="90000"/>
          </a:bodyPr>
          <a:lstStyle/>
          <a:p>
            <a:pPr fontAlgn="auto">
              <a:spcAft>
                <a:spcPts val="0"/>
              </a:spcAft>
              <a:defRPr/>
            </a:pPr>
            <a:r>
              <a:rPr lang="sl-SI" sz="8900" b="1" dirty="0"/>
              <a:t>K</a:t>
            </a:r>
            <a:r>
              <a:rPr lang="sl-SI" sz="6700" b="1" dirty="0"/>
              <a:t>R</a:t>
            </a:r>
            <a:r>
              <a:rPr lang="el-GR" sz="8900" dirty="0"/>
              <a:t>αℓ</a:t>
            </a:r>
            <a:r>
              <a:rPr lang="sl-SI" sz="8900" dirty="0"/>
              <a:t>j</a:t>
            </a:r>
            <a:r>
              <a:rPr lang="az-Cyrl-AZ" sz="8900" dirty="0"/>
              <a:t>є</a:t>
            </a:r>
            <a:r>
              <a:rPr lang="el-GR" sz="8900" dirty="0"/>
              <a:t>νι ρι</a:t>
            </a:r>
            <a:r>
              <a:rPr lang="az-Cyrl-AZ" sz="8900" dirty="0"/>
              <a:t>т</a:t>
            </a:r>
            <a:r>
              <a:rPr lang="el-GR" sz="8900" dirty="0"/>
              <a:t>ση</a:t>
            </a:r>
            <a:br>
              <a:rPr lang="sl-SI" sz="8000" dirty="0"/>
            </a:br>
            <a:r>
              <a:rPr lang="sl-SI" sz="3100" dirty="0"/>
              <a:t>(</a:t>
            </a:r>
            <a:r>
              <a:rPr lang="sl-SI" sz="2700" dirty="0"/>
              <a:t>Python regius)</a:t>
            </a:r>
            <a:endParaRPr lang="sl-SI" sz="3100" dirty="0"/>
          </a:p>
        </p:txBody>
      </p:sp>
      <p:sp>
        <p:nvSpPr>
          <p:cNvPr id="2" name="Podnaslov 1">
            <a:extLst>
              <a:ext uri="{FF2B5EF4-FFF2-40B4-BE49-F238E27FC236}">
                <a16:creationId xmlns:a16="http://schemas.microsoft.com/office/drawing/2014/main" id="{C3366CF7-BFB3-404B-8F0A-60394FE612CE}"/>
              </a:ext>
            </a:extLst>
          </p:cNvPr>
          <p:cNvSpPr>
            <a:spLocks noGrp="1"/>
          </p:cNvSpPr>
          <p:nvPr>
            <p:ph type="subTitle" idx="1"/>
          </p:nvPr>
        </p:nvSpPr>
        <p:spPr>
          <a:xfrm>
            <a:off x="0" y="5705475"/>
            <a:ext cx="9144000" cy="1152525"/>
          </a:xfrm>
          <a:solidFill>
            <a:srgbClr val="FFB953"/>
          </a:solidFill>
        </p:spPr>
        <p:txBody>
          <a:bodyPr rtlCol="0">
            <a:normAutofit/>
          </a:bodyPr>
          <a:lstStyle/>
          <a:p>
            <a:pPr fontAlgn="auto">
              <a:spcAft>
                <a:spcPts val="0"/>
              </a:spcAft>
              <a:defRPr/>
            </a:pPr>
            <a:r>
              <a:rPr lang="sl-SI">
                <a:solidFill>
                  <a:schemeClr val="tx1"/>
                </a:solidFill>
              </a:rPr>
              <a:t> </a:t>
            </a:r>
            <a:endParaRPr lang="sl-SI" dirty="0">
              <a:solidFill>
                <a:schemeClr val="tx1"/>
              </a:solidFill>
            </a:endParaRPr>
          </a:p>
        </p:txBody>
      </p:sp>
      <p:pic>
        <p:nvPicPr>
          <p:cNvPr id="2053" name="irc_mi" descr="http://www.worldofballpythons.com/files/morphs/mojave/001.jpg">
            <a:hlinkClick r:id="rId4"/>
            <a:extLst>
              <a:ext uri="{FF2B5EF4-FFF2-40B4-BE49-F238E27FC236}">
                <a16:creationId xmlns:a16="http://schemas.microsoft.com/office/drawing/2014/main" id="{E2179D6D-75CD-4D52-8F38-27D744924C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1844675"/>
            <a:ext cx="5040313"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rc_mi" descr="http://www.monkeyfrog.com/images/megasizedpics/ballpython_scales_closeup_2.JPG">
            <a:hlinkClick r:id="rId2"/>
            <a:extLst>
              <a:ext uri="{FF2B5EF4-FFF2-40B4-BE49-F238E27FC236}">
                <a16:creationId xmlns:a16="http://schemas.microsoft.com/office/drawing/2014/main" id="{BE0DB387-86B5-4F1C-8103-947D79F08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Naslov 1">
            <a:extLst>
              <a:ext uri="{FF2B5EF4-FFF2-40B4-BE49-F238E27FC236}">
                <a16:creationId xmlns:a16="http://schemas.microsoft.com/office/drawing/2014/main" id="{F007B386-519D-427A-AD65-150E9048C138}"/>
              </a:ext>
            </a:extLst>
          </p:cNvPr>
          <p:cNvSpPr>
            <a:spLocks noGrp="1"/>
          </p:cNvSpPr>
          <p:nvPr>
            <p:ph type="title"/>
          </p:nvPr>
        </p:nvSpPr>
        <p:spPr>
          <a:xfrm>
            <a:off x="0" y="0"/>
            <a:ext cx="9144000" cy="836613"/>
          </a:xfrm>
          <a:solidFill>
            <a:srgbClr val="FFC000"/>
          </a:solidFill>
        </p:spPr>
        <p:txBody>
          <a:bodyPr/>
          <a:lstStyle/>
          <a:p>
            <a:r>
              <a:rPr lang="sl-SI" altLang="sl-SI"/>
              <a:t>Telo</a:t>
            </a:r>
          </a:p>
        </p:txBody>
      </p:sp>
      <p:sp>
        <p:nvSpPr>
          <p:cNvPr id="11268" name="Ograda vsebine 2">
            <a:extLst>
              <a:ext uri="{FF2B5EF4-FFF2-40B4-BE49-F238E27FC236}">
                <a16:creationId xmlns:a16="http://schemas.microsoft.com/office/drawing/2014/main" id="{9AEA7E32-C4C8-4E97-809A-2C7FFC5C7E18}"/>
              </a:ext>
            </a:extLst>
          </p:cNvPr>
          <p:cNvSpPr>
            <a:spLocks noGrp="1"/>
          </p:cNvSpPr>
          <p:nvPr>
            <p:ph idx="1"/>
          </p:nvPr>
        </p:nvSpPr>
        <p:spPr/>
        <p:txBody>
          <a:bodyPr/>
          <a:lstStyle/>
          <a:p>
            <a:endParaRPr lang="sl-SI" altLang="sl-SI"/>
          </a:p>
        </p:txBody>
      </p:sp>
      <p:pic>
        <p:nvPicPr>
          <p:cNvPr id="11269" name="Picture 2" descr="Slika">
            <a:extLst>
              <a:ext uri="{FF2B5EF4-FFF2-40B4-BE49-F238E27FC236}">
                <a16:creationId xmlns:a16="http://schemas.microsoft.com/office/drawing/2014/main" id="{02BC3034-0EF2-4E3D-979E-EE6FCB6500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981075"/>
            <a:ext cx="4167187"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ipsa 3">
            <a:extLst>
              <a:ext uri="{FF2B5EF4-FFF2-40B4-BE49-F238E27FC236}">
                <a16:creationId xmlns:a16="http://schemas.microsoft.com/office/drawing/2014/main" id="{4ACC86BF-B062-480A-AF5E-386299DA6097}"/>
              </a:ext>
            </a:extLst>
          </p:cNvPr>
          <p:cNvSpPr/>
          <p:nvPr/>
        </p:nvSpPr>
        <p:spPr>
          <a:xfrm>
            <a:off x="5364163" y="3429000"/>
            <a:ext cx="576262" cy="215900"/>
          </a:xfrm>
          <a:prstGeom prst="ellipse">
            <a:avLst/>
          </a:prstGeom>
          <a:noFill/>
          <a:ln>
            <a:solidFill>
              <a:srgbClr val="002E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7" name="Elipsa 6">
            <a:extLst>
              <a:ext uri="{FF2B5EF4-FFF2-40B4-BE49-F238E27FC236}">
                <a16:creationId xmlns:a16="http://schemas.microsoft.com/office/drawing/2014/main" id="{55016D67-98B3-4AF4-8562-2FFD3065D91B}"/>
              </a:ext>
            </a:extLst>
          </p:cNvPr>
          <p:cNvSpPr/>
          <p:nvPr/>
        </p:nvSpPr>
        <p:spPr>
          <a:xfrm>
            <a:off x="4572000" y="4292600"/>
            <a:ext cx="576263" cy="215900"/>
          </a:xfrm>
          <a:prstGeom prst="ellipse">
            <a:avLst/>
          </a:prstGeom>
          <a:noFill/>
          <a:ln>
            <a:solidFill>
              <a:srgbClr val="002E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8" name="Elipsa 7">
            <a:extLst>
              <a:ext uri="{FF2B5EF4-FFF2-40B4-BE49-F238E27FC236}">
                <a16:creationId xmlns:a16="http://schemas.microsoft.com/office/drawing/2014/main" id="{C37B8C3B-D3B7-41AF-A53A-57B3C541E4CB}"/>
              </a:ext>
            </a:extLst>
          </p:cNvPr>
          <p:cNvSpPr/>
          <p:nvPr/>
        </p:nvSpPr>
        <p:spPr>
          <a:xfrm>
            <a:off x="4427538" y="2276475"/>
            <a:ext cx="576262" cy="215900"/>
          </a:xfrm>
          <a:prstGeom prst="ellipse">
            <a:avLst/>
          </a:prstGeom>
          <a:noFill/>
          <a:ln>
            <a:solidFill>
              <a:srgbClr val="002E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9" name="Elipsa 8">
            <a:extLst>
              <a:ext uri="{FF2B5EF4-FFF2-40B4-BE49-F238E27FC236}">
                <a16:creationId xmlns:a16="http://schemas.microsoft.com/office/drawing/2014/main" id="{70EB0CE2-0700-422D-9243-AF905FAACC0E}"/>
              </a:ext>
            </a:extLst>
          </p:cNvPr>
          <p:cNvSpPr/>
          <p:nvPr/>
        </p:nvSpPr>
        <p:spPr>
          <a:xfrm>
            <a:off x="5770563" y="5589588"/>
            <a:ext cx="576262" cy="215900"/>
          </a:xfrm>
          <a:prstGeom prst="ellipse">
            <a:avLst/>
          </a:prstGeom>
          <a:noFill/>
          <a:ln>
            <a:solidFill>
              <a:srgbClr val="002E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rc_mi" descr="http://www.monkeyfrog.com/images/megasizedpics/ballpython_scales_closeup_2.JPG">
            <a:hlinkClick r:id="rId2"/>
            <a:extLst>
              <a:ext uri="{FF2B5EF4-FFF2-40B4-BE49-F238E27FC236}">
                <a16:creationId xmlns:a16="http://schemas.microsoft.com/office/drawing/2014/main" id="{D1289CC4-1CD6-4522-8F69-89FB21166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Naslov 1">
            <a:extLst>
              <a:ext uri="{FF2B5EF4-FFF2-40B4-BE49-F238E27FC236}">
                <a16:creationId xmlns:a16="http://schemas.microsoft.com/office/drawing/2014/main" id="{001345DF-9C9A-426B-BE82-3C36A896E532}"/>
              </a:ext>
            </a:extLst>
          </p:cNvPr>
          <p:cNvSpPr>
            <a:spLocks noGrp="1"/>
          </p:cNvSpPr>
          <p:nvPr>
            <p:ph type="title"/>
          </p:nvPr>
        </p:nvSpPr>
        <p:spPr>
          <a:xfrm>
            <a:off x="0" y="0"/>
            <a:ext cx="9180513" cy="1143000"/>
          </a:xfrm>
          <a:solidFill>
            <a:srgbClr val="FFC000"/>
          </a:solidFill>
        </p:spPr>
        <p:txBody>
          <a:bodyPr/>
          <a:lstStyle/>
          <a:p>
            <a:r>
              <a:rPr lang="sl-SI" altLang="sl-SI"/>
              <a:t>Jezik</a:t>
            </a:r>
          </a:p>
        </p:txBody>
      </p:sp>
      <p:sp>
        <p:nvSpPr>
          <p:cNvPr id="12292" name="Ograda vsebine 2">
            <a:extLst>
              <a:ext uri="{FF2B5EF4-FFF2-40B4-BE49-F238E27FC236}">
                <a16:creationId xmlns:a16="http://schemas.microsoft.com/office/drawing/2014/main" id="{5F9D2161-E1EA-44EE-9EAE-EAD273AF8A99}"/>
              </a:ext>
            </a:extLst>
          </p:cNvPr>
          <p:cNvSpPr>
            <a:spLocks noGrp="1"/>
          </p:cNvSpPr>
          <p:nvPr>
            <p:ph idx="1"/>
          </p:nvPr>
        </p:nvSpPr>
        <p:spPr/>
        <p:txBody>
          <a:bodyPr/>
          <a:lstStyle/>
          <a:p>
            <a:endParaRPr lang="sl-SI" altLang="sl-SI"/>
          </a:p>
        </p:txBody>
      </p:sp>
      <p:pic>
        <p:nvPicPr>
          <p:cNvPr id="12293" name="Picture 2" descr="http://s1.mojalbum.com/17382401_17562795_19707483/zilavi-2/19707483.jpg">
            <a:hlinkClick r:id="rId4"/>
            <a:extLst>
              <a:ext uri="{FF2B5EF4-FFF2-40B4-BE49-F238E27FC236}">
                <a16:creationId xmlns:a16="http://schemas.microsoft.com/office/drawing/2014/main" id="{D920C2C8-C98E-4DE2-849E-51EC50771D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625" y="1557338"/>
            <a:ext cx="701675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rc_mi" descr="http://www.monkeyfrog.com/images/megasizedpics/ballpython_scales_closeup_2.JPG">
            <a:hlinkClick r:id="rId2"/>
            <a:extLst>
              <a:ext uri="{FF2B5EF4-FFF2-40B4-BE49-F238E27FC236}">
                <a16:creationId xmlns:a16="http://schemas.microsoft.com/office/drawing/2014/main" id="{3550E015-06A7-4379-99B3-E97B2A890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Naslov 1">
            <a:extLst>
              <a:ext uri="{FF2B5EF4-FFF2-40B4-BE49-F238E27FC236}">
                <a16:creationId xmlns:a16="http://schemas.microsoft.com/office/drawing/2014/main" id="{A6BAABAC-E4C7-461A-8F21-533D1AE78270}"/>
              </a:ext>
            </a:extLst>
          </p:cNvPr>
          <p:cNvSpPr>
            <a:spLocks noGrp="1"/>
          </p:cNvSpPr>
          <p:nvPr>
            <p:ph type="title"/>
          </p:nvPr>
        </p:nvSpPr>
        <p:spPr>
          <a:xfrm>
            <a:off x="0" y="0"/>
            <a:ext cx="9144000" cy="1143000"/>
          </a:xfrm>
          <a:solidFill>
            <a:srgbClr val="FFC000"/>
          </a:solidFill>
        </p:spPr>
        <p:txBody>
          <a:bodyPr/>
          <a:lstStyle/>
          <a:p>
            <a:r>
              <a:rPr lang="sl-SI" altLang="sl-SI"/>
              <a:t>Ostroge</a:t>
            </a:r>
          </a:p>
        </p:txBody>
      </p:sp>
      <p:sp>
        <p:nvSpPr>
          <p:cNvPr id="13316" name="Ograda vsebine 2">
            <a:extLst>
              <a:ext uri="{FF2B5EF4-FFF2-40B4-BE49-F238E27FC236}">
                <a16:creationId xmlns:a16="http://schemas.microsoft.com/office/drawing/2014/main" id="{D64AB12B-70E5-4F42-A020-ADDE30FF5640}"/>
              </a:ext>
            </a:extLst>
          </p:cNvPr>
          <p:cNvSpPr>
            <a:spLocks noGrp="1"/>
          </p:cNvSpPr>
          <p:nvPr>
            <p:ph idx="1"/>
          </p:nvPr>
        </p:nvSpPr>
        <p:spPr/>
        <p:txBody>
          <a:bodyPr/>
          <a:lstStyle/>
          <a:p>
            <a:endParaRPr lang="sl-SI" altLang="sl-SI"/>
          </a:p>
        </p:txBody>
      </p:sp>
      <p:pic>
        <p:nvPicPr>
          <p:cNvPr id="13317" name="Picture 2" descr="http://t2.gstatic.com/images?q=tbn:ANd9GcT7Q8RRD1THZMKMTmwuU3MSTARH-zbSkYhn9QATtbkgNCauF_jThg">
            <a:hlinkClick r:id="rId4"/>
            <a:extLst>
              <a:ext uri="{FF2B5EF4-FFF2-40B4-BE49-F238E27FC236}">
                <a16:creationId xmlns:a16="http://schemas.microsoft.com/office/drawing/2014/main" id="{EA2A604D-4290-4181-B3AA-48A9B8AF8C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8938" y="2205038"/>
            <a:ext cx="5826125" cy="33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rc_mi" descr="http://www.monkeyfrog.com/images/megasizedpics/ballpython_scales_closeup_2.JPG">
            <a:hlinkClick r:id="rId2"/>
            <a:extLst>
              <a:ext uri="{FF2B5EF4-FFF2-40B4-BE49-F238E27FC236}">
                <a16:creationId xmlns:a16="http://schemas.microsoft.com/office/drawing/2014/main" id="{E771FF2F-998C-4338-B112-D50958F12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Naslov 1">
            <a:extLst>
              <a:ext uri="{FF2B5EF4-FFF2-40B4-BE49-F238E27FC236}">
                <a16:creationId xmlns:a16="http://schemas.microsoft.com/office/drawing/2014/main" id="{3C56DAD4-9ABB-4B4D-BC13-294304B8CCA5}"/>
              </a:ext>
            </a:extLst>
          </p:cNvPr>
          <p:cNvSpPr>
            <a:spLocks noGrp="1"/>
          </p:cNvSpPr>
          <p:nvPr>
            <p:ph type="title"/>
          </p:nvPr>
        </p:nvSpPr>
        <p:spPr>
          <a:xfrm>
            <a:off x="0" y="0"/>
            <a:ext cx="9144000" cy="1143000"/>
          </a:xfrm>
          <a:solidFill>
            <a:srgbClr val="FFC000"/>
          </a:solidFill>
        </p:spPr>
        <p:txBody>
          <a:bodyPr/>
          <a:lstStyle/>
          <a:p>
            <a:r>
              <a:rPr lang="sl-SI" altLang="sl-SI"/>
              <a:t>Prehrana</a:t>
            </a:r>
          </a:p>
        </p:txBody>
      </p:sp>
      <p:sp>
        <p:nvSpPr>
          <p:cNvPr id="14340" name="Ograda vsebine 2">
            <a:extLst>
              <a:ext uri="{FF2B5EF4-FFF2-40B4-BE49-F238E27FC236}">
                <a16:creationId xmlns:a16="http://schemas.microsoft.com/office/drawing/2014/main" id="{3582F5DA-5575-489F-97E6-215F68CEBDC9}"/>
              </a:ext>
            </a:extLst>
          </p:cNvPr>
          <p:cNvSpPr>
            <a:spLocks noGrp="1"/>
          </p:cNvSpPr>
          <p:nvPr>
            <p:ph idx="1"/>
          </p:nvPr>
        </p:nvSpPr>
        <p:spPr/>
        <p:txBody>
          <a:bodyPr/>
          <a:lstStyle/>
          <a:p>
            <a:pPr marL="0" indent="0">
              <a:buFont typeface="Arial" panose="020B0604020202020204" pitchFamily="34" charset="0"/>
              <a:buNone/>
            </a:pPr>
            <a:endParaRPr lang="sl-SI" altLang="sl-SI"/>
          </a:p>
        </p:txBody>
      </p:sp>
      <p:pic>
        <p:nvPicPr>
          <p:cNvPr id="14341" name="Picture 2" descr="http://mmc.bolha.com/2/image/138692/139568/Ruski-pritlikovi-hrcki--prodam-mladicke-_512de5ed5b5d0.jpg">
            <a:hlinkClick r:id="rId4"/>
            <a:extLst>
              <a:ext uri="{FF2B5EF4-FFF2-40B4-BE49-F238E27FC236}">
                <a16:creationId xmlns:a16="http://schemas.microsoft.com/office/drawing/2014/main" id="{B66434AD-00CE-4965-BE0A-5603F276D3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1628775"/>
            <a:ext cx="60960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rc_mi" descr="http://www.monkeyfrog.com/images/megasizedpics/ballpython_scales_closeup_2.JPG">
            <a:hlinkClick r:id="rId2"/>
            <a:extLst>
              <a:ext uri="{FF2B5EF4-FFF2-40B4-BE49-F238E27FC236}">
                <a16:creationId xmlns:a16="http://schemas.microsoft.com/office/drawing/2014/main" id="{69962EB4-8E71-4476-A0AC-745D78776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Naslov 1">
            <a:extLst>
              <a:ext uri="{FF2B5EF4-FFF2-40B4-BE49-F238E27FC236}">
                <a16:creationId xmlns:a16="http://schemas.microsoft.com/office/drawing/2014/main" id="{7310F006-EEA6-4394-A0C4-0AF7F57DC85F}"/>
              </a:ext>
            </a:extLst>
          </p:cNvPr>
          <p:cNvSpPr>
            <a:spLocks noGrp="1"/>
          </p:cNvSpPr>
          <p:nvPr>
            <p:ph type="title"/>
          </p:nvPr>
        </p:nvSpPr>
        <p:spPr>
          <a:xfrm>
            <a:off x="0" y="0"/>
            <a:ext cx="9144000" cy="1143000"/>
          </a:xfrm>
          <a:solidFill>
            <a:srgbClr val="FFB953"/>
          </a:solidFill>
        </p:spPr>
        <p:txBody>
          <a:bodyPr/>
          <a:lstStyle/>
          <a:p>
            <a:r>
              <a:rPr lang="sl-SI" altLang="sl-SI" sz="6600"/>
              <a:t>V</a:t>
            </a:r>
            <a:r>
              <a:rPr lang="el-GR" altLang="sl-SI" sz="6600"/>
              <a:t>ι</a:t>
            </a:r>
            <a:r>
              <a:rPr lang="sl-SI" altLang="sl-SI" sz="4800" b="1"/>
              <a:t>R</a:t>
            </a:r>
            <a:r>
              <a:rPr lang="el-GR" altLang="sl-SI" sz="6600"/>
              <a:t>ι</a:t>
            </a:r>
            <a:r>
              <a:rPr lang="sl-SI" altLang="sl-SI" sz="6600"/>
              <a:t>:</a:t>
            </a:r>
          </a:p>
        </p:txBody>
      </p:sp>
      <p:sp>
        <p:nvSpPr>
          <p:cNvPr id="3" name="Ograda vsebine 2">
            <a:extLst>
              <a:ext uri="{FF2B5EF4-FFF2-40B4-BE49-F238E27FC236}">
                <a16:creationId xmlns:a16="http://schemas.microsoft.com/office/drawing/2014/main" id="{918F25ED-9EA1-40EA-BF1A-30FCD1FF0A99}"/>
              </a:ext>
            </a:extLst>
          </p:cNvPr>
          <p:cNvSpPr>
            <a:spLocks noGrp="1"/>
          </p:cNvSpPr>
          <p:nvPr>
            <p:ph idx="1"/>
          </p:nvPr>
        </p:nvSpPr>
        <p:spPr>
          <a:xfrm>
            <a:off x="250825" y="1341438"/>
            <a:ext cx="8569325" cy="5327650"/>
          </a:xfrm>
          <a:solidFill>
            <a:srgbClr val="FFB953"/>
          </a:solidFill>
        </p:spPr>
        <p:txBody>
          <a:bodyPr rtlCol="0">
            <a:normAutofit fontScale="62500" lnSpcReduction="20000"/>
          </a:bodyPr>
          <a:lstStyle/>
          <a:p>
            <a:pPr fontAlgn="auto">
              <a:spcAft>
                <a:spcPts val="0"/>
              </a:spcAft>
              <a:defRPr/>
            </a:pPr>
            <a:r>
              <a:rPr lang="sl-SI" sz="1700" dirty="0">
                <a:hlinkClick r:id="rId4"/>
              </a:rPr>
              <a:t>http://www.worldofballpythons.com/morphs/mojave/</a:t>
            </a:r>
            <a:endParaRPr lang="sl-SI" sz="1700" dirty="0"/>
          </a:p>
          <a:p>
            <a:pPr fontAlgn="auto">
              <a:spcAft>
                <a:spcPts val="0"/>
              </a:spcAft>
              <a:defRPr/>
            </a:pPr>
            <a:r>
              <a:rPr lang="sl-SI" sz="1700" dirty="0">
                <a:hlinkClick r:id="rId2"/>
              </a:rPr>
              <a:t>http://www.monkeyfrog.com/mega_sized_picspage.html</a:t>
            </a:r>
            <a:endParaRPr lang="sl-SI" sz="1700" dirty="0"/>
          </a:p>
          <a:p>
            <a:pPr fontAlgn="auto">
              <a:spcAft>
                <a:spcPts val="0"/>
              </a:spcAft>
              <a:defRPr/>
            </a:pPr>
            <a:r>
              <a:rPr lang="sl-SI" sz="1700" dirty="0">
                <a:hlinkClick r:id="rId5"/>
              </a:rPr>
              <a:t>http://www.zootic.si/index.php?option=com_content&amp;view=article&amp;id=376&amp;Itemid=390</a:t>
            </a:r>
            <a:endParaRPr lang="sl-SI" sz="1700" dirty="0"/>
          </a:p>
          <a:p>
            <a:pPr fontAlgn="auto">
              <a:spcAft>
                <a:spcPts val="0"/>
              </a:spcAft>
              <a:defRPr/>
            </a:pPr>
            <a:r>
              <a:rPr lang="sl-SI" sz="1700" dirty="0">
                <a:hlinkClick r:id="rId6"/>
              </a:rPr>
              <a:t>http://go.hrw.com/atlas/norm_htm/world.htm</a:t>
            </a:r>
            <a:endParaRPr lang="sl-SI" sz="1700" dirty="0"/>
          </a:p>
          <a:p>
            <a:pPr fontAlgn="auto">
              <a:spcAft>
                <a:spcPts val="0"/>
              </a:spcAft>
              <a:defRPr/>
            </a:pPr>
            <a:r>
              <a:rPr lang="sl-SI" sz="1700" dirty="0">
                <a:hlinkClick r:id="rId7"/>
              </a:rPr>
              <a:t>http://www.squidoo.com/ball-pythons-snakes</a:t>
            </a:r>
            <a:endParaRPr lang="sl-SI" sz="1700" dirty="0"/>
          </a:p>
          <a:p>
            <a:pPr fontAlgn="auto">
              <a:spcAft>
                <a:spcPts val="0"/>
              </a:spcAft>
              <a:defRPr/>
            </a:pPr>
            <a:r>
              <a:rPr lang="sl-SI" sz="1700" dirty="0">
                <a:hlinkClick r:id="rId8"/>
              </a:rPr>
              <a:t>http://www.hhpz.org/index.cfm/id/205/</a:t>
            </a:r>
            <a:endParaRPr lang="sl-SI" sz="1700" dirty="0"/>
          </a:p>
          <a:p>
            <a:pPr fontAlgn="auto">
              <a:spcAft>
                <a:spcPts val="0"/>
              </a:spcAft>
              <a:defRPr/>
            </a:pPr>
            <a:r>
              <a:rPr lang="sl-SI" sz="1700" dirty="0">
                <a:hlinkClick r:id="rId9"/>
              </a:rPr>
              <a:t>http://www.sandfiredragonranch.com/index.php?main_page=product_info&amp;products_id=25</a:t>
            </a:r>
            <a:endParaRPr lang="sl-SI" sz="1700" dirty="0"/>
          </a:p>
          <a:p>
            <a:pPr fontAlgn="auto">
              <a:spcAft>
                <a:spcPts val="0"/>
              </a:spcAft>
              <a:defRPr/>
            </a:pPr>
            <a:r>
              <a:rPr lang="sl-SI" sz="1700" dirty="0">
                <a:hlinkClick r:id="rId10"/>
              </a:rPr>
              <a:t>http://www.sodahead.com/fun/do-u-have-friends-that-will-always-stick-by-your-side/question-2212657/?link=ibaf&amp;q=ball+python+in+ball</a:t>
            </a:r>
            <a:endParaRPr lang="sl-SI" sz="1700" dirty="0"/>
          </a:p>
          <a:p>
            <a:pPr fontAlgn="auto">
              <a:spcAft>
                <a:spcPts val="0"/>
              </a:spcAft>
              <a:defRPr/>
            </a:pPr>
            <a:r>
              <a:rPr lang="sl-SI" sz="1700" dirty="0">
                <a:hlinkClick r:id="rId11"/>
              </a:rPr>
              <a:t>http://www.rfadventures.com/babies!.htm</a:t>
            </a:r>
            <a:endParaRPr lang="sl-SI" sz="1700" dirty="0"/>
          </a:p>
          <a:p>
            <a:pPr fontAlgn="auto">
              <a:spcAft>
                <a:spcPts val="0"/>
              </a:spcAft>
              <a:defRPr/>
            </a:pPr>
            <a:r>
              <a:rPr lang="sl-SI" sz="1700" u="sng" dirty="0">
                <a:hlinkClick r:id="rId12"/>
              </a:rPr>
              <a:t>http://pythonregius.com/butterspiderballpythons.aspx</a:t>
            </a:r>
            <a:endParaRPr lang="sl-SI" sz="1700" dirty="0"/>
          </a:p>
          <a:p>
            <a:pPr fontAlgn="auto">
              <a:spcAft>
                <a:spcPts val="0"/>
              </a:spcAft>
              <a:defRPr/>
            </a:pPr>
            <a:r>
              <a:rPr lang="sl-SI" sz="1700" u="sng" dirty="0">
                <a:hlinkClick r:id="rId13"/>
              </a:rPr>
              <a:t>http://www.pedigreedatabase.com/forum.read?mnr=540437-panda-shepherdwhat-do-you-think&amp;pagen=8</a:t>
            </a:r>
            <a:endParaRPr lang="sl-SI" sz="1700" dirty="0"/>
          </a:p>
          <a:p>
            <a:pPr fontAlgn="auto">
              <a:spcAft>
                <a:spcPts val="0"/>
              </a:spcAft>
              <a:defRPr/>
            </a:pPr>
            <a:r>
              <a:rPr lang="sl-SI" sz="1700" u="sng" dirty="0">
                <a:hlinkClick r:id="rId14"/>
              </a:rPr>
              <a:t>http://www.reptilechannel.com/reptile-magazines/reptiles-magazine/december-2008/breeders-choice-desert-ball-python.aspx</a:t>
            </a:r>
            <a:endParaRPr lang="sl-SI" sz="1700" dirty="0"/>
          </a:p>
          <a:p>
            <a:pPr fontAlgn="auto">
              <a:spcAft>
                <a:spcPts val="0"/>
              </a:spcAft>
              <a:defRPr/>
            </a:pPr>
            <a:r>
              <a:rPr lang="sl-SI" sz="1700" u="sng" dirty="0">
                <a:hlinkClick r:id="rId15"/>
              </a:rPr>
              <a:t>http://snakesnmoresnakes.blogspot.com/2009/07/axanthic-piebald-ball-python-photo.html</a:t>
            </a:r>
            <a:endParaRPr lang="sl-SI" sz="1700" dirty="0"/>
          </a:p>
          <a:p>
            <a:pPr fontAlgn="auto">
              <a:spcAft>
                <a:spcPts val="0"/>
              </a:spcAft>
              <a:defRPr/>
            </a:pPr>
            <a:r>
              <a:rPr lang="sl-SI" sz="1700" dirty="0">
                <a:hlinkClick r:id="rId16"/>
              </a:rPr>
              <a:t>http://en.wikipedia.org/wiki/File:Ball_</a:t>
            </a:r>
            <a:r>
              <a:rPr lang="sl-SI" sz="1700" dirty="0" err="1">
                <a:hlinkClick r:id="rId16"/>
              </a:rPr>
              <a:t>python</a:t>
            </a:r>
            <a:r>
              <a:rPr lang="sl-SI" sz="1700" dirty="0">
                <a:hlinkClick r:id="rId16"/>
              </a:rPr>
              <a:t>_</a:t>
            </a:r>
            <a:r>
              <a:rPr lang="sl-SI" sz="1700" dirty="0" err="1">
                <a:hlinkClick r:id="rId16"/>
              </a:rPr>
              <a:t>lucy.JPG</a:t>
            </a:r>
            <a:endParaRPr lang="sl-SI" sz="1700" dirty="0"/>
          </a:p>
          <a:p>
            <a:pPr fontAlgn="auto">
              <a:spcAft>
                <a:spcPts val="0"/>
              </a:spcAft>
              <a:defRPr/>
            </a:pPr>
            <a:r>
              <a:rPr lang="sl-SI" sz="1700" dirty="0">
                <a:hlinkClick r:id="rId17"/>
              </a:rPr>
              <a:t>http://world-bird-sanctuary.blogspot.com/2008/09/adopt-snake-spotlight-monty-ball-python.html</a:t>
            </a:r>
            <a:endParaRPr lang="sl-SI" sz="1700" dirty="0"/>
          </a:p>
          <a:p>
            <a:pPr fontAlgn="auto">
              <a:spcAft>
                <a:spcPts val="0"/>
              </a:spcAft>
              <a:defRPr/>
            </a:pPr>
            <a:r>
              <a:rPr lang="sl-SI" sz="1700" dirty="0">
                <a:hlinkClick r:id="rId18"/>
              </a:rPr>
              <a:t>http://www.toledoblade.com/local/2011/06/07/Teacher-rescues-snake-from-park-in-Tiffin.html</a:t>
            </a:r>
            <a:endParaRPr lang="sl-SI" sz="1700" dirty="0"/>
          </a:p>
          <a:p>
            <a:pPr fontAlgn="auto">
              <a:spcAft>
                <a:spcPts val="0"/>
              </a:spcAft>
              <a:defRPr/>
            </a:pPr>
            <a:r>
              <a:rPr lang="sl-SI" sz="1700" dirty="0">
                <a:hlinkClick r:id="rId19"/>
              </a:rPr>
              <a:t>http://aqualandpetsplus.com/Snake,%20Ball%20Python.htm</a:t>
            </a:r>
            <a:endParaRPr lang="sl-SI" sz="1700" dirty="0"/>
          </a:p>
          <a:p>
            <a:pPr fontAlgn="auto">
              <a:spcAft>
                <a:spcPts val="0"/>
              </a:spcAft>
              <a:defRPr/>
            </a:pPr>
            <a:r>
              <a:rPr lang="sl-SI" sz="1700" dirty="0">
                <a:hlinkClick r:id="rId20"/>
              </a:rPr>
              <a:t>http://vpi.com/publications/determining_the_sex_of_snakes</a:t>
            </a:r>
            <a:endParaRPr lang="sl-SI" sz="1700" dirty="0"/>
          </a:p>
          <a:p>
            <a:pPr fontAlgn="auto">
              <a:spcAft>
                <a:spcPts val="0"/>
              </a:spcAft>
              <a:defRPr/>
            </a:pPr>
            <a:r>
              <a:rPr lang="sl-SI" sz="1600" u="sng" dirty="0">
                <a:hlinkClick r:id="rId21"/>
              </a:rPr>
              <a:t>http://www.zootic.si/index.php?option=com_content&amp;view=article&amp;id=576&amp;Itemid=614</a:t>
            </a:r>
            <a:endParaRPr lang="sl-SI" sz="1600" dirty="0"/>
          </a:p>
          <a:p>
            <a:pPr fontAlgn="auto">
              <a:spcAft>
                <a:spcPts val="0"/>
              </a:spcAft>
              <a:defRPr/>
            </a:pPr>
            <a:r>
              <a:rPr lang="sl-SI" sz="1600" u="sng" dirty="0">
                <a:hlinkClick r:id="rId22"/>
              </a:rPr>
              <a:t>http://www.gumtree.com.au/s-ad/heidelberg-west/reptiles-amphibians/reptile-one-terrarium-for-reptiles-amphibians-insects-for-sale/1012799096</a:t>
            </a:r>
            <a:endParaRPr lang="sl-SI" sz="1600" dirty="0"/>
          </a:p>
          <a:p>
            <a:pPr fontAlgn="auto">
              <a:spcAft>
                <a:spcPts val="0"/>
              </a:spcAft>
              <a:defRPr/>
            </a:pPr>
            <a:r>
              <a:rPr lang="sl-SI" sz="1600" dirty="0">
                <a:hlinkClick r:id="rId23"/>
              </a:rPr>
              <a:t>http://www.exoreptiles.com/my/index.php?main_page=index&amp;cPath=46_160_85_125_126</a:t>
            </a:r>
            <a:endParaRPr lang="sl-SI" sz="1600" dirty="0"/>
          </a:p>
          <a:p>
            <a:pPr fontAlgn="auto">
              <a:spcAft>
                <a:spcPts val="0"/>
              </a:spcAft>
              <a:defRPr/>
            </a:pPr>
            <a:r>
              <a:rPr lang="sl-SI" sz="1600" u="sng" dirty="0">
                <a:hlinkClick r:id="rId24"/>
              </a:rPr>
              <a:t>http://animal-world.com/encyclo/fresh/plants/plants.htmhttp://www.terarij.si/viewtopic.php?f=41&amp;t=1276</a:t>
            </a:r>
            <a:endParaRPr lang="sl-SI" sz="1600" dirty="0"/>
          </a:p>
          <a:p>
            <a:pPr fontAlgn="auto">
              <a:spcAft>
                <a:spcPts val="0"/>
              </a:spcAft>
              <a:defRPr/>
            </a:pPr>
            <a:r>
              <a:rPr lang="sl-SI" sz="1700" dirty="0">
                <a:hlinkClick r:id="rId25"/>
              </a:rPr>
              <a:t>http://cbcreatures.webs.com/snakesskinshedding.htm</a:t>
            </a:r>
            <a:endParaRPr lang="sl-SI" sz="1700" dirty="0"/>
          </a:p>
          <a:p>
            <a:pPr fontAlgn="auto">
              <a:spcAft>
                <a:spcPts val="0"/>
              </a:spcAft>
              <a:defRPr/>
            </a:pPr>
            <a:r>
              <a:rPr lang="sl-SI" sz="1700" dirty="0">
                <a:hlinkClick r:id="rId26"/>
              </a:rPr>
              <a:t>http://pariahpack2.webs.com/snakes.htm</a:t>
            </a:r>
            <a:endParaRPr lang="sl-SI" sz="1700" dirty="0"/>
          </a:p>
          <a:p>
            <a:pPr fontAlgn="auto">
              <a:spcAft>
                <a:spcPts val="0"/>
              </a:spcAft>
              <a:defRPr/>
            </a:pPr>
            <a:r>
              <a:rPr lang="sl-SI" sz="1700">
                <a:hlinkClick r:id="rId27"/>
              </a:rPr>
              <a:t>http://www.bolha.com/zivali/male-zivali/glodalci/ruski-pritlikovi-hrcki-prodam-mladicke--1285597388.html</a:t>
            </a:r>
            <a:endParaRPr lang="sl-SI" sz="1700"/>
          </a:p>
          <a:p>
            <a:pPr fontAlgn="auto">
              <a:spcAft>
                <a:spcPts val="0"/>
              </a:spcAft>
              <a:defRPr/>
            </a:pPr>
            <a:r>
              <a:rPr lang="sl-SI" sz="1700">
                <a:hlinkClick r:id="rId28"/>
              </a:rPr>
              <a:t>http</a:t>
            </a:r>
            <a:r>
              <a:rPr lang="sl-SI" sz="1700" dirty="0">
                <a:hlinkClick r:id="rId28"/>
              </a:rPr>
              <a:t>://www.druzina.si/ICD/spletnastran.nsf/all/AA83C5EAB2969D2EC1257A690045BFE1</a:t>
            </a:r>
            <a:endParaRPr lang="sl-SI" sz="1700" dirty="0"/>
          </a:p>
          <a:p>
            <a:pPr fontAlgn="auto">
              <a:spcAft>
                <a:spcPts val="0"/>
              </a:spcAft>
              <a:defRPr/>
            </a:pPr>
            <a:r>
              <a:rPr lang="sl-SI" sz="1700" dirty="0">
                <a:hlinkClick r:id="rId29"/>
              </a:rPr>
              <a:t>http://svet-zivali.forumsl.net/t1841-kraljevi-piton-phyton-regius</a:t>
            </a:r>
            <a:endParaRPr lang="sl-SI" sz="1700" dirty="0"/>
          </a:p>
          <a:p>
            <a:pPr fontAlgn="auto">
              <a:spcAft>
                <a:spcPts val="0"/>
              </a:spcAft>
              <a:defRPr/>
            </a:pPr>
            <a:r>
              <a:rPr lang="sl-SI" sz="1700" dirty="0">
                <a:hlinkClick r:id="rId30"/>
              </a:rPr>
              <a:t>http://www.dominvrt.si/clanek/predstavitev_ljubljenckov/kraljevi-piton.html</a:t>
            </a:r>
            <a:endParaRPr lang="sl-SI" sz="1700" dirty="0"/>
          </a:p>
          <a:p>
            <a:pPr fontAlgn="auto">
              <a:spcAft>
                <a:spcPts val="0"/>
              </a:spcAft>
              <a:defRPr/>
            </a:pPr>
            <a:r>
              <a:rPr lang="sl-SI" sz="1700" dirty="0">
                <a:hlinkClick r:id="rId31"/>
              </a:rPr>
              <a:t>http://www.terarij.si/viewtopic.php?f=24&amp;t=1998</a:t>
            </a:r>
            <a:endParaRPr lang="sl-SI" sz="1700" dirty="0"/>
          </a:p>
          <a:p>
            <a:pPr fontAlgn="auto">
              <a:spcAft>
                <a:spcPts val="0"/>
              </a:spcAft>
              <a:defRPr/>
            </a:pPr>
            <a:r>
              <a:rPr lang="sl-SI" sz="1700" dirty="0">
                <a:hlinkClick r:id="rId32"/>
              </a:rPr>
              <a:t>http://www.terarij.si/viewtopic.php?f=77&amp;t=358</a:t>
            </a:r>
            <a:endParaRPr lang="sl-SI" sz="1700" dirty="0"/>
          </a:p>
          <a:p>
            <a:pPr fontAlgn="auto">
              <a:spcAft>
                <a:spcPts val="0"/>
              </a:spcAft>
              <a:defRPr/>
            </a:pPr>
            <a:endParaRPr lang="sl-SI" sz="1700" dirty="0"/>
          </a:p>
          <a:p>
            <a:pPr fontAlgn="auto">
              <a:spcAft>
                <a:spcPts val="0"/>
              </a:spcAft>
              <a:defRPr/>
            </a:pPr>
            <a:endParaRPr lang="sl-SI" sz="1700" dirty="0"/>
          </a:p>
          <a:p>
            <a:pPr fontAlgn="auto">
              <a:spcAft>
                <a:spcPts val="0"/>
              </a:spcAft>
              <a:defRPr/>
            </a:pPr>
            <a:endParaRPr lang="sl-SI" sz="1700" dirty="0"/>
          </a:p>
          <a:p>
            <a:pPr fontAlgn="auto">
              <a:spcAft>
                <a:spcPts val="0"/>
              </a:spcAft>
              <a:defRPr/>
            </a:pPr>
            <a:endParaRPr lang="sl-SI" sz="1700" dirty="0"/>
          </a:p>
          <a:p>
            <a:pPr fontAlgn="auto">
              <a:spcAft>
                <a:spcPts val="0"/>
              </a:spcAft>
              <a:defRPr/>
            </a:pPr>
            <a:endParaRPr lang="sl-SI" dirty="0"/>
          </a:p>
          <a:p>
            <a:pPr fontAlgn="auto">
              <a:spcAft>
                <a:spcPts val="0"/>
              </a:spcAft>
              <a:defRPr/>
            </a:pPr>
            <a:endParaRPr lang="sl-SI" dirty="0"/>
          </a:p>
          <a:p>
            <a:pPr fontAlgn="auto">
              <a:spcAft>
                <a:spcPts val="0"/>
              </a:spcAft>
              <a:defRPr/>
            </a:pPr>
            <a:endParaRPr lang="sl-SI" dirty="0"/>
          </a:p>
          <a:p>
            <a:pPr fontAlgn="auto">
              <a:spcAft>
                <a:spcPts val="0"/>
              </a:spcAft>
              <a:defRPr/>
            </a:pPr>
            <a:endParaRPr lang="sl-SI"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rc_mi" descr="http://www.monkeyfrog.com/images/megasizedpics/ballpython_scales_closeup_2.JPG">
            <a:hlinkClick r:id="rId2"/>
            <a:extLst>
              <a:ext uri="{FF2B5EF4-FFF2-40B4-BE49-F238E27FC236}">
                <a16:creationId xmlns:a16="http://schemas.microsoft.com/office/drawing/2014/main" id="{BDD3D653-DC02-438A-886C-782B1CCFA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Ograda vsebine 4" descr="Ball Python">
            <a:hlinkClick r:id="rId4"/>
            <a:extLst>
              <a:ext uri="{FF2B5EF4-FFF2-40B4-BE49-F238E27FC236}">
                <a16:creationId xmlns:a16="http://schemas.microsoft.com/office/drawing/2014/main" id="{6946C829-F5D1-49D8-B2CF-E195F98C7E8C}"/>
              </a:ext>
            </a:extLst>
          </p:cNvPr>
          <p:cNvPicPr>
            <a:picLocks noGrp="1"/>
          </p:cNvPicPr>
          <p:nvPr>
            <p:ph idx="1"/>
          </p:nvPr>
        </p:nvPicPr>
        <p:blipFill>
          <a:blip r:embed="rId5">
            <a:extLst>
              <a:ext uri="{28A0092B-C50C-407E-A947-70E740481C1C}">
                <a14:useLocalDpi xmlns:a14="http://schemas.microsoft.com/office/drawing/2010/main" val="0"/>
              </a:ext>
            </a:extLst>
          </a:blip>
          <a:srcRect l="17674" t="10023" r="18423" b="5780"/>
          <a:stretch>
            <a:fillRect/>
          </a:stretch>
        </p:blipFill>
        <p:spPr>
          <a:xfrm>
            <a:off x="552450" y="436563"/>
            <a:ext cx="3384550" cy="3024187"/>
          </a:xfrm>
        </p:spPr>
      </p:pic>
      <p:pic>
        <p:nvPicPr>
          <p:cNvPr id="3076" name="Slika 5" descr="Ball Python">
            <a:hlinkClick r:id="rId6" tooltip="&quot;Ball Python&quot;"/>
            <a:extLst>
              <a:ext uri="{FF2B5EF4-FFF2-40B4-BE49-F238E27FC236}">
                <a16:creationId xmlns:a16="http://schemas.microsoft.com/office/drawing/2014/main" id="{48187E96-DD74-49AF-BAE2-3E0078DDB1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8150" y="476250"/>
            <a:ext cx="446405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Slika 6" descr="beautiful ball python">
            <a:hlinkClick r:id="rId8"/>
            <a:extLst>
              <a:ext uri="{FF2B5EF4-FFF2-40B4-BE49-F238E27FC236}">
                <a16:creationId xmlns:a16="http://schemas.microsoft.com/office/drawing/2014/main" id="{9867513C-2D73-4AB9-87D1-2DD11722A4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650" y="3563938"/>
            <a:ext cx="3240088"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Slika 7" descr="http://www.rfadventures.com/images/Animals/Reptiles/Snakes/Non%20Ven/ball-python-baby-2.jpg">
            <a:extLst>
              <a:ext uri="{FF2B5EF4-FFF2-40B4-BE49-F238E27FC236}">
                <a16:creationId xmlns:a16="http://schemas.microsoft.com/office/drawing/2014/main" id="{59678E23-3D14-4F72-AF8F-7A7E36FA9C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48150" y="3860800"/>
            <a:ext cx="36718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Naslov 2">
            <a:extLst>
              <a:ext uri="{FF2B5EF4-FFF2-40B4-BE49-F238E27FC236}">
                <a16:creationId xmlns:a16="http://schemas.microsoft.com/office/drawing/2014/main" id="{15D8EA4F-FB42-41A5-A030-B236180F175A}"/>
              </a:ext>
            </a:extLst>
          </p:cNvPr>
          <p:cNvSpPr>
            <a:spLocks noGrp="1"/>
          </p:cNvSpPr>
          <p:nvPr>
            <p:ph type="title"/>
          </p:nvPr>
        </p:nvSpPr>
        <p:spPr/>
        <p:txBody>
          <a:bodyPr/>
          <a:lstStyle/>
          <a:p>
            <a:endParaRPr lang="sl-SI" altLang="sl-SI"/>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rc_mi" descr="http://www.monkeyfrog.com/images/megasizedpics/ballpython_scales_closeup_2.JPG">
            <a:hlinkClick r:id="rId2"/>
            <a:extLst>
              <a:ext uri="{FF2B5EF4-FFF2-40B4-BE49-F238E27FC236}">
                <a16:creationId xmlns:a16="http://schemas.microsoft.com/office/drawing/2014/main" id="{52FC281B-B84A-48F2-8EC1-7B111B55A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Naslov 1">
            <a:extLst>
              <a:ext uri="{FF2B5EF4-FFF2-40B4-BE49-F238E27FC236}">
                <a16:creationId xmlns:a16="http://schemas.microsoft.com/office/drawing/2014/main" id="{35865789-8F39-4BDB-8D46-C932895406C6}"/>
              </a:ext>
            </a:extLst>
          </p:cNvPr>
          <p:cNvSpPr>
            <a:spLocks noGrp="1"/>
          </p:cNvSpPr>
          <p:nvPr>
            <p:ph type="title"/>
          </p:nvPr>
        </p:nvSpPr>
        <p:spPr>
          <a:xfrm>
            <a:off x="0" y="0"/>
            <a:ext cx="9144000" cy="1143000"/>
          </a:xfrm>
          <a:solidFill>
            <a:srgbClr val="FFC000"/>
          </a:solidFill>
        </p:spPr>
        <p:txBody>
          <a:bodyPr/>
          <a:lstStyle/>
          <a:p>
            <a:r>
              <a:rPr lang="sl-SI" altLang="sl-SI"/>
              <a:t>Barve</a:t>
            </a:r>
          </a:p>
        </p:txBody>
      </p:sp>
      <p:pic>
        <p:nvPicPr>
          <p:cNvPr id="4100" name="Picture 4" descr="http://editorial.designtaxi.com/tds/tds-designersnakes/editorial/piebald.jpg">
            <a:extLst>
              <a:ext uri="{FF2B5EF4-FFF2-40B4-BE49-F238E27FC236}">
                <a16:creationId xmlns:a16="http://schemas.microsoft.com/office/drawing/2014/main" id="{55261866-528C-4CA7-BEA8-7378A3EB1E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857625"/>
            <a:ext cx="40005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http://3.bp.blogspot.com/_4VXrkZe4WmU/SymRpdfCDCI/AAAAAAAAA_8/1l2RtEkqH8M/s400/Axanthic+Piebald+Ball+Python.jpg">
            <a:hlinkClick r:id="rId5"/>
            <a:extLst>
              <a:ext uri="{FF2B5EF4-FFF2-40B4-BE49-F238E27FC236}">
                <a16:creationId xmlns:a16="http://schemas.microsoft.com/office/drawing/2014/main" id="{017FD02E-0246-4330-AC34-35DA1ABDE5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1268413"/>
            <a:ext cx="4316413"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Ograda vsebine 6" descr="desert ball python, heterozygous for clown">
            <a:extLst>
              <a:ext uri="{FF2B5EF4-FFF2-40B4-BE49-F238E27FC236}">
                <a16:creationId xmlns:a16="http://schemas.microsoft.com/office/drawing/2014/main" id="{49DCFA62-EB04-41DA-AC52-68963D38E8D1}"/>
              </a:ext>
            </a:extLst>
          </p:cNvPr>
          <p:cNvPicPr>
            <a:picLocks noGrp="1"/>
          </p:cNvPicPr>
          <p:nvPr>
            <p:ph idx="1"/>
          </p:nvPr>
        </p:nvPicPr>
        <p:blipFill>
          <a:blip r:embed="rId7">
            <a:extLst>
              <a:ext uri="{28A0092B-C50C-407E-A947-70E740481C1C}">
                <a14:useLocalDpi xmlns:a14="http://schemas.microsoft.com/office/drawing/2010/main" val="0"/>
              </a:ext>
            </a:extLst>
          </a:blip>
          <a:srcRect/>
          <a:stretch>
            <a:fillRect/>
          </a:stretch>
        </p:blipFill>
        <p:spPr>
          <a:xfrm>
            <a:off x="4356100" y="4049713"/>
            <a:ext cx="4032250" cy="2808287"/>
          </a:xfrm>
        </p:spPr>
      </p:pic>
      <p:pic>
        <p:nvPicPr>
          <p:cNvPr id="4103" name="Picture 2" descr="http://pythonregius.com/images/products/detail/ButterSpider.jpg">
            <a:hlinkClick r:id="rId8"/>
            <a:extLst>
              <a:ext uri="{FF2B5EF4-FFF2-40B4-BE49-F238E27FC236}">
                <a16:creationId xmlns:a16="http://schemas.microsoft.com/office/drawing/2014/main" id="{067FAF68-0341-4A51-A184-CBACDCF0DC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313" y="1268413"/>
            <a:ext cx="3598862"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rc_mi" descr="http://www.monkeyfrog.com/images/megasizedpics/ballpython_scales_closeup_2.JPG">
            <a:hlinkClick r:id="rId2"/>
            <a:extLst>
              <a:ext uri="{FF2B5EF4-FFF2-40B4-BE49-F238E27FC236}">
                <a16:creationId xmlns:a16="http://schemas.microsoft.com/office/drawing/2014/main" id="{C14D2666-DCC7-442F-A741-EB7B3CCD9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Naslov 1">
            <a:extLst>
              <a:ext uri="{FF2B5EF4-FFF2-40B4-BE49-F238E27FC236}">
                <a16:creationId xmlns:a16="http://schemas.microsoft.com/office/drawing/2014/main" id="{3CE7FFF4-6BEE-4045-8A5A-C70A74FE2386}"/>
              </a:ext>
            </a:extLst>
          </p:cNvPr>
          <p:cNvSpPr>
            <a:spLocks noGrp="1"/>
          </p:cNvSpPr>
          <p:nvPr>
            <p:ph type="title"/>
          </p:nvPr>
        </p:nvSpPr>
        <p:spPr>
          <a:xfrm>
            <a:off x="0" y="0"/>
            <a:ext cx="9144000" cy="1143000"/>
          </a:xfrm>
          <a:solidFill>
            <a:srgbClr val="FFC000"/>
          </a:solidFill>
        </p:spPr>
        <p:txBody>
          <a:bodyPr/>
          <a:lstStyle/>
          <a:p>
            <a:r>
              <a:rPr lang="sl-SI" altLang="sl-SI"/>
              <a:t>Veikost</a:t>
            </a:r>
          </a:p>
        </p:txBody>
      </p:sp>
      <p:pic>
        <p:nvPicPr>
          <p:cNvPr id="5124" name="irc_mi" descr="http://upload.wikimedia.org/wikipedia/commons/4/4d/Ball_python_lucy.JPG">
            <a:hlinkClick r:id="rId4"/>
            <a:extLst>
              <a:ext uri="{FF2B5EF4-FFF2-40B4-BE49-F238E27FC236}">
                <a16:creationId xmlns:a16="http://schemas.microsoft.com/office/drawing/2014/main" id="{1CE4AF50-2CF3-447E-8D08-F6A975C8A554}"/>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a:off x="611188" y="2924175"/>
            <a:ext cx="4032250" cy="3600450"/>
          </a:xfrm>
        </p:spPr>
      </p:pic>
      <p:pic>
        <p:nvPicPr>
          <p:cNvPr id="5125" name="Picture 2" descr="http://i171.photobucket.com/albums/u296/StoneBrandon/008-4.jpg">
            <a:hlinkClick r:id="rId6"/>
            <a:extLst>
              <a:ext uri="{FF2B5EF4-FFF2-40B4-BE49-F238E27FC236}">
                <a16:creationId xmlns:a16="http://schemas.microsoft.com/office/drawing/2014/main" id="{4DEF1566-2E81-403F-A467-E530877F0A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538" y="1700213"/>
            <a:ext cx="3948112"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rc_mi" descr="http://www.monkeyfrog.com/images/megasizedpics/ballpython_scales_closeup_2.JPG">
            <a:hlinkClick r:id="rId2"/>
            <a:extLst>
              <a:ext uri="{FF2B5EF4-FFF2-40B4-BE49-F238E27FC236}">
                <a16:creationId xmlns:a16="http://schemas.microsoft.com/office/drawing/2014/main" id="{7209BB7C-7DDB-4379-BFC7-A5F441AFD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Naslov 1">
            <a:extLst>
              <a:ext uri="{FF2B5EF4-FFF2-40B4-BE49-F238E27FC236}">
                <a16:creationId xmlns:a16="http://schemas.microsoft.com/office/drawing/2014/main" id="{16F0F37A-CEFD-4BBB-9862-B5A8C770F13B}"/>
              </a:ext>
            </a:extLst>
          </p:cNvPr>
          <p:cNvSpPr>
            <a:spLocks noGrp="1"/>
          </p:cNvSpPr>
          <p:nvPr>
            <p:ph type="title"/>
          </p:nvPr>
        </p:nvSpPr>
        <p:spPr>
          <a:xfrm>
            <a:off x="0" y="0"/>
            <a:ext cx="9144000" cy="1143000"/>
          </a:xfrm>
          <a:solidFill>
            <a:srgbClr val="FFC000"/>
          </a:solidFill>
        </p:spPr>
        <p:txBody>
          <a:bodyPr/>
          <a:lstStyle/>
          <a:p>
            <a:r>
              <a:rPr lang="sl-SI" altLang="sl-SI"/>
              <a:t>Bivališče</a:t>
            </a:r>
          </a:p>
        </p:txBody>
      </p:sp>
      <p:pic>
        <p:nvPicPr>
          <p:cNvPr id="6148" name="Slika 5" descr="Tiffin police suspect the owner of this ball python grew tired of it and dumped it and the contents of its cage in Junior Home Park in Tiffin. Paul Grammer, teacher and exotic animal collector, arrived on the scene and said the ball python was docile and would be only about 3 feet long. ">
            <a:hlinkClick r:id="rId4" tooltip="&quot;Tiffin police suspect the owner of this ball python grew tired of it and dumped it and the contents of its cage in Junior Home Park in Tiffin. Paul Grammer, teacher and exotic animal collector, arrived on the scene and said the ball python was docile and would be only about 3 feet long.  TIFFIN POLICE DEPARTMENT&quot;"/>
            <a:extLst>
              <a:ext uri="{FF2B5EF4-FFF2-40B4-BE49-F238E27FC236}">
                <a16:creationId xmlns:a16="http://schemas.microsoft.com/office/drawing/2014/main" id="{B4097B84-72C7-46BE-8F93-9509D29157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1931" b="9439"/>
          <a:stretch>
            <a:fillRect/>
          </a:stretch>
        </p:blipFill>
        <p:spPr bwMode="auto">
          <a:xfrm>
            <a:off x="468313" y="3716338"/>
            <a:ext cx="381635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http://aqualandpetsplus.com/Snake,55.jpg">
            <a:hlinkClick r:id="rId6"/>
            <a:extLst>
              <a:ext uri="{FF2B5EF4-FFF2-40B4-BE49-F238E27FC236}">
                <a16:creationId xmlns:a16="http://schemas.microsoft.com/office/drawing/2014/main" id="{2A921444-1821-44FB-BAC9-5B037BF818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116" t="11426" r="9279" b="4787"/>
          <a:stretch>
            <a:fillRect/>
          </a:stretch>
        </p:blipFill>
        <p:spPr bwMode="auto">
          <a:xfrm>
            <a:off x="4211638" y="2133600"/>
            <a:ext cx="446405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irc_mi" descr="http://4.bp.blogspot.com/_IzZZWAu_Hss/SNZ3l9T03TI/AAAAAAAAA2U/H2ZnwhsIoDE/s400/Monty.jpg">
            <a:hlinkClick r:id="rId8"/>
            <a:extLst>
              <a:ext uri="{FF2B5EF4-FFF2-40B4-BE49-F238E27FC236}">
                <a16:creationId xmlns:a16="http://schemas.microsoft.com/office/drawing/2014/main" id="{77914E58-E27E-419B-AA57-B1E9DF0A3DBF}"/>
              </a:ext>
            </a:extLst>
          </p:cNvPr>
          <p:cNvPicPr>
            <a:picLocks noGrp="1"/>
          </p:cNvPicPr>
          <p:nvPr>
            <p:ph idx="1"/>
          </p:nvPr>
        </p:nvPicPr>
        <p:blipFill>
          <a:blip r:embed="rId9">
            <a:extLst>
              <a:ext uri="{28A0092B-C50C-407E-A947-70E740481C1C}">
                <a14:useLocalDpi xmlns:a14="http://schemas.microsoft.com/office/drawing/2010/main" val="0"/>
              </a:ext>
            </a:extLst>
          </a:blip>
          <a:srcRect/>
          <a:stretch>
            <a:fillRect/>
          </a:stretch>
        </p:blipFill>
        <p:spPr>
          <a:xfrm>
            <a:off x="468313" y="1341438"/>
            <a:ext cx="3816350" cy="244792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rc_mi" descr="http://www.monkeyfrog.com/images/megasizedpics/ballpython_scales_closeup_2.JPG">
            <a:hlinkClick r:id="rId2"/>
            <a:extLst>
              <a:ext uri="{FF2B5EF4-FFF2-40B4-BE49-F238E27FC236}">
                <a16:creationId xmlns:a16="http://schemas.microsoft.com/office/drawing/2014/main" id="{67F76450-3087-4D02-AF2A-A48DA08C0D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Naslov 1">
            <a:extLst>
              <a:ext uri="{FF2B5EF4-FFF2-40B4-BE49-F238E27FC236}">
                <a16:creationId xmlns:a16="http://schemas.microsoft.com/office/drawing/2014/main" id="{94413270-EEAE-4F4A-BD16-1D430090C5C9}"/>
              </a:ext>
            </a:extLst>
          </p:cNvPr>
          <p:cNvSpPr>
            <a:spLocks noGrp="1"/>
          </p:cNvSpPr>
          <p:nvPr>
            <p:ph type="title"/>
          </p:nvPr>
        </p:nvSpPr>
        <p:spPr>
          <a:xfrm>
            <a:off x="0" y="0"/>
            <a:ext cx="9144000" cy="1143000"/>
          </a:xfrm>
          <a:solidFill>
            <a:srgbClr val="FFC000"/>
          </a:solidFill>
        </p:spPr>
        <p:txBody>
          <a:bodyPr/>
          <a:lstStyle/>
          <a:p>
            <a:r>
              <a:rPr lang="sl-SI" altLang="sl-SI"/>
              <a:t>Spol</a:t>
            </a:r>
          </a:p>
        </p:txBody>
      </p:sp>
      <p:pic>
        <p:nvPicPr>
          <p:cNvPr id="7172" name="Ograda vsebine 4" descr="Probing a ball python: The slender stainless steel sexing probe is inserted into the cloaca of a snake and then gently pushed in the direction of the tip of the tail, looking to see just how far into the tail it is possible to slip the probe.">
            <a:hlinkClick r:id="rId4"/>
            <a:extLst>
              <a:ext uri="{FF2B5EF4-FFF2-40B4-BE49-F238E27FC236}">
                <a16:creationId xmlns:a16="http://schemas.microsoft.com/office/drawing/2014/main" id="{235BBBAD-B4C5-41FF-8E4C-9701FD2D7106}"/>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a:off x="4572000" y="1196975"/>
            <a:ext cx="3384550" cy="2592388"/>
          </a:xfrm>
        </p:spPr>
      </p:pic>
      <p:pic>
        <p:nvPicPr>
          <p:cNvPr id="7173" name="Slika 6" descr="Sexing a male freckled python">
            <a:hlinkClick r:id="rId6"/>
            <a:extLst>
              <a:ext uri="{FF2B5EF4-FFF2-40B4-BE49-F238E27FC236}">
                <a16:creationId xmlns:a16="http://schemas.microsoft.com/office/drawing/2014/main" id="{D0D776BB-C794-4B58-857D-2DA091E529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13" y="1196975"/>
            <a:ext cx="310991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esna puščica 9">
            <a:extLst>
              <a:ext uri="{FF2B5EF4-FFF2-40B4-BE49-F238E27FC236}">
                <a16:creationId xmlns:a16="http://schemas.microsoft.com/office/drawing/2014/main" id="{BCC180AC-5C2A-4458-A2A1-D85E4CCD62B8}"/>
              </a:ext>
            </a:extLst>
          </p:cNvPr>
          <p:cNvSpPr/>
          <p:nvPr/>
        </p:nvSpPr>
        <p:spPr>
          <a:xfrm>
            <a:off x="3924300" y="1989138"/>
            <a:ext cx="719138" cy="503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7175" name="Slika 10" descr="Popping a female ball python">
            <a:hlinkClick r:id="rId8"/>
            <a:extLst>
              <a:ext uri="{FF2B5EF4-FFF2-40B4-BE49-F238E27FC236}">
                <a16:creationId xmlns:a16="http://schemas.microsoft.com/office/drawing/2014/main" id="{51A8F741-E084-4BEC-AD28-E1F3B81682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8" y="4292600"/>
            <a:ext cx="3889375"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Slika 11" descr="Popping Adult Male Ball Python">
            <a:hlinkClick r:id="rId10"/>
            <a:extLst>
              <a:ext uri="{FF2B5EF4-FFF2-40B4-BE49-F238E27FC236}">
                <a16:creationId xmlns:a16="http://schemas.microsoft.com/office/drawing/2014/main" id="{3B14010B-2E01-4285-BB37-7699391BCDB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9338" y="4076700"/>
            <a:ext cx="331311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PoljeZBesedilom 12">
            <a:extLst>
              <a:ext uri="{FF2B5EF4-FFF2-40B4-BE49-F238E27FC236}">
                <a16:creationId xmlns:a16="http://schemas.microsoft.com/office/drawing/2014/main" id="{6262224D-1093-44A8-8545-364E41BF9D23}"/>
              </a:ext>
            </a:extLst>
          </p:cNvPr>
          <p:cNvSpPr txBox="1">
            <a:spLocks noChangeArrowheads="1"/>
          </p:cNvSpPr>
          <p:nvPr/>
        </p:nvSpPr>
        <p:spPr bwMode="auto">
          <a:xfrm>
            <a:off x="3995738" y="6237288"/>
            <a:ext cx="276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a:solidFill>
                  <a:schemeClr val="bg1"/>
                </a:solidFill>
              </a:rPr>
              <a:t>ž</a:t>
            </a:r>
          </a:p>
        </p:txBody>
      </p:sp>
      <p:sp>
        <p:nvSpPr>
          <p:cNvPr id="7178" name="PoljeZBesedilom 13">
            <a:extLst>
              <a:ext uri="{FF2B5EF4-FFF2-40B4-BE49-F238E27FC236}">
                <a16:creationId xmlns:a16="http://schemas.microsoft.com/office/drawing/2014/main" id="{42DEBBAE-74BF-4693-97B4-85CEE8C430E3}"/>
              </a:ext>
            </a:extLst>
          </p:cNvPr>
          <p:cNvSpPr txBox="1">
            <a:spLocks noChangeArrowheads="1"/>
          </p:cNvSpPr>
          <p:nvPr/>
        </p:nvSpPr>
        <p:spPr bwMode="auto">
          <a:xfrm>
            <a:off x="4932363" y="4149725"/>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a:solidFill>
                  <a:schemeClr val="bg1"/>
                </a:solidFill>
              </a:rPr>
              <a:t>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rc_mi" descr="http://www.monkeyfrog.com/images/megasizedpics/ballpython_scales_closeup_2.JPG">
            <a:hlinkClick r:id="rId2"/>
            <a:extLst>
              <a:ext uri="{FF2B5EF4-FFF2-40B4-BE49-F238E27FC236}">
                <a16:creationId xmlns:a16="http://schemas.microsoft.com/office/drawing/2014/main" id="{617CC7A5-3BF6-468A-A17A-2E5145F3E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Ograda vsebine 4" descr="http://www.rfadventures.com/images/Animals/Reptiles/Snakes/Non%20Ven/ball-python-hatching-.jpg">
            <a:extLst>
              <a:ext uri="{FF2B5EF4-FFF2-40B4-BE49-F238E27FC236}">
                <a16:creationId xmlns:a16="http://schemas.microsoft.com/office/drawing/2014/main" id="{4AD42BCC-98E2-47C1-977B-0EE3692EBE91}"/>
              </a:ext>
            </a:extLst>
          </p:cNvPr>
          <p:cNvPicPr>
            <a:picLocks noGrp="1"/>
          </p:cNvPicPr>
          <p:nvPr>
            <p:ph idx="1"/>
          </p:nvPr>
        </p:nvPicPr>
        <p:blipFill>
          <a:blip r:embed="rId4">
            <a:extLst>
              <a:ext uri="{28A0092B-C50C-407E-A947-70E740481C1C}">
                <a14:useLocalDpi xmlns:a14="http://schemas.microsoft.com/office/drawing/2010/main" val="0"/>
              </a:ext>
            </a:extLst>
          </a:blip>
          <a:srcRect l="11938" t="13799" r="6802" b="8862"/>
          <a:stretch>
            <a:fillRect/>
          </a:stretch>
        </p:blipFill>
        <p:spPr>
          <a:xfrm>
            <a:off x="1187450" y="836613"/>
            <a:ext cx="7056438" cy="518477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rc_mi" descr="http://www.monkeyfrog.com/images/megasizedpics/ballpython_scales_closeup_2.JPG">
            <a:hlinkClick r:id="rId2"/>
            <a:extLst>
              <a:ext uri="{FF2B5EF4-FFF2-40B4-BE49-F238E27FC236}">
                <a16:creationId xmlns:a16="http://schemas.microsoft.com/office/drawing/2014/main" id="{311993C0-9AAA-49C4-9D10-7F2CE6D3F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Naslov 1">
            <a:extLst>
              <a:ext uri="{FF2B5EF4-FFF2-40B4-BE49-F238E27FC236}">
                <a16:creationId xmlns:a16="http://schemas.microsoft.com/office/drawing/2014/main" id="{20CEEDBE-56CD-41B1-B6CA-E1BEAD66B4F8}"/>
              </a:ext>
            </a:extLst>
          </p:cNvPr>
          <p:cNvSpPr>
            <a:spLocks noGrp="1"/>
          </p:cNvSpPr>
          <p:nvPr>
            <p:ph type="title"/>
          </p:nvPr>
        </p:nvSpPr>
        <p:spPr>
          <a:xfrm>
            <a:off x="0" y="0"/>
            <a:ext cx="9144000" cy="1143000"/>
          </a:xfrm>
          <a:solidFill>
            <a:srgbClr val="FFC000"/>
          </a:solidFill>
        </p:spPr>
        <p:txBody>
          <a:bodyPr/>
          <a:lstStyle/>
          <a:p>
            <a:r>
              <a:rPr lang="sl-SI" altLang="sl-SI"/>
              <a:t>Levitev</a:t>
            </a:r>
          </a:p>
        </p:txBody>
      </p:sp>
      <p:pic>
        <p:nvPicPr>
          <p:cNvPr id="9220" name="irc_mi" descr="http://cbcreatures.webs.com/snake_picture_113.jpg">
            <a:hlinkClick r:id="rId4"/>
            <a:extLst>
              <a:ext uri="{FF2B5EF4-FFF2-40B4-BE49-F238E27FC236}">
                <a16:creationId xmlns:a16="http://schemas.microsoft.com/office/drawing/2014/main" id="{C4B6EE46-6D2B-4957-8966-582DB6F351D0}"/>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a:off x="395288" y="1412875"/>
            <a:ext cx="5394325" cy="4060825"/>
          </a:xfrm>
        </p:spPr>
      </p:pic>
      <p:pic>
        <p:nvPicPr>
          <p:cNvPr id="9221" name="irc_mi" descr="http://image.yaymicro.com/rz_1210x1210/0/1a1/shedded-snake-skin-1a1179.jpg">
            <a:hlinkClick r:id="rId6"/>
            <a:extLst>
              <a:ext uri="{FF2B5EF4-FFF2-40B4-BE49-F238E27FC236}">
                <a16:creationId xmlns:a16="http://schemas.microsoft.com/office/drawing/2014/main" id="{823DBAD4-3B6C-4360-8B86-0F08786EE6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14993"/>
          <a:stretch>
            <a:fillRect/>
          </a:stretch>
        </p:blipFill>
        <p:spPr bwMode="auto">
          <a:xfrm>
            <a:off x="4643438" y="4076700"/>
            <a:ext cx="43211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rc_mi" descr="http://www.monkeyfrog.com/images/megasizedpics/ballpython_scales_closeup_2.JPG">
            <a:hlinkClick r:id="rId2"/>
            <a:extLst>
              <a:ext uri="{FF2B5EF4-FFF2-40B4-BE49-F238E27FC236}">
                <a16:creationId xmlns:a16="http://schemas.microsoft.com/office/drawing/2014/main" id="{712EF56A-03BD-43E2-ADCE-DC72D0044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Naslov 1">
            <a:extLst>
              <a:ext uri="{FF2B5EF4-FFF2-40B4-BE49-F238E27FC236}">
                <a16:creationId xmlns:a16="http://schemas.microsoft.com/office/drawing/2014/main" id="{32D82E1C-6AA7-4BE0-9B62-D2FA5DAC8E01}"/>
              </a:ext>
            </a:extLst>
          </p:cNvPr>
          <p:cNvSpPr>
            <a:spLocks noGrp="1"/>
          </p:cNvSpPr>
          <p:nvPr>
            <p:ph type="title"/>
          </p:nvPr>
        </p:nvSpPr>
        <p:spPr>
          <a:xfrm>
            <a:off x="-22225" y="0"/>
            <a:ext cx="9144000" cy="1143000"/>
          </a:xfrm>
          <a:solidFill>
            <a:srgbClr val="FFC000"/>
          </a:solidFill>
        </p:spPr>
        <p:txBody>
          <a:bodyPr/>
          <a:lstStyle/>
          <a:p>
            <a:r>
              <a:rPr lang="sl-SI" altLang="sl-SI"/>
              <a:t>Glava</a:t>
            </a:r>
          </a:p>
        </p:txBody>
      </p:sp>
      <p:sp>
        <p:nvSpPr>
          <p:cNvPr id="10244" name="Ograda vsebine 2">
            <a:extLst>
              <a:ext uri="{FF2B5EF4-FFF2-40B4-BE49-F238E27FC236}">
                <a16:creationId xmlns:a16="http://schemas.microsoft.com/office/drawing/2014/main" id="{10A133EC-8762-4267-B889-233905547274}"/>
              </a:ext>
            </a:extLst>
          </p:cNvPr>
          <p:cNvSpPr>
            <a:spLocks noGrp="1"/>
          </p:cNvSpPr>
          <p:nvPr>
            <p:ph idx="1"/>
          </p:nvPr>
        </p:nvSpPr>
        <p:spPr/>
        <p:txBody>
          <a:bodyPr/>
          <a:lstStyle/>
          <a:p>
            <a:endParaRPr lang="sl-SI" altLang="sl-SI"/>
          </a:p>
        </p:txBody>
      </p:sp>
      <p:pic>
        <p:nvPicPr>
          <p:cNvPr id="10245" name="Picture 2" descr="Slika">
            <a:extLst>
              <a:ext uri="{FF2B5EF4-FFF2-40B4-BE49-F238E27FC236}">
                <a16:creationId xmlns:a16="http://schemas.microsoft.com/office/drawing/2014/main" id="{7721DEA7-1087-4662-BB03-D58319789A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557338"/>
            <a:ext cx="57150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548</Words>
  <Application>Microsoft Office PowerPoint</Application>
  <PresentationFormat>On-screen Show (4:3)</PresentationFormat>
  <Paragraphs>51</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Officeova tema</vt:lpstr>
      <vt:lpstr>KRαℓjєνι ριтση (Python regius)</vt:lpstr>
      <vt:lpstr>PowerPoint Presentation</vt:lpstr>
      <vt:lpstr>Barve</vt:lpstr>
      <vt:lpstr>Veikost</vt:lpstr>
      <vt:lpstr>Bivališče</vt:lpstr>
      <vt:lpstr>Spol</vt:lpstr>
      <vt:lpstr>PowerPoint Presentation</vt:lpstr>
      <vt:lpstr>Levitev</vt:lpstr>
      <vt:lpstr>Glava</vt:lpstr>
      <vt:lpstr>Telo</vt:lpstr>
      <vt:lpstr>Jezik</vt:lpstr>
      <vt:lpstr>Ostroge</vt:lpstr>
      <vt:lpstr>Prehrana</vt:lpstr>
      <vt:lpstr>VιRι: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2019-05-30T09:31:19Z</dcterms:created>
  <dcterms:modified xsi:type="dcterms:W3CDTF">2019-05-30T09:31:19Z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