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5" r:id="rId1"/>
  </p:sldMasterIdLst>
  <p:notesMasterIdLst>
    <p:notesMasterId r:id="rId8"/>
  </p:notesMasterIdLst>
  <p:sldIdLst>
    <p:sldId id="256" r:id="rId2"/>
    <p:sldId id="261" r:id="rId3"/>
    <p:sldId id="259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 autoAdjust="0"/>
    <p:restoredTop sz="94698" autoAdjust="0"/>
  </p:normalViewPr>
  <p:slideViewPr>
    <p:cSldViewPr>
      <p:cViewPr varScale="1">
        <p:scale>
          <a:sx n="106" d="100"/>
          <a:sy n="106" d="100"/>
        </p:scale>
        <p:origin x="1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F59EE31-2B97-43B1-B99A-0A3A7CED18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E5E15CE-9FE3-4222-BA16-862048A420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6D25C224-A5BB-467E-9EDF-B04E53388B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B8A055A0-CC3F-4237-8A06-F744FE8165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733610C3-491D-48F9-9DB2-3AA5739389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AEDEC967-A9A4-4DB9-9218-7FB8B6F9A8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C8E4978-D7C9-4527-A38D-49308AE3963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2E2133-2678-49A4-AF2B-68373F0C2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03849-714B-4A01-9E39-90D00C16A8DC}" type="slidenum">
              <a:rPr lang="sl-SI" altLang="sl-SI"/>
              <a:pPr/>
              <a:t>2</a:t>
            </a:fld>
            <a:endParaRPr lang="sl-SI" altLang="sl-SI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F5DBB9E-8D10-403D-A9EE-9C5DFC1ED1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569A46C-15BA-47F1-8127-E2EE12839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>
            <a:extLst>
              <a:ext uri="{FF2B5EF4-FFF2-40B4-BE49-F238E27FC236}">
                <a16:creationId xmlns:a16="http://schemas.microsoft.com/office/drawing/2014/main" id="{BFF8E54D-13AD-46EA-AA9D-45E784B7FC31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7407FEB-7FDD-48B7-8969-40164C5FED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F5589E7-F3F7-44AA-BCC8-279F9C55C1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A306B431-EF1B-42A3-B8AB-246851CF2F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493A5505-AAB8-41A6-9BED-5832A55D5E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B1AF4A1F-03A7-4EBD-B68A-E2A77B9351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C4EB7E-720C-4FF5-89FB-066D0EBA6EE3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2296" name="Group 8">
            <a:extLst>
              <a:ext uri="{FF2B5EF4-FFF2-40B4-BE49-F238E27FC236}">
                <a16:creationId xmlns:a16="http://schemas.microsoft.com/office/drawing/2014/main" id="{D74F5839-ACB8-46CC-82F0-B55808765890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2297" name="Freeform 9">
              <a:extLst>
                <a:ext uri="{FF2B5EF4-FFF2-40B4-BE49-F238E27FC236}">
                  <a16:creationId xmlns:a16="http://schemas.microsoft.com/office/drawing/2014/main" id="{4F958829-3A87-4E42-A0F5-214EB0BDE7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8" name="Freeform 10">
              <a:extLst>
                <a:ext uri="{FF2B5EF4-FFF2-40B4-BE49-F238E27FC236}">
                  <a16:creationId xmlns:a16="http://schemas.microsoft.com/office/drawing/2014/main" id="{34DE4B12-2AA4-4D51-9633-99AB128D66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9" name="Freeform 11">
              <a:extLst>
                <a:ext uri="{FF2B5EF4-FFF2-40B4-BE49-F238E27FC236}">
                  <a16:creationId xmlns:a16="http://schemas.microsoft.com/office/drawing/2014/main" id="{F5D267CE-E921-4D11-B49A-3A6F12FA67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12300" name="Group 12">
              <a:extLst>
                <a:ext uri="{FF2B5EF4-FFF2-40B4-BE49-F238E27FC236}">
                  <a16:creationId xmlns:a16="http://schemas.microsoft.com/office/drawing/2014/main" id="{C2892E39-94C8-475A-8739-851903B3F54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2301" name="Freeform 13">
                <a:extLst>
                  <a:ext uri="{FF2B5EF4-FFF2-40B4-BE49-F238E27FC236}">
                    <a16:creationId xmlns:a16="http://schemas.microsoft.com/office/drawing/2014/main" id="{57CB4DDB-BA7A-4C6A-A4C8-B0EE561230F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02" name="Freeform 14">
                <a:extLst>
                  <a:ext uri="{FF2B5EF4-FFF2-40B4-BE49-F238E27FC236}">
                    <a16:creationId xmlns:a16="http://schemas.microsoft.com/office/drawing/2014/main" id="{BD62A6D3-3EA6-4E73-A238-2A312922C15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03" name="Freeform 15">
                <a:extLst>
                  <a:ext uri="{FF2B5EF4-FFF2-40B4-BE49-F238E27FC236}">
                    <a16:creationId xmlns:a16="http://schemas.microsoft.com/office/drawing/2014/main" id="{6A80728E-DB5B-450B-A997-9CA99AC317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04" name="Freeform 16">
                <a:extLst>
                  <a:ext uri="{FF2B5EF4-FFF2-40B4-BE49-F238E27FC236}">
                    <a16:creationId xmlns:a16="http://schemas.microsoft.com/office/drawing/2014/main" id="{4956D418-AA20-481F-A68C-BC100FCB12A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05" name="Freeform 17">
                <a:extLst>
                  <a:ext uri="{FF2B5EF4-FFF2-40B4-BE49-F238E27FC236}">
                    <a16:creationId xmlns:a16="http://schemas.microsoft.com/office/drawing/2014/main" id="{A111050C-369E-4B8B-9825-06026C85184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grpSp>
        <p:nvGrpSpPr>
          <p:cNvPr id="12306" name="Group 18">
            <a:extLst>
              <a:ext uri="{FF2B5EF4-FFF2-40B4-BE49-F238E27FC236}">
                <a16:creationId xmlns:a16="http://schemas.microsoft.com/office/drawing/2014/main" id="{79D28C7F-3B89-4B1C-A989-6B73CCF46416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2307" name="Freeform 19">
              <a:extLst>
                <a:ext uri="{FF2B5EF4-FFF2-40B4-BE49-F238E27FC236}">
                  <a16:creationId xmlns:a16="http://schemas.microsoft.com/office/drawing/2014/main" id="{F2CEB886-7171-4071-AD2E-150C4C017457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8" name="Freeform 20">
              <a:extLst>
                <a:ext uri="{FF2B5EF4-FFF2-40B4-BE49-F238E27FC236}">
                  <a16:creationId xmlns:a16="http://schemas.microsoft.com/office/drawing/2014/main" id="{5CEFBB62-595E-4175-B586-BF0A9A017109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9" name="Freeform 21">
              <a:extLst>
                <a:ext uri="{FF2B5EF4-FFF2-40B4-BE49-F238E27FC236}">
                  <a16:creationId xmlns:a16="http://schemas.microsoft.com/office/drawing/2014/main" id="{3A5049E8-A234-4674-9771-ACE431155FD9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12310" name="Group 22">
              <a:extLst>
                <a:ext uri="{FF2B5EF4-FFF2-40B4-BE49-F238E27FC236}">
                  <a16:creationId xmlns:a16="http://schemas.microsoft.com/office/drawing/2014/main" id="{BB1F5BBC-1D7F-4638-8123-C501F563D33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2311" name="Freeform 23">
                <a:extLst>
                  <a:ext uri="{FF2B5EF4-FFF2-40B4-BE49-F238E27FC236}">
                    <a16:creationId xmlns:a16="http://schemas.microsoft.com/office/drawing/2014/main" id="{69B3A201-2677-4917-A6B7-6BDA3EA79D3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12" name="Freeform 24">
                <a:extLst>
                  <a:ext uri="{FF2B5EF4-FFF2-40B4-BE49-F238E27FC236}">
                    <a16:creationId xmlns:a16="http://schemas.microsoft.com/office/drawing/2014/main" id="{E3CAEDEF-9FC8-4885-8C49-7618A02210D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13" name="Freeform 25">
                <a:extLst>
                  <a:ext uri="{FF2B5EF4-FFF2-40B4-BE49-F238E27FC236}">
                    <a16:creationId xmlns:a16="http://schemas.microsoft.com/office/drawing/2014/main" id="{CD45942F-CE68-445C-AF22-8A447FBB79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14" name="Freeform 26">
                <a:extLst>
                  <a:ext uri="{FF2B5EF4-FFF2-40B4-BE49-F238E27FC236}">
                    <a16:creationId xmlns:a16="http://schemas.microsoft.com/office/drawing/2014/main" id="{A6EC1A3B-1221-4A12-86CC-E5798F3771F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315" name="Freeform 27">
                <a:extLst>
                  <a:ext uri="{FF2B5EF4-FFF2-40B4-BE49-F238E27FC236}">
                    <a16:creationId xmlns:a16="http://schemas.microsoft.com/office/drawing/2014/main" id="{A7F8B261-DF7A-4396-B401-9978DCE66E5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12316" name="Freeform 28">
            <a:extLst>
              <a:ext uri="{FF2B5EF4-FFF2-40B4-BE49-F238E27FC236}">
                <a16:creationId xmlns:a16="http://schemas.microsoft.com/office/drawing/2014/main" id="{A47238E1-16A8-41D4-9A78-C14D2FB1BA14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2317" name="Freeform 29">
            <a:extLst>
              <a:ext uri="{FF2B5EF4-FFF2-40B4-BE49-F238E27FC236}">
                <a16:creationId xmlns:a16="http://schemas.microsoft.com/office/drawing/2014/main" id="{02ABA496-239B-408E-853F-847C598B2CC9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E564-1D52-470B-844C-6609E5D0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C4835-962E-41A1-AD01-11F371F25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7EA40-5EA0-44B1-A21D-33EA781F2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26120-72E4-412D-BF70-8BF96BF3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7DDEC-3160-4B79-A21E-2916ED63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CD28B-62B1-4DDC-858A-68C4EB14035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5866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5BBAA-66A4-421C-A315-8DA4C724B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D7CBF-6C21-4765-A14F-6F40C5F6C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334E9-B732-4FDE-BFD3-7F81B457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31CAB-30D2-4BA5-92AD-5491A03E9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354A0-E546-494F-BBFB-D2E234CA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55228-D642-4102-BCA2-419FDEC7E2D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233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06B61-0BC5-4D68-91C2-0A344517B3AF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173A4-1CC3-4622-83EA-A966470E56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C821CE-E951-4124-B0A5-749878030B9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2B1686-6332-49B5-9406-9D041CE14A2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5E5AFF-D197-4B88-9D63-0A9E746BD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DF33A9-6511-475E-9E54-8DFDD55610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491791-CAB1-43F0-B590-ADC648355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84F77-042D-4C13-B73F-844223A9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38AEF5-48D3-415E-B21C-2555EFABD7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05203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3EE6-FB90-4C92-9905-6C2B47D51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E403F-7F9B-4822-A69B-B22511881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022A3-54DE-4711-8089-42DF7746669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3D902D-6109-41C4-9DCF-883D24F2699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2BA1AB-B5FD-4B47-81D5-801504C2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C5781B-A142-41C6-AF5D-B9DDB7AA2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539EE37-0DCD-4FCB-80A8-417DC2E1E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07E801-5486-4CA7-A2D3-A73EC5C5D7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1342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B7B4-C675-48E5-A594-A01563C2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D47C4-2845-4550-981C-CF60F0F2D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68A91-E097-491C-8CCC-CC5E0B26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4F568-505E-403F-A220-70FF9DD2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7153D-38A0-4695-9695-F31033F4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27422-446F-4FD7-880E-3FC18A0D480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8008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97D45-5519-4576-A05A-A0BAEDA2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2EDD5-57BF-4784-9079-32947F8AA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A8D04-2298-4B4E-A935-E47F2EB1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D4D1E-1053-4C22-A258-51BCE4D2B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C2E45-7B7C-4CF7-9990-BFCE8CCF6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378B2-678B-4E9A-A5D9-015B7B3060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939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1812D-9353-41CD-B129-BC2F51E6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B1D22-65ED-4435-98C3-6F28B4DBC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C816A-2608-4DBA-A219-577A00CE0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E9D3A-4989-4B94-B0CB-F13B9BEA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D4786-7495-45BC-B5D2-668FFEB8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6243B-E973-4937-8B9E-73A80EEF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41E10-2F90-4A90-95D2-B6D2778E9F4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9406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036D3-7435-40F4-9C4E-FE795141D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3F8EA-5FAD-48F2-B6A5-52160AD67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43BAC-1CB0-4BC6-A18C-895534E0F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2B1A5-E8D6-4175-B2EF-FFDC40373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1EEDBA-4A40-459A-BDCC-B6474366A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3634A-C86E-482C-BCB2-676934DB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DD7A99-78CA-478C-9740-89884E98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01E9A-626A-407C-A68B-D7D45194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E36AA-1EA3-4623-B528-A3626DB261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2678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DC687-3231-4E3F-9C67-F630D4CC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362306-B82B-4BF8-A80B-DACBD633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321399-9ED1-447B-9E1D-A7089D94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CBD2A-5C09-4FE2-83FF-A41C0177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FCB01-12F2-4B63-8339-F1C5341F87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2699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E25EB5-3150-4C89-ABFE-649980922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2D902F-FB88-4D54-946F-2540DEBB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17567-0840-4567-A091-9E58B1453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E5835-1612-4325-A97C-C0DAFBA120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2286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09DF6-E8CA-4E18-A5C1-32A094D28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40A30-BEA5-4CB6-A05E-2C96765A9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E0574-5C19-4F9E-A6AA-FD5545BCB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46570-90D7-47C9-B5A1-655E4580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59C5D-C33A-48CC-824F-94D3F8BE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8C15B-F550-4037-91A0-28575986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B81F0-7713-4422-BE66-7D968CF4FDE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846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1A32-E66C-4CA3-BE3D-930C163C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2B27B8-1E76-46FB-9CB2-719341C0E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F829C-5053-4647-82D5-ED879A663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748DC-379E-45D2-995B-3D36162D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CC6B-EAF5-4DDC-91E6-35D3BE3F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99B29-8B1F-44E2-BC79-DDFA489E2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F858-86B5-4C4A-88C0-2EC91BE760F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537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>
            <a:extLst>
              <a:ext uri="{FF2B5EF4-FFF2-40B4-BE49-F238E27FC236}">
                <a16:creationId xmlns:a16="http://schemas.microsoft.com/office/drawing/2014/main" id="{66717C7B-D94C-4BD4-906C-A73F3E69F7DD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E67334E-8A25-4D70-996F-0B23E631E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86C07CBC-C6E2-4D45-9077-0EFCE8EDB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5A868275-4289-4578-A9C8-DAF9F94840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1A8C791-24A4-4F46-A8EA-2E0890D01C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BCCC040-94FC-4ACC-ACAA-3EF60CB38E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934FA6-49F8-49C8-A66E-9FC59694BC2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1272" name="Freeform 8">
            <a:extLst>
              <a:ext uri="{FF2B5EF4-FFF2-40B4-BE49-F238E27FC236}">
                <a16:creationId xmlns:a16="http://schemas.microsoft.com/office/drawing/2014/main" id="{89DF5744-D6C7-4A1D-B474-0C937B57BF63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1273" name="Freeform 9">
            <a:extLst>
              <a:ext uri="{FF2B5EF4-FFF2-40B4-BE49-F238E27FC236}">
                <a16:creationId xmlns:a16="http://schemas.microsoft.com/office/drawing/2014/main" id="{EA11CEDB-27BB-4D56-A6AC-22726882D86E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l-SI"/>
          </a:p>
        </p:txBody>
      </p:sp>
      <p:grpSp>
        <p:nvGrpSpPr>
          <p:cNvPr id="11274" name="Group 10">
            <a:extLst>
              <a:ext uri="{FF2B5EF4-FFF2-40B4-BE49-F238E27FC236}">
                <a16:creationId xmlns:a16="http://schemas.microsoft.com/office/drawing/2014/main" id="{A61AA6B4-C55E-4279-98F8-2632CF900E87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1484F65E-4714-498A-809D-5DAC09C290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90C0A63E-4BD7-4D63-BBD9-C3814637C9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77" name="Freeform 13">
              <a:extLst>
                <a:ext uri="{FF2B5EF4-FFF2-40B4-BE49-F238E27FC236}">
                  <a16:creationId xmlns:a16="http://schemas.microsoft.com/office/drawing/2014/main" id="{64F27E20-BFC6-4E3F-ABAA-C439AF94E2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78" name="Freeform 14">
              <a:extLst>
                <a:ext uri="{FF2B5EF4-FFF2-40B4-BE49-F238E27FC236}">
                  <a16:creationId xmlns:a16="http://schemas.microsoft.com/office/drawing/2014/main" id="{6232F6B0-FF35-4348-B0F9-4BDAED429E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79" name="Freeform 15">
              <a:extLst>
                <a:ext uri="{FF2B5EF4-FFF2-40B4-BE49-F238E27FC236}">
                  <a16:creationId xmlns:a16="http://schemas.microsoft.com/office/drawing/2014/main" id="{D079FAC9-18CA-45BF-9888-5166CA08948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80" name="Freeform 16">
              <a:extLst>
                <a:ext uri="{FF2B5EF4-FFF2-40B4-BE49-F238E27FC236}">
                  <a16:creationId xmlns:a16="http://schemas.microsoft.com/office/drawing/2014/main" id="{01C46E05-EA45-4FF9-AE6A-07D7BB0315C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81" name="Freeform 17">
              <a:extLst>
                <a:ext uri="{FF2B5EF4-FFF2-40B4-BE49-F238E27FC236}">
                  <a16:creationId xmlns:a16="http://schemas.microsoft.com/office/drawing/2014/main" id="{0AD8410B-CBB1-460D-A632-1BCCFBF6A0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82" name="Freeform 18">
              <a:extLst>
                <a:ext uri="{FF2B5EF4-FFF2-40B4-BE49-F238E27FC236}">
                  <a16:creationId xmlns:a16="http://schemas.microsoft.com/office/drawing/2014/main" id="{879AD744-F6BA-40FD-BD26-549E3B4E69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283" name="Freeform 19">
              <a:extLst>
                <a:ext uri="{FF2B5EF4-FFF2-40B4-BE49-F238E27FC236}">
                  <a16:creationId xmlns:a16="http://schemas.microsoft.com/office/drawing/2014/main" id="{969C4CF8-FABC-4A36-9BB0-B1385CEFBC3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11284" name="Group 20">
              <a:extLst>
                <a:ext uri="{FF2B5EF4-FFF2-40B4-BE49-F238E27FC236}">
                  <a16:creationId xmlns:a16="http://schemas.microsoft.com/office/drawing/2014/main" id="{7FF33624-81EC-476D-8FC8-7178B1F9E4C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1285" name="Group 21">
                <a:extLst>
                  <a:ext uri="{FF2B5EF4-FFF2-40B4-BE49-F238E27FC236}">
                    <a16:creationId xmlns:a16="http://schemas.microsoft.com/office/drawing/2014/main" id="{18E338EA-68BB-484C-8D5B-361C68001924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1286" name="Freeform 22">
                  <a:extLst>
                    <a:ext uri="{FF2B5EF4-FFF2-40B4-BE49-F238E27FC236}">
                      <a16:creationId xmlns:a16="http://schemas.microsoft.com/office/drawing/2014/main" id="{79B0D99C-A9AC-47B0-ABB4-E863B11832B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87" name="Freeform 23">
                  <a:extLst>
                    <a:ext uri="{FF2B5EF4-FFF2-40B4-BE49-F238E27FC236}">
                      <a16:creationId xmlns:a16="http://schemas.microsoft.com/office/drawing/2014/main" id="{FC523C52-D676-415F-A2F3-25B32798E10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88" name="Freeform 24">
                  <a:extLst>
                    <a:ext uri="{FF2B5EF4-FFF2-40B4-BE49-F238E27FC236}">
                      <a16:creationId xmlns:a16="http://schemas.microsoft.com/office/drawing/2014/main" id="{03266A6C-B8DA-4AA9-82FC-E5575C84DC4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sp>
            <p:nvSpPr>
              <p:cNvPr id="11289" name="Freeform 25">
                <a:extLst>
                  <a:ext uri="{FF2B5EF4-FFF2-40B4-BE49-F238E27FC236}">
                    <a16:creationId xmlns:a16="http://schemas.microsoft.com/office/drawing/2014/main" id="{403035BA-CCB7-4104-B140-84D7F3509A7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1290" name="Freeform 26">
                <a:extLst>
                  <a:ext uri="{FF2B5EF4-FFF2-40B4-BE49-F238E27FC236}">
                    <a16:creationId xmlns:a16="http://schemas.microsoft.com/office/drawing/2014/main" id="{C3F42BED-15BD-498D-AA16-3DC471E9D70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1291" name="Freeform 27">
                <a:extLst>
                  <a:ext uri="{FF2B5EF4-FFF2-40B4-BE49-F238E27FC236}">
                    <a16:creationId xmlns:a16="http://schemas.microsoft.com/office/drawing/2014/main" id="{C7BF8232-0694-4B54-888A-4567F78A3E2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grpSp>
            <p:nvGrpSpPr>
              <p:cNvPr id="11292" name="Group 28">
                <a:extLst>
                  <a:ext uri="{FF2B5EF4-FFF2-40B4-BE49-F238E27FC236}">
                    <a16:creationId xmlns:a16="http://schemas.microsoft.com/office/drawing/2014/main" id="{51012244-D5C0-4A91-80C3-95BEAF1F985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1293" name="Freeform 29">
                  <a:extLst>
                    <a:ext uri="{FF2B5EF4-FFF2-40B4-BE49-F238E27FC236}">
                      <a16:creationId xmlns:a16="http://schemas.microsoft.com/office/drawing/2014/main" id="{E464685A-583A-46EF-9517-0569645C834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94" name="Freeform 30">
                  <a:extLst>
                    <a:ext uri="{FF2B5EF4-FFF2-40B4-BE49-F238E27FC236}">
                      <a16:creationId xmlns:a16="http://schemas.microsoft.com/office/drawing/2014/main" id="{33523F02-A31C-4CFD-A902-27DC0F683ED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95" name="Freeform 31">
                  <a:extLst>
                    <a:ext uri="{FF2B5EF4-FFF2-40B4-BE49-F238E27FC236}">
                      <a16:creationId xmlns:a16="http://schemas.microsoft.com/office/drawing/2014/main" id="{9EB65312-002C-4796-BEC9-AD113735DC4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96" name="Freeform 32">
                  <a:extLst>
                    <a:ext uri="{FF2B5EF4-FFF2-40B4-BE49-F238E27FC236}">
                      <a16:creationId xmlns:a16="http://schemas.microsoft.com/office/drawing/2014/main" id="{EF11C67B-00F2-4280-8E6F-C2DC8D21BF1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97" name="Freeform 33">
                  <a:extLst>
                    <a:ext uri="{FF2B5EF4-FFF2-40B4-BE49-F238E27FC236}">
                      <a16:creationId xmlns:a16="http://schemas.microsoft.com/office/drawing/2014/main" id="{1D4E5CD9-8945-45C5-B43B-D0DC83E0A0D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98" name="Freeform 34">
                  <a:extLst>
                    <a:ext uri="{FF2B5EF4-FFF2-40B4-BE49-F238E27FC236}">
                      <a16:creationId xmlns:a16="http://schemas.microsoft.com/office/drawing/2014/main" id="{8A9C30CB-2EC1-458B-BC8D-4A6EC75CF35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299" name="Freeform 35">
                  <a:extLst>
                    <a:ext uri="{FF2B5EF4-FFF2-40B4-BE49-F238E27FC236}">
                      <a16:creationId xmlns:a16="http://schemas.microsoft.com/office/drawing/2014/main" id="{A28F9CD3-56B2-4C5C-88B1-EB00E7773CD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00" name="Freeform 36">
                  <a:extLst>
                    <a:ext uri="{FF2B5EF4-FFF2-40B4-BE49-F238E27FC236}">
                      <a16:creationId xmlns:a16="http://schemas.microsoft.com/office/drawing/2014/main" id="{6BB44231-D454-4C4A-B791-7374DADF67A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</p:grpSp>
      </p:grpSp>
      <p:grpSp>
        <p:nvGrpSpPr>
          <p:cNvPr id="11301" name="Group 37">
            <a:extLst>
              <a:ext uri="{FF2B5EF4-FFF2-40B4-BE49-F238E27FC236}">
                <a16:creationId xmlns:a16="http://schemas.microsoft.com/office/drawing/2014/main" id="{A87E5E16-9734-4815-B013-0704CB361F20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1302" name="Freeform 38">
              <a:extLst>
                <a:ext uri="{FF2B5EF4-FFF2-40B4-BE49-F238E27FC236}">
                  <a16:creationId xmlns:a16="http://schemas.microsoft.com/office/drawing/2014/main" id="{03B885CE-CC7C-4333-8878-5220308B38B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3" name="Freeform 39">
              <a:extLst>
                <a:ext uri="{FF2B5EF4-FFF2-40B4-BE49-F238E27FC236}">
                  <a16:creationId xmlns:a16="http://schemas.microsoft.com/office/drawing/2014/main" id="{B2AED500-9F75-49C6-AC80-2271A0CED3F5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11304" name="Group 40">
            <a:extLst>
              <a:ext uri="{FF2B5EF4-FFF2-40B4-BE49-F238E27FC236}">
                <a16:creationId xmlns:a16="http://schemas.microsoft.com/office/drawing/2014/main" id="{A065F5A2-B65C-4FD7-9B21-D5FCA29C93AB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1305" name="Group 41">
              <a:extLst>
                <a:ext uri="{FF2B5EF4-FFF2-40B4-BE49-F238E27FC236}">
                  <a16:creationId xmlns:a16="http://schemas.microsoft.com/office/drawing/2014/main" id="{6CAE0382-0D8B-4013-AEAD-E183DA42F0D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1306" name="Freeform 42">
                <a:extLst>
                  <a:ext uri="{FF2B5EF4-FFF2-40B4-BE49-F238E27FC236}">
                    <a16:creationId xmlns:a16="http://schemas.microsoft.com/office/drawing/2014/main" id="{FC4D5A1E-8E6D-4D0A-AC4E-260AAB5400A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grpSp>
            <p:nvGrpSpPr>
              <p:cNvPr id="11307" name="Group 43">
                <a:extLst>
                  <a:ext uri="{FF2B5EF4-FFF2-40B4-BE49-F238E27FC236}">
                    <a16:creationId xmlns:a16="http://schemas.microsoft.com/office/drawing/2014/main" id="{E285C4C8-CBB4-4476-B51E-97BE8D904A9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1308" name="Freeform 44">
                  <a:extLst>
                    <a:ext uri="{FF2B5EF4-FFF2-40B4-BE49-F238E27FC236}">
                      <a16:creationId xmlns:a16="http://schemas.microsoft.com/office/drawing/2014/main" id="{5518C9CC-83DA-4291-87FF-13639C7D0AD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09" name="Freeform 45">
                  <a:extLst>
                    <a:ext uri="{FF2B5EF4-FFF2-40B4-BE49-F238E27FC236}">
                      <a16:creationId xmlns:a16="http://schemas.microsoft.com/office/drawing/2014/main" id="{3C697189-EAFE-4E66-9471-E33C3784FE3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10" name="Freeform 46">
                  <a:extLst>
                    <a:ext uri="{FF2B5EF4-FFF2-40B4-BE49-F238E27FC236}">
                      <a16:creationId xmlns:a16="http://schemas.microsoft.com/office/drawing/2014/main" id="{ABFFD4AD-FCAE-4003-B7E1-9996DE56DC9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11" name="Freeform 47">
                  <a:extLst>
                    <a:ext uri="{FF2B5EF4-FFF2-40B4-BE49-F238E27FC236}">
                      <a16:creationId xmlns:a16="http://schemas.microsoft.com/office/drawing/2014/main" id="{254DD695-ADDE-43DE-AB16-22E0B4C293A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12" name="Freeform 48">
                  <a:extLst>
                    <a:ext uri="{FF2B5EF4-FFF2-40B4-BE49-F238E27FC236}">
                      <a16:creationId xmlns:a16="http://schemas.microsoft.com/office/drawing/2014/main" id="{0078CD24-39EF-4ED1-957D-408AF1318F7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13" name="Freeform 49">
                  <a:extLst>
                    <a:ext uri="{FF2B5EF4-FFF2-40B4-BE49-F238E27FC236}">
                      <a16:creationId xmlns:a16="http://schemas.microsoft.com/office/drawing/2014/main" id="{62CF7E3B-0BFD-4398-9451-4BCED83D1D3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14" name="Freeform 50">
                  <a:extLst>
                    <a:ext uri="{FF2B5EF4-FFF2-40B4-BE49-F238E27FC236}">
                      <a16:creationId xmlns:a16="http://schemas.microsoft.com/office/drawing/2014/main" id="{3BA74B16-A679-4057-8172-A2CBF25B4C5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1315" name="Freeform 51">
                  <a:extLst>
                    <a:ext uri="{FF2B5EF4-FFF2-40B4-BE49-F238E27FC236}">
                      <a16:creationId xmlns:a16="http://schemas.microsoft.com/office/drawing/2014/main" id="{8FB3D1DF-30BF-4AC2-B7EF-CFEEDDEF0FD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</p:grpSp>
        <p:sp>
          <p:nvSpPr>
            <p:cNvPr id="11316" name="Line 52">
              <a:extLst>
                <a:ext uri="{FF2B5EF4-FFF2-40B4-BE49-F238E27FC236}">
                  <a16:creationId xmlns:a16="http://schemas.microsoft.com/office/drawing/2014/main" id="{EA450364-568E-43C6-8F3A-52392DF9288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ydonia">
            <a:extLst>
              <a:ext uri="{FF2B5EF4-FFF2-40B4-BE49-F238E27FC236}">
                <a16:creationId xmlns:a16="http://schemas.microsoft.com/office/drawing/2014/main" id="{3A907D5A-6D05-40D7-97D0-8E96BE6A2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WordArt 7">
            <a:extLst>
              <a:ext uri="{FF2B5EF4-FFF2-40B4-BE49-F238E27FC236}">
                <a16:creationId xmlns:a16="http://schemas.microsoft.com/office/drawing/2014/main" id="{4CE05CC6-8C8A-41F0-B75B-EC3B8AC0BA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87450" y="3143250"/>
            <a:ext cx="6913563" cy="1365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472"/>
              </a:avLst>
            </a:prstTxWarp>
          </a:bodyPr>
          <a:lstStyle/>
          <a:p>
            <a:pPr algn="ctr"/>
            <a:r>
              <a:rPr lang="sl-SI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NAVADNA  KUTINA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1  0.125 0.16655  C 0.125 0.25849  0.069 0.3331  0 0.3331  C -0.069 0.3331  -0.125 0.25849  -0.125 0.16655  C -0.125 0.07461  -0.069 0 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>
            <a:extLst>
              <a:ext uri="{FF2B5EF4-FFF2-40B4-BE49-F238E27FC236}">
                <a16:creationId xmlns:a16="http://schemas.microsoft.com/office/drawing/2014/main" id="{D2263AEE-CD05-4464-8AA9-B01E001F8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6870700" cy="720725"/>
          </a:xfrm>
        </p:spPr>
        <p:txBody>
          <a:bodyPr/>
          <a:lstStyle/>
          <a:p>
            <a:r>
              <a:rPr lang="sl-SI" altLang="sl-SI" sz="3600" b="1"/>
              <a:t>Zunanjost</a:t>
            </a:r>
            <a:r>
              <a:rPr lang="sl-SI" altLang="sl-SI" sz="4000"/>
              <a:t> 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1A107C4A-E2AB-46DE-A9B8-40F8DFDF87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7489825" cy="3167062"/>
          </a:xfrm>
        </p:spPr>
        <p:txBody>
          <a:bodyPr/>
          <a:lstStyle/>
          <a:p>
            <a:r>
              <a:rPr lang="sl-SI" altLang="sl-SI" sz="2400"/>
              <a:t>Navadna kutina ali latinsko Cydonija oblonga</a:t>
            </a:r>
          </a:p>
          <a:p>
            <a:r>
              <a:rPr lang="sl-SI" altLang="sl-SI" sz="2400"/>
              <a:t>Naravna oblika rasti je grmasta</a:t>
            </a:r>
          </a:p>
          <a:p>
            <a:r>
              <a:rPr lang="sl-SI" altLang="sl-SI" sz="2400"/>
              <a:t>Kutina je visoka od 4 do 6 metrov</a:t>
            </a:r>
          </a:p>
          <a:p>
            <a:r>
              <a:rPr lang="sl-SI" altLang="sl-SI" sz="2400"/>
              <a:t>Ima gladko rjavo lubje</a:t>
            </a:r>
          </a:p>
          <a:p>
            <a:r>
              <a:rPr lang="sl-SI" altLang="sl-SI" sz="2400"/>
              <a:t>Listi so jajčasti in dolgi od 5 do 10 centimetrov</a:t>
            </a:r>
          </a:p>
          <a:p>
            <a:r>
              <a:rPr lang="sl-SI" altLang="sl-SI" sz="2400"/>
              <a:t>Cvetovi so beli do rožnati </a:t>
            </a:r>
          </a:p>
          <a:p>
            <a:r>
              <a:rPr lang="sl-SI" altLang="sl-SI" sz="2400"/>
              <a:t>Plodovi so lahko jabolčne ali hruškaste oblike</a:t>
            </a:r>
          </a:p>
          <a:p>
            <a:pPr>
              <a:buFontTx/>
              <a:buNone/>
            </a:pPr>
            <a:endParaRPr lang="sl-SI" altLang="sl-SI" sz="2400"/>
          </a:p>
          <a:p>
            <a:endParaRPr lang="sl-SI" altLang="sl-SI" sz="2400"/>
          </a:p>
          <a:p>
            <a:pPr>
              <a:buFontTx/>
              <a:buNone/>
            </a:pPr>
            <a:endParaRPr lang="sl-SI" altLang="sl-SI" sz="2400"/>
          </a:p>
        </p:txBody>
      </p:sp>
      <p:pic>
        <p:nvPicPr>
          <p:cNvPr id="18442" name="Picture 10" descr="DSCN43976a">
            <a:extLst>
              <a:ext uri="{FF2B5EF4-FFF2-40B4-BE49-F238E27FC236}">
                <a16:creationId xmlns:a16="http://schemas.microsoft.com/office/drawing/2014/main" id="{C76BE216-2CDE-444F-8BD1-2C0DEB2D2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149725"/>
            <a:ext cx="2376488" cy="15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4" name="Picture 12" descr="10">
            <a:extLst>
              <a:ext uri="{FF2B5EF4-FFF2-40B4-BE49-F238E27FC236}">
                <a16:creationId xmlns:a16="http://schemas.microsoft.com/office/drawing/2014/main" id="{EF29A6B9-D630-4EA0-AB63-D185EBA15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724400"/>
            <a:ext cx="2381250" cy="152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Rectangle 12">
            <a:extLst>
              <a:ext uri="{FF2B5EF4-FFF2-40B4-BE49-F238E27FC236}">
                <a16:creationId xmlns:a16="http://schemas.microsoft.com/office/drawing/2014/main" id="{9377978B-8D68-405D-A059-54A60501B2CD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85800" y="152400"/>
            <a:ext cx="6870700" cy="900113"/>
          </a:xfrm>
        </p:spPr>
        <p:txBody>
          <a:bodyPr/>
          <a:lstStyle/>
          <a:p>
            <a:r>
              <a:rPr lang="sl-SI" altLang="sl-SI" sz="3600" b="1"/>
              <a:t>RAZMNOŽEVANJE</a:t>
            </a:r>
          </a:p>
        </p:txBody>
      </p:sp>
      <p:sp>
        <p:nvSpPr>
          <p:cNvPr id="14361" name="Rectangle 25">
            <a:extLst>
              <a:ext uri="{FF2B5EF4-FFF2-40B4-BE49-F238E27FC236}">
                <a16:creationId xmlns:a16="http://schemas.microsoft.com/office/drawing/2014/main" id="{A97BBB0E-B596-44BC-AF6C-AED472BFAD83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932363" y="3644900"/>
            <a:ext cx="3384550" cy="2663825"/>
          </a:xfrm>
        </p:spPr>
        <p:txBody>
          <a:bodyPr/>
          <a:lstStyle/>
          <a:p>
            <a:r>
              <a:rPr lang="sl-SI" altLang="sl-SI" sz="2400"/>
              <a:t>Kutina cveti konec maja in junija, zori šele v oktobru, takrat so sadeži zlato rumeni. Kutina dozori v kleti v mesecu decembru.</a:t>
            </a:r>
          </a:p>
          <a:p>
            <a:endParaRPr lang="sl-SI" altLang="sl-SI" sz="2400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D150598E-1B01-4978-9207-843069D5A9C9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2988" y="1268413"/>
            <a:ext cx="3348037" cy="2016125"/>
          </a:xfrm>
        </p:spPr>
        <p:txBody>
          <a:bodyPr/>
          <a:lstStyle/>
          <a:p>
            <a:r>
              <a:rPr lang="sl-SI" altLang="sl-SI" sz="2400"/>
              <a:t>Navadno kutino uvrščamo v družino rožnic </a:t>
            </a:r>
          </a:p>
          <a:p>
            <a:r>
              <a:rPr lang="sl-SI" altLang="sl-SI" sz="2400"/>
              <a:t>Rastlina je dvokaličnica </a:t>
            </a:r>
          </a:p>
          <a:p>
            <a:pPr>
              <a:buFontTx/>
              <a:buNone/>
            </a:pPr>
            <a:endParaRPr lang="sl-SI" altLang="sl-SI" sz="2400"/>
          </a:p>
        </p:txBody>
      </p:sp>
      <p:pic>
        <p:nvPicPr>
          <p:cNvPr id="14352" name="Picture 16" descr="DSCN48282a">
            <a:extLst>
              <a:ext uri="{FF2B5EF4-FFF2-40B4-BE49-F238E27FC236}">
                <a16:creationId xmlns:a16="http://schemas.microsoft.com/office/drawing/2014/main" id="{A12FCC03-81FD-4637-B8DA-BA8F6E71B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196975"/>
            <a:ext cx="285750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6" name="Picture 20" descr="DSCN48281a">
            <a:extLst>
              <a:ext uri="{FF2B5EF4-FFF2-40B4-BE49-F238E27FC236}">
                <a16:creationId xmlns:a16="http://schemas.microsoft.com/office/drawing/2014/main" id="{E3C9C138-148B-4BEB-A804-E1C94E7CB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076700"/>
            <a:ext cx="2879725" cy="19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57" name="Text Box 21">
            <a:extLst>
              <a:ext uri="{FF2B5EF4-FFF2-40B4-BE49-F238E27FC236}">
                <a16:creationId xmlns:a16="http://schemas.microsoft.com/office/drawing/2014/main" id="{EDE2FED3-60B9-4805-AAB7-8C1E8D1CE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4292600"/>
            <a:ext cx="254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l-SI" altLang="sl-SI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7F4E829A-3C4B-4F6B-9044-877BDA549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00113"/>
          </a:xfrm>
        </p:spPr>
        <p:txBody>
          <a:bodyPr/>
          <a:lstStyle/>
          <a:p>
            <a:r>
              <a:rPr lang="sl-SI" altLang="sl-SI" sz="4000" b="1"/>
              <a:t>Nahajališča</a:t>
            </a:r>
            <a:r>
              <a:rPr lang="sl-SI" altLang="sl-SI"/>
              <a:t> </a:t>
            </a:r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37CD4D59-6E4B-4CC7-A9AF-09BD35A497E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547813" y="4005263"/>
            <a:ext cx="6840537" cy="2432050"/>
          </a:xfrm>
        </p:spPr>
        <p:txBody>
          <a:bodyPr/>
          <a:lstStyle/>
          <a:p>
            <a:pPr marL="265113" indent="-265113"/>
            <a:r>
              <a:rPr lang="sl-SI" altLang="sl-SI" sz="2400"/>
              <a:t>Apnenčasta tla niso najprimernejša sicer ni zahtevna glede tal</a:t>
            </a:r>
          </a:p>
          <a:p>
            <a:pPr marL="265113" indent="-265113"/>
            <a:r>
              <a:rPr lang="sl-SI" altLang="sl-SI" sz="2400"/>
              <a:t>Zelo dobro prenaša poletne temperature in zimska  temperaturna nihanja </a:t>
            </a:r>
          </a:p>
          <a:p>
            <a:pPr marL="265113" indent="-265113"/>
            <a:endParaRPr lang="sl-SI" altLang="sl-SI" sz="2400"/>
          </a:p>
          <a:p>
            <a:pPr marL="265113" indent="-265113"/>
            <a:endParaRPr lang="sl-SI" altLang="sl-SI"/>
          </a:p>
          <a:p>
            <a:pPr marL="265113" indent="-265113"/>
            <a:endParaRPr lang="sl-SI" altLang="sl-SI" sz="280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C87CC16-B643-4D00-8723-85BEBE95EB0B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76375" y="1196975"/>
            <a:ext cx="3241675" cy="2520950"/>
          </a:xfrm>
        </p:spPr>
        <p:txBody>
          <a:bodyPr/>
          <a:lstStyle/>
          <a:p>
            <a:pPr marL="363538" indent="-363538">
              <a:lnSpc>
                <a:spcPct val="90000"/>
              </a:lnSpc>
            </a:pPr>
            <a:r>
              <a:rPr lang="sl-SI" altLang="sl-SI" sz="2400"/>
              <a:t>Kutina izvira iz zahodne Azije, od koder so jo verjetno že Rimljani prinesli v južno in srednjo Evropo</a:t>
            </a:r>
          </a:p>
          <a:p>
            <a:pPr marL="363538" indent="-363538">
              <a:lnSpc>
                <a:spcPct val="90000"/>
              </a:lnSpc>
            </a:pPr>
            <a:endParaRPr lang="sl-SI" altLang="sl-SI" sz="2400"/>
          </a:p>
        </p:txBody>
      </p:sp>
      <p:pic>
        <p:nvPicPr>
          <p:cNvPr id="3080" name="Picture 8" descr="kutina4">
            <a:extLst>
              <a:ext uri="{FF2B5EF4-FFF2-40B4-BE49-F238E27FC236}">
                <a16:creationId xmlns:a16="http://schemas.microsoft.com/office/drawing/2014/main" id="{6BAC1BBC-7059-4160-B4D3-9FE7A6AF9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268413"/>
            <a:ext cx="3168650" cy="237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>
            <a:extLst>
              <a:ext uri="{FF2B5EF4-FFF2-40B4-BE49-F238E27FC236}">
                <a16:creationId xmlns:a16="http://schemas.microsoft.com/office/drawing/2014/main" id="{21F7F7F7-7732-4D3D-B06B-B16DCC978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6870700" cy="981075"/>
          </a:xfrm>
        </p:spPr>
        <p:txBody>
          <a:bodyPr/>
          <a:lstStyle/>
          <a:p>
            <a:r>
              <a:rPr lang="sl-SI" altLang="sl-SI" sz="4000" b="1"/>
              <a:t>Uporabnost </a:t>
            </a:r>
          </a:p>
        </p:txBody>
      </p:sp>
      <p:sp>
        <p:nvSpPr>
          <p:cNvPr id="13329" name="Rectangle 17">
            <a:extLst>
              <a:ext uri="{FF2B5EF4-FFF2-40B4-BE49-F238E27FC236}">
                <a16:creationId xmlns:a16="http://schemas.microsoft.com/office/drawing/2014/main" id="{B8D1B177-5893-4CC3-9E7B-D9A5DE7B0ED7}"/>
              </a:ext>
            </a:extLst>
          </p:cNvPr>
          <p:cNvSpPr>
            <a:spLocks noGrp="1" noChangeArrowheads="1"/>
          </p:cNvSpPr>
          <p:nvPr>
            <p:ph sz="quarter" idx="3"/>
          </p:nvPr>
        </p:nvSpPr>
        <p:spPr>
          <a:xfrm>
            <a:off x="2195513" y="4437063"/>
            <a:ext cx="5761037" cy="1800225"/>
          </a:xfrm>
        </p:spPr>
        <p:txBody>
          <a:bodyPr/>
          <a:lstStyle/>
          <a:p>
            <a:endParaRPr lang="sl-SI" altLang="sl-SI" sz="2400"/>
          </a:p>
          <a:p>
            <a:r>
              <a:rPr lang="sl-SI" altLang="sl-SI" sz="2400"/>
              <a:t>Lahko pa iz nje naredimo žele</a:t>
            </a:r>
          </a:p>
          <a:p>
            <a:r>
              <a:rPr lang="sl-SI" altLang="sl-SI" sz="2400"/>
              <a:t>Lahko naredimo liker ali žganje</a:t>
            </a:r>
          </a:p>
          <a:p>
            <a:r>
              <a:rPr lang="sl-SI" altLang="sl-SI" sz="2400"/>
              <a:t>Kutina je lahko tudi prijetna dišava</a:t>
            </a:r>
          </a:p>
          <a:p>
            <a:endParaRPr lang="sl-SI" altLang="sl-SI" sz="2400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CB6AA4DD-118F-4478-B1EB-AAE08168D35C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484313"/>
            <a:ext cx="4249738" cy="2520950"/>
          </a:xfrm>
        </p:spPr>
        <p:txBody>
          <a:bodyPr/>
          <a:lstStyle/>
          <a:p>
            <a:r>
              <a:rPr lang="sl-SI" altLang="sl-SI" sz="2400"/>
              <a:t>Jemo surovo sadje, ki je tako trdo, da je komaj užitno</a:t>
            </a:r>
          </a:p>
          <a:p>
            <a:r>
              <a:rPr lang="sl-SI" altLang="sl-SI" sz="2400"/>
              <a:t>Jo kuhamo v kompot</a:t>
            </a:r>
          </a:p>
          <a:p>
            <a:r>
              <a:rPr lang="sl-SI" altLang="sl-SI" sz="2400"/>
              <a:t>Delamo marmelado</a:t>
            </a:r>
          </a:p>
          <a:p>
            <a:r>
              <a:rPr lang="sl-SI" altLang="sl-SI" sz="2400"/>
              <a:t>Predelamo jo v sok </a:t>
            </a:r>
          </a:p>
          <a:p>
            <a:pPr>
              <a:buFontTx/>
              <a:buNone/>
            </a:pPr>
            <a:endParaRPr lang="sl-SI" altLang="sl-SI" sz="2400"/>
          </a:p>
        </p:txBody>
      </p:sp>
      <p:pic>
        <p:nvPicPr>
          <p:cNvPr id="13323" name="Picture 11" descr="8298">
            <a:extLst>
              <a:ext uri="{FF2B5EF4-FFF2-40B4-BE49-F238E27FC236}">
                <a16:creationId xmlns:a16="http://schemas.microsoft.com/office/drawing/2014/main" id="{8117255D-C50F-43EC-8BE0-FA929EB9B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524000"/>
            <a:ext cx="3390900" cy="248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B46C90-A3A0-471A-B3CC-ECC09DE86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6870700" cy="684212"/>
          </a:xfrm>
        </p:spPr>
        <p:txBody>
          <a:bodyPr/>
          <a:lstStyle/>
          <a:p>
            <a:r>
              <a:rPr lang="sl-SI" altLang="sl-SI" sz="4000" b="1"/>
              <a:t>Viri in literatura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37CDCD9-D0F3-44AF-B37D-E96497F53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696200" cy="3673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 dirty="0"/>
              <a:t>Knjiga: Katero drevo je to? (</a:t>
            </a:r>
            <a:r>
              <a:rPr lang="sl-SI" altLang="sl-SI" sz="2400" dirty="0" err="1"/>
              <a:t>Joachim</a:t>
            </a:r>
            <a:r>
              <a:rPr lang="sl-SI" altLang="sl-SI" sz="2400" dirty="0"/>
              <a:t> </a:t>
            </a:r>
            <a:r>
              <a:rPr lang="sl-SI" altLang="sl-SI" sz="2400" dirty="0" err="1"/>
              <a:t>Mayer</a:t>
            </a:r>
            <a:r>
              <a:rPr lang="sl-SI" altLang="sl-SI" sz="2400" dirty="0"/>
              <a:t>)</a:t>
            </a:r>
          </a:p>
          <a:p>
            <a:pPr>
              <a:lnSpc>
                <a:spcPct val="80000"/>
              </a:lnSpc>
            </a:pPr>
            <a:endParaRPr lang="sl-SI" altLang="sl-SI" sz="2400" dirty="0"/>
          </a:p>
          <a:p>
            <a:pPr>
              <a:lnSpc>
                <a:spcPct val="80000"/>
              </a:lnSpc>
            </a:pPr>
            <a:r>
              <a:rPr lang="sl-SI" altLang="sl-SI" sz="2400" dirty="0"/>
              <a:t>Internetna stran Wikipedija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600"/>
              <a:t>          </a:t>
            </a:r>
            <a:endParaRPr lang="sl-SI" altLang="sl-SI" sz="1600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theme/theme1.xml><?xml version="1.0" encoding="utf-8"?>
<a:theme xmlns:a="http://schemas.openxmlformats.org/drawingml/2006/main" name="Voščenke">
  <a:themeElements>
    <a:clrScheme name="Voščenke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Voščenk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ščenke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ščenke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ščenke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ščenke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ščenke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ščenke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ščenke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ščenke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182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Comic Sans MS</vt:lpstr>
      <vt:lpstr>Impact</vt:lpstr>
      <vt:lpstr>Voščenke</vt:lpstr>
      <vt:lpstr>PowerPoint Presentation</vt:lpstr>
      <vt:lpstr>Zunanjost </vt:lpstr>
      <vt:lpstr>RAZMNOŽEVANJE</vt:lpstr>
      <vt:lpstr>Nahajališča </vt:lpstr>
      <vt:lpstr>Uporabnost </vt:lpstr>
      <vt:lpstr>Viri in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2019-05-30T09:31:25Z</dcterms:created>
  <dcterms:modified xsi:type="dcterms:W3CDTF">2019-05-30T09:31:26Z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