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67" r:id="rId6"/>
    <p:sldId id="259" r:id="rId7"/>
    <p:sldId id="263" r:id="rId8"/>
    <p:sldId id="261" r:id="rId9"/>
    <p:sldId id="260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C07CE-7829-4719-8630-056293A821A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A964F22-C145-4558-B002-3F3ADEA71CD2}">
      <dgm:prSet phldrT="[besedilo]"/>
      <dgm:spPr/>
      <dgm:t>
        <a:bodyPr/>
        <a:lstStyle/>
        <a:p>
          <a:r>
            <a:rPr lang="sl-SI" dirty="0"/>
            <a:t>1. Krvna plazma iz krvnih kapilar</a:t>
          </a:r>
        </a:p>
      </dgm:t>
    </dgm:pt>
    <dgm:pt modelId="{A9B0A684-818D-444C-9A7B-5E1EBD0A43FE}" type="parTrans" cxnId="{F830E67D-0B2F-418D-B083-912A1D66FEE9}">
      <dgm:prSet/>
      <dgm:spPr/>
      <dgm:t>
        <a:bodyPr/>
        <a:lstStyle/>
        <a:p>
          <a:endParaRPr lang="sl-SI"/>
        </a:p>
      </dgm:t>
    </dgm:pt>
    <dgm:pt modelId="{54B050C5-A94B-482D-8851-B53DAF8AFF7C}" type="sibTrans" cxnId="{F830E67D-0B2F-418D-B083-912A1D66FEE9}">
      <dgm:prSet/>
      <dgm:spPr/>
      <dgm:t>
        <a:bodyPr/>
        <a:lstStyle/>
        <a:p>
          <a:endParaRPr lang="sl-SI"/>
        </a:p>
      </dgm:t>
    </dgm:pt>
    <dgm:pt modelId="{31D5C22E-5413-4A68-8778-164CB01A48C8}">
      <dgm:prSet phldrT="[besedilo]"/>
      <dgm:spPr/>
      <dgm:t>
        <a:bodyPr/>
        <a:lstStyle/>
        <a:p>
          <a:r>
            <a:rPr lang="sl-SI" dirty="0"/>
            <a:t>4. Limfne žleze</a:t>
          </a:r>
        </a:p>
      </dgm:t>
    </dgm:pt>
    <dgm:pt modelId="{3169A6AD-DFF3-46FA-83A7-C255EF0FE062}" type="parTrans" cxnId="{8297B80D-C449-45CA-B7BE-AA9F255E3747}">
      <dgm:prSet/>
      <dgm:spPr/>
      <dgm:t>
        <a:bodyPr/>
        <a:lstStyle/>
        <a:p>
          <a:endParaRPr lang="sl-SI"/>
        </a:p>
      </dgm:t>
    </dgm:pt>
    <dgm:pt modelId="{7922C417-48AC-4C37-B785-6AF92335328F}" type="sibTrans" cxnId="{8297B80D-C449-45CA-B7BE-AA9F255E3747}">
      <dgm:prSet/>
      <dgm:spPr/>
      <dgm:t>
        <a:bodyPr/>
        <a:lstStyle/>
        <a:p>
          <a:endParaRPr lang="sl-SI"/>
        </a:p>
      </dgm:t>
    </dgm:pt>
    <dgm:pt modelId="{A4E09430-03FE-426B-970D-63E8EF1D97DA}">
      <dgm:prSet phldrT="[besedilo]"/>
      <dgm:spPr/>
      <dgm:t>
        <a:bodyPr/>
        <a:lstStyle/>
        <a:p>
          <a:r>
            <a:rPr lang="sl-SI" dirty="0"/>
            <a:t>5. Vene</a:t>
          </a:r>
        </a:p>
      </dgm:t>
    </dgm:pt>
    <dgm:pt modelId="{D60DF30B-9983-4090-A716-BC824CBFBE92}" type="parTrans" cxnId="{BEB0EB77-361D-432F-AFAA-B54C28C2C5EB}">
      <dgm:prSet/>
      <dgm:spPr/>
      <dgm:t>
        <a:bodyPr/>
        <a:lstStyle/>
        <a:p>
          <a:endParaRPr lang="sl-SI"/>
        </a:p>
      </dgm:t>
    </dgm:pt>
    <dgm:pt modelId="{A403E6DC-C4F7-44A9-B5C4-9FC9314E61A2}" type="sibTrans" cxnId="{BEB0EB77-361D-432F-AFAA-B54C28C2C5EB}">
      <dgm:prSet/>
      <dgm:spPr/>
      <dgm:t>
        <a:bodyPr/>
        <a:lstStyle/>
        <a:p>
          <a:endParaRPr lang="sl-SI"/>
        </a:p>
      </dgm:t>
    </dgm:pt>
    <dgm:pt modelId="{0BA161D7-22F6-46F4-9905-E6CED36D8AE7}">
      <dgm:prSet phldrT="[besedilo]"/>
      <dgm:spPr/>
      <dgm:t>
        <a:bodyPr/>
        <a:lstStyle/>
        <a:p>
          <a:r>
            <a:rPr lang="sl-SI" dirty="0"/>
            <a:t>6. Srce</a:t>
          </a:r>
        </a:p>
      </dgm:t>
    </dgm:pt>
    <dgm:pt modelId="{66C3A67D-8020-46FD-B7C6-1E6F103E4027}" type="parTrans" cxnId="{1C6888FD-936F-4865-8E3C-81BAB0EB0DAB}">
      <dgm:prSet/>
      <dgm:spPr/>
      <dgm:t>
        <a:bodyPr/>
        <a:lstStyle/>
        <a:p>
          <a:endParaRPr lang="sl-SI"/>
        </a:p>
      </dgm:t>
    </dgm:pt>
    <dgm:pt modelId="{AC649843-B930-4487-AA88-4492E2BCC367}" type="sibTrans" cxnId="{1C6888FD-936F-4865-8E3C-81BAB0EB0DAB}">
      <dgm:prSet/>
      <dgm:spPr/>
      <dgm:t>
        <a:bodyPr/>
        <a:lstStyle/>
        <a:p>
          <a:endParaRPr lang="sl-SI"/>
        </a:p>
      </dgm:t>
    </dgm:pt>
    <dgm:pt modelId="{86C8F38E-01DF-46D0-8C08-1DCB1DE7F7EA}">
      <dgm:prSet/>
      <dgm:spPr/>
      <dgm:t>
        <a:bodyPr/>
        <a:lstStyle/>
        <a:p>
          <a:r>
            <a:rPr lang="sl-SI" dirty="0"/>
            <a:t>2. Obliva celice  </a:t>
          </a:r>
        </a:p>
      </dgm:t>
    </dgm:pt>
    <dgm:pt modelId="{0A7D8047-E50B-451E-ADF2-2C55DCDE1671}" type="parTrans" cxnId="{3860C9E9-D909-416D-976F-C85A0923BE34}">
      <dgm:prSet/>
      <dgm:spPr/>
      <dgm:t>
        <a:bodyPr/>
        <a:lstStyle/>
        <a:p>
          <a:endParaRPr lang="sl-SI"/>
        </a:p>
      </dgm:t>
    </dgm:pt>
    <dgm:pt modelId="{5FC61340-8A3D-4D38-B851-A29E77018197}" type="sibTrans" cxnId="{3860C9E9-D909-416D-976F-C85A0923BE34}">
      <dgm:prSet/>
      <dgm:spPr/>
      <dgm:t>
        <a:bodyPr/>
        <a:lstStyle/>
        <a:p>
          <a:endParaRPr lang="sl-SI"/>
        </a:p>
      </dgm:t>
    </dgm:pt>
    <dgm:pt modelId="{D7DF6387-D3A2-458B-95C0-7BBE7BF0AE4D}">
      <dgm:prSet/>
      <dgm:spPr/>
      <dgm:t>
        <a:bodyPr/>
        <a:lstStyle/>
        <a:p>
          <a:r>
            <a:rPr lang="sl-SI" dirty="0"/>
            <a:t>3. Limfne žilice</a:t>
          </a:r>
        </a:p>
      </dgm:t>
    </dgm:pt>
    <dgm:pt modelId="{A8B2F665-38F1-4680-A90C-ECAC256556B9}" type="parTrans" cxnId="{C450303B-E328-492E-873A-DB629D5D6364}">
      <dgm:prSet/>
      <dgm:spPr/>
      <dgm:t>
        <a:bodyPr/>
        <a:lstStyle/>
        <a:p>
          <a:endParaRPr lang="sl-SI"/>
        </a:p>
      </dgm:t>
    </dgm:pt>
    <dgm:pt modelId="{F2483071-A314-4873-987B-45101C62E298}" type="sibTrans" cxnId="{C450303B-E328-492E-873A-DB629D5D6364}">
      <dgm:prSet/>
      <dgm:spPr/>
      <dgm:t>
        <a:bodyPr/>
        <a:lstStyle/>
        <a:p>
          <a:endParaRPr lang="sl-SI"/>
        </a:p>
      </dgm:t>
    </dgm:pt>
    <dgm:pt modelId="{3684E934-D7AA-4A03-85E3-233093FEC5CF}" type="pres">
      <dgm:prSet presAssocID="{BC8C07CE-7829-4719-8630-056293A821A4}" presName="cycle" presStyleCnt="0">
        <dgm:presLayoutVars>
          <dgm:dir/>
          <dgm:resizeHandles val="exact"/>
        </dgm:presLayoutVars>
      </dgm:prSet>
      <dgm:spPr/>
    </dgm:pt>
    <dgm:pt modelId="{B67CFED2-961E-4BDA-A4D1-DDB618E1CD84}" type="pres">
      <dgm:prSet presAssocID="{0A964F22-C145-4558-B002-3F3ADEA71CD2}" presName="dummy" presStyleCnt="0"/>
      <dgm:spPr/>
    </dgm:pt>
    <dgm:pt modelId="{32E75112-893F-4F3B-A700-B20FC22B3E4E}" type="pres">
      <dgm:prSet presAssocID="{0A964F22-C145-4558-B002-3F3ADEA71CD2}" presName="node" presStyleLbl="revTx" presStyleIdx="0" presStyleCnt="6">
        <dgm:presLayoutVars>
          <dgm:bulletEnabled val="1"/>
        </dgm:presLayoutVars>
      </dgm:prSet>
      <dgm:spPr/>
    </dgm:pt>
    <dgm:pt modelId="{029EC3BB-D2DB-4ECD-B0F6-5E01DFA64130}" type="pres">
      <dgm:prSet presAssocID="{54B050C5-A94B-482D-8851-B53DAF8AFF7C}" presName="sibTrans" presStyleLbl="node1" presStyleIdx="0" presStyleCnt="6"/>
      <dgm:spPr/>
    </dgm:pt>
    <dgm:pt modelId="{E2128824-36C6-46BF-BCC5-533BEF2959B6}" type="pres">
      <dgm:prSet presAssocID="{86C8F38E-01DF-46D0-8C08-1DCB1DE7F7EA}" presName="dummy" presStyleCnt="0"/>
      <dgm:spPr/>
    </dgm:pt>
    <dgm:pt modelId="{2F64F5E8-3AD9-4006-A4E8-29C4644CD181}" type="pres">
      <dgm:prSet presAssocID="{86C8F38E-01DF-46D0-8C08-1DCB1DE7F7EA}" presName="node" presStyleLbl="revTx" presStyleIdx="1" presStyleCnt="6">
        <dgm:presLayoutVars>
          <dgm:bulletEnabled val="1"/>
        </dgm:presLayoutVars>
      </dgm:prSet>
      <dgm:spPr/>
    </dgm:pt>
    <dgm:pt modelId="{CF848404-443D-4620-8DBE-8FBBB7E3627D}" type="pres">
      <dgm:prSet presAssocID="{5FC61340-8A3D-4D38-B851-A29E77018197}" presName="sibTrans" presStyleLbl="node1" presStyleIdx="1" presStyleCnt="6"/>
      <dgm:spPr/>
    </dgm:pt>
    <dgm:pt modelId="{D30158A6-9A29-4778-A384-ACAC4A269951}" type="pres">
      <dgm:prSet presAssocID="{D7DF6387-D3A2-458B-95C0-7BBE7BF0AE4D}" presName="dummy" presStyleCnt="0"/>
      <dgm:spPr/>
    </dgm:pt>
    <dgm:pt modelId="{CCE1ED56-24DD-45B0-A546-EB02A2312C43}" type="pres">
      <dgm:prSet presAssocID="{D7DF6387-D3A2-458B-95C0-7BBE7BF0AE4D}" presName="node" presStyleLbl="revTx" presStyleIdx="2" presStyleCnt="6">
        <dgm:presLayoutVars>
          <dgm:bulletEnabled val="1"/>
        </dgm:presLayoutVars>
      </dgm:prSet>
      <dgm:spPr/>
    </dgm:pt>
    <dgm:pt modelId="{33917F34-AF1F-4B99-98D7-CAB5D9FACB1A}" type="pres">
      <dgm:prSet presAssocID="{F2483071-A314-4873-987B-45101C62E298}" presName="sibTrans" presStyleLbl="node1" presStyleIdx="2" presStyleCnt="6"/>
      <dgm:spPr/>
    </dgm:pt>
    <dgm:pt modelId="{97E169FB-7F2A-40F7-9D3D-FC49BC95D7CB}" type="pres">
      <dgm:prSet presAssocID="{31D5C22E-5413-4A68-8778-164CB01A48C8}" presName="dummy" presStyleCnt="0"/>
      <dgm:spPr/>
    </dgm:pt>
    <dgm:pt modelId="{66B95626-5498-40B9-909A-10DF84F0582C}" type="pres">
      <dgm:prSet presAssocID="{31D5C22E-5413-4A68-8778-164CB01A48C8}" presName="node" presStyleLbl="revTx" presStyleIdx="3" presStyleCnt="6">
        <dgm:presLayoutVars>
          <dgm:bulletEnabled val="1"/>
        </dgm:presLayoutVars>
      </dgm:prSet>
      <dgm:spPr/>
    </dgm:pt>
    <dgm:pt modelId="{2BDCC07A-2524-4734-ABD2-D101AF87D734}" type="pres">
      <dgm:prSet presAssocID="{7922C417-48AC-4C37-B785-6AF92335328F}" presName="sibTrans" presStyleLbl="node1" presStyleIdx="3" presStyleCnt="6"/>
      <dgm:spPr/>
    </dgm:pt>
    <dgm:pt modelId="{8886BB47-6973-4DF2-835E-B5D905710A5E}" type="pres">
      <dgm:prSet presAssocID="{A4E09430-03FE-426B-970D-63E8EF1D97DA}" presName="dummy" presStyleCnt="0"/>
      <dgm:spPr/>
    </dgm:pt>
    <dgm:pt modelId="{53E9E9F9-0851-4A25-B502-CD0637EC2E6F}" type="pres">
      <dgm:prSet presAssocID="{A4E09430-03FE-426B-970D-63E8EF1D97DA}" presName="node" presStyleLbl="revTx" presStyleIdx="4" presStyleCnt="6">
        <dgm:presLayoutVars>
          <dgm:bulletEnabled val="1"/>
        </dgm:presLayoutVars>
      </dgm:prSet>
      <dgm:spPr/>
    </dgm:pt>
    <dgm:pt modelId="{524CEBAD-760A-4178-877F-F81029B2FC09}" type="pres">
      <dgm:prSet presAssocID="{A403E6DC-C4F7-44A9-B5C4-9FC9314E61A2}" presName="sibTrans" presStyleLbl="node1" presStyleIdx="4" presStyleCnt="6"/>
      <dgm:spPr/>
    </dgm:pt>
    <dgm:pt modelId="{28F1C3D3-50E0-4513-89A8-7EE8E345AD6F}" type="pres">
      <dgm:prSet presAssocID="{0BA161D7-22F6-46F4-9905-E6CED36D8AE7}" presName="dummy" presStyleCnt="0"/>
      <dgm:spPr/>
    </dgm:pt>
    <dgm:pt modelId="{7AF84147-1C59-46E2-B701-6B336044C58A}" type="pres">
      <dgm:prSet presAssocID="{0BA161D7-22F6-46F4-9905-E6CED36D8AE7}" presName="node" presStyleLbl="revTx" presStyleIdx="5" presStyleCnt="6">
        <dgm:presLayoutVars>
          <dgm:bulletEnabled val="1"/>
        </dgm:presLayoutVars>
      </dgm:prSet>
      <dgm:spPr/>
    </dgm:pt>
    <dgm:pt modelId="{BEEA4B60-F620-4ECB-ACAE-7A414A7B6B5F}" type="pres">
      <dgm:prSet presAssocID="{AC649843-B930-4487-AA88-4492E2BCC367}" presName="sibTrans" presStyleLbl="node1" presStyleIdx="5" presStyleCnt="6"/>
      <dgm:spPr/>
    </dgm:pt>
  </dgm:ptLst>
  <dgm:cxnLst>
    <dgm:cxn modelId="{8297B80D-C449-45CA-B7BE-AA9F255E3747}" srcId="{BC8C07CE-7829-4719-8630-056293A821A4}" destId="{31D5C22E-5413-4A68-8778-164CB01A48C8}" srcOrd="3" destOrd="0" parTransId="{3169A6AD-DFF3-46FA-83A7-C255EF0FE062}" sibTransId="{7922C417-48AC-4C37-B785-6AF92335328F}"/>
    <dgm:cxn modelId="{11A6AA1B-EA86-4850-B70C-397D1397C9F8}" type="presOf" srcId="{86C8F38E-01DF-46D0-8C08-1DCB1DE7F7EA}" destId="{2F64F5E8-3AD9-4006-A4E8-29C4644CD181}" srcOrd="0" destOrd="0" presId="urn:microsoft.com/office/officeart/2005/8/layout/cycle1"/>
    <dgm:cxn modelId="{2F040F27-91A7-41B7-B0C1-E2F070A804EE}" type="presOf" srcId="{31D5C22E-5413-4A68-8778-164CB01A48C8}" destId="{66B95626-5498-40B9-909A-10DF84F0582C}" srcOrd="0" destOrd="0" presId="urn:microsoft.com/office/officeart/2005/8/layout/cycle1"/>
    <dgm:cxn modelId="{C450303B-E328-492E-873A-DB629D5D6364}" srcId="{BC8C07CE-7829-4719-8630-056293A821A4}" destId="{D7DF6387-D3A2-458B-95C0-7BBE7BF0AE4D}" srcOrd="2" destOrd="0" parTransId="{A8B2F665-38F1-4680-A90C-ECAC256556B9}" sibTransId="{F2483071-A314-4873-987B-45101C62E298}"/>
    <dgm:cxn modelId="{161FAB44-E6DC-415D-A139-4C521E2B11EB}" type="presOf" srcId="{7922C417-48AC-4C37-B785-6AF92335328F}" destId="{2BDCC07A-2524-4734-ABD2-D101AF87D734}" srcOrd="0" destOrd="0" presId="urn:microsoft.com/office/officeart/2005/8/layout/cycle1"/>
    <dgm:cxn modelId="{6B25C565-061D-4EEC-8C9E-DF64AA0189A0}" type="presOf" srcId="{A403E6DC-C4F7-44A9-B5C4-9FC9314E61A2}" destId="{524CEBAD-760A-4178-877F-F81029B2FC09}" srcOrd="0" destOrd="0" presId="urn:microsoft.com/office/officeart/2005/8/layout/cycle1"/>
    <dgm:cxn modelId="{39D70C47-743E-4ACD-B34E-FD174FE08F5B}" type="presOf" srcId="{54B050C5-A94B-482D-8851-B53DAF8AFF7C}" destId="{029EC3BB-D2DB-4ECD-B0F6-5E01DFA64130}" srcOrd="0" destOrd="0" presId="urn:microsoft.com/office/officeart/2005/8/layout/cycle1"/>
    <dgm:cxn modelId="{95B55E6C-4E29-4988-9743-A1C0332456A5}" type="presOf" srcId="{AC649843-B930-4487-AA88-4492E2BCC367}" destId="{BEEA4B60-F620-4ECB-ACAE-7A414A7B6B5F}" srcOrd="0" destOrd="0" presId="urn:microsoft.com/office/officeart/2005/8/layout/cycle1"/>
    <dgm:cxn modelId="{7DAD5F4E-650F-4F1F-8666-1674F4B6FE17}" type="presOf" srcId="{BC8C07CE-7829-4719-8630-056293A821A4}" destId="{3684E934-D7AA-4A03-85E3-233093FEC5CF}" srcOrd="0" destOrd="0" presId="urn:microsoft.com/office/officeart/2005/8/layout/cycle1"/>
    <dgm:cxn modelId="{A5139952-6614-40A1-B94C-95DE4AC7DFB1}" type="presOf" srcId="{A4E09430-03FE-426B-970D-63E8EF1D97DA}" destId="{53E9E9F9-0851-4A25-B502-CD0637EC2E6F}" srcOrd="0" destOrd="0" presId="urn:microsoft.com/office/officeart/2005/8/layout/cycle1"/>
    <dgm:cxn modelId="{BEB0EB77-361D-432F-AFAA-B54C28C2C5EB}" srcId="{BC8C07CE-7829-4719-8630-056293A821A4}" destId="{A4E09430-03FE-426B-970D-63E8EF1D97DA}" srcOrd="4" destOrd="0" parTransId="{D60DF30B-9983-4090-A716-BC824CBFBE92}" sibTransId="{A403E6DC-C4F7-44A9-B5C4-9FC9314E61A2}"/>
    <dgm:cxn modelId="{F830E67D-0B2F-418D-B083-912A1D66FEE9}" srcId="{BC8C07CE-7829-4719-8630-056293A821A4}" destId="{0A964F22-C145-4558-B002-3F3ADEA71CD2}" srcOrd="0" destOrd="0" parTransId="{A9B0A684-818D-444C-9A7B-5E1EBD0A43FE}" sibTransId="{54B050C5-A94B-482D-8851-B53DAF8AFF7C}"/>
    <dgm:cxn modelId="{2BE44580-00CD-41DA-9D42-11EFEEB7AF52}" type="presOf" srcId="{0BA161D7-22F6-46F4-9905-E6CED36D8AE7}" destId="{7AF84147-1C59-46E2-B701-6B336044C58A}" srcOrd="0" destOrd="0" presId="urn:microsoft.com/office/officeart/2005/8/layout/cycle1"/>
    <dgm:cxn modelId="{FD4588A3-11D3-4115-B3E2-0E2A3FE03B07}" type="presOf" srcId="{5FC61340-8A3D-4D38-B851-A29E77018197}" destId="{CF848404-443D-4620-8DBE-8FBBB7E3627D}" srcOrd="0" destOrd="0" presId="urn:microsoft.com/office/officeart/2005/8/layout/cycle1"/>
    <dgm:cxn modelId="{452BC0AE-D558-42AD-8DAF-CC5EB1C59D50}" type="presOf" srcId="{D7DF6387-D3A2-458B-95C0-7BBE7BF0AE4D}" destId="{CCE1ED56-24DD-45B0-A546-EB02A2312C43}" srcOrd="0" destOrd="0" presId="urn:microsoft.com/office/officeart/2005/8/layout/cycle1"/>
    <dgm:cxn modelId="{17F32FCE-CC30-49CD-83A4-525607900C48}" type="presOf" srcId="{0A964F22-C145-4558-B002-3F3ADEA71CD2}" destId="{32E75112-893F-4F3B-A700-B20FC22B3E4E}" srcOrd="0" destOrd="0" presId="urn:microsoft.com/office/officeart/2005/8/layout/cycle1"/>
    <dgm:cxn modelId="{1452AFDA-03C9-4303-A6C4-B946E1608432}" type="presOf" srcId="{F2483071-A314-4873-987B-45101C62E298}" destId="{33917F34-AF1F-4B99-98D7-CAB5D9FACB1A}" srcOrd="0" destOrd="0" presId="urn:microsoft.com/office/officeart/2005/8/layout/cycle1"/>
    <dgm:cxn modelId="{3860C9E9-D909-416D-976F-C85A0923BE34}" srcId="{BC8C07CE-7829-4719-8630-056293A821A4}" destId="{86C8F38E-01DF-46D0-8C08-1DCB1DE7F7EA}" srcOrd="1" destOrd="0" parTransId="{0A7D8047-E50B-451E-ADF2-2C55DCDE1671}" sibTransId="{5FC61340-8A3D-4D38-B851-A29E77018197}"/>
    <dgm:cxn modelId="{1C6888FD-936F-4865-8E3C-81BAB0EB0DAB}" srcId="{BC8C07CE-7829-4719-8630-056293A821A4}" destId="{0BA161D7-22F6-46F4-9905-E6CED36D8AE7}" srcOrd="5" destOrd="0" parTransId="{66C3A67D-8020-46FD-B7C6-1E6F103E4027}" sibTransId="{AC649843-B930-4487-AA88-4492E2BCC367}"/>
    <dgm:cxn modelId="{81BD92A0-FAA0-4A2B-97D2-52757D54F71D}" type="presParOf" srcId="{3684E934-D7AA-4A03-85E3-233093FEC5CF}" destId="{B67CFED2-961E-4BDA-A4D1-DDB618E1CD84}" srcOrd="0" destOrd="0" presId="urn:microsoft.com/office/officeart/2005/8/layout/cycle1"/>
    <dgm:cxn modelId="{B220A27A-AAE2-4793-BBA6-D950355C9F85}" type="presParOf" srcId="{3684E934-D7AA-4A03-85E3-233093FEC5CF}" destId="{32E75112-893F-4F3B-A700-B20FC22B3E4E}" srcOrd="1" destOrd="0" presId="urn:microsoft.com/office/officeart/2005/8/layout/cycle1"/>
    <dgm:cxn modelId="{26671602-936D-442A-ACF8-22B95BD70821}" type="presParOf" srcId="{3684E934-D7AA-4A03-85E3-233093FEC5CF}" destId="{029EC3BB-D2DB-4ECD-B0F6-5E01DFA64130}" srcOrd="2" destOrd="0" presId="urn:microsoft.com/office/officeart/2005/8/layout/cycle1"/>
    <dgm:cxn modelId="{E6BAE821-BB02-46CD-A676-9B37A006F1EB}" type="presParOf" srcId="{3684E934-D7AA-4A03-85E3-233093FEC5CF}" destId="{E2128824-36C6-46BF-BCC5-533BEF2959B6}" srcOrd="3" destOrd="0" presId="urn:microsoft.com/office/officeart/2005/8/layout/cycle1"/>
    <dgm:cxn modelId="{4089F1EF-A63F-43CF-97DE-2107A0F059A1}" type="presParOf" srcId="{3684E934-D7AA-4A03-85E3-233093FEC5CF}" destId="{2F64F5E8-3AD9-4006-A4E8-29C4644CD181}" srcOrd="4" destOrd="0" presId="urn:microsoft.com/office/officeart/2005/8/layout/cycle1"/>
    <dgm:cxn modelId="{0A299FC1-BAA5-4617-A0B3-35BC40703568}" type="presParOf" srcId="{3684E934-D7AA-4A03-85E3-233093FEC5CF}" destId="{CF848404-443D-4620-8DBE-8FBBB7E3627D}" srcOrd="5" destOrd="0" presId="urn:microsoft.com/office/officeart/2005/8/layout/cycle1"/>
    <dgm:cxn modelId="{DCAF4281-540F-4A57-9A2D-3CE5D5038808}" type="presParOf" srcId="{3684E934-D7AA-4A03-85E3-233093FEC5CF}" destId="{D30158A6-9A29-4778-A384-ACAC4A269951}" srcOrd="6" destOrd="0" presId="urn:microsoft.com/office/officeart/2005/8/layout/cycle1"/>
    <dgm:cxn modelId="{9311116E-4A13-4AF8-BC87-1534C31D3F9D}" type="presParOf" srcId="{3684E934-D7AA-4A03-85E3-233093FEC5CF}" destId="{CCE1ED56-24DD-45B0-A546-EB02A2312C43}" srcOrd="7" destOrd="0" presId="urn:microsoft.com/office/officeart/2005/8/layout/cycle1"/>
    <dgm:cxn modelId="{21F3C79B-7B45-4EE0-B663-ADA522D50294}" type="presParOf" srcId="{3684E934-D7AA-4A03-85E3-233093FEC5CF}" destId="{33917F34-AF1F-4B99-98D7-CAB5D9FACB1A}" srcOrd="8" destOrd="0" presId="urn:microsoft.com/office/officeart/2005/8/layout/cycle1"/>
    <dgm:cxn modelId="{3555B8EF-965C-49D2-8848-7B650C01549D}" type="presParOf" srcId="{3684E934-D7AA-4A03-85E3-233093FEC5CF}" destId="{97E169FB-7F2A-40F7-9D3D-FC49BC95D7CB}" srcOrd="9" destOrd="0" presId="urn:microsoft.com/office/officeart/2005/8/layout/cycle1"/>
    <dgm:cxn modelId="{514A175D-AC96-4DBA-BDDA-0E40BC3CA40E}" type="presParOf" srcId="{3684E934-D7AA-4A03-85E3-233093FEC5CF}" destId="{66B95626-5498-40B9-909A-10DF84F0582C}" srcOrd="10" destOrd="0" presId="urn:microsoft.com/office/officeart/2005/8/layout/cycle1"/>
    <dgm:cxn modelId="{E625C4B2-EC08-4D25-AF1A-231D7BA9DB05}" type="presParOf" srcId="{3684E934-D7AA-4A03-85E3-233093FEC5CF}" destId="{2BDCC07A-2524-4734-ABD2-D101AF87D734}" srcOrd="11" destOrd="0" presId="urn:microsoft.com/office/officeart/2005/8/layout/cycle1"/>
    <dgm:cxn modelId="{B44634FE-11D7-4D1E-B8AB-A73F98EE0D30}" type="presParOf" srcId="{3684E934-D7AA-4A03-85E3-233093FEC5CF}" destId="{8886BB47-6973-4DF2-835E-B5D905710A5E}" srcOrd="12" destOrd="0" presId="urn:microsoft.com/office/officeart/2005/8/layout/cycle1"/>
    <dgm:cxn modelId="{8EBDEE95-A201-4F70-A69C-0C8089FB6543}" type="presParOf" srcId="{3684E934-D7AA-4A03-85E3-233093FEC5CF}" destId="{53E9E9F9-0851-4A25-B502-CD0637EC2E6F}" srcOrd="13" destOrd="0" presId="urn:microsoft.com/office/officeart/2005/8/layout/cycle1"/>
    <dgm:cxn modelId="{0AF9AF47-0172-4EBE-9E43-1E640CC3FEBB}" type="presParOf" srcId="{3684E934-D7AA-4A03-85E3-233093FEC5CF}" destId="{524CEBAD-760A-4178-877F-F81029B2FC09}" srcOrd="14" destOrd="0" presId="urn:microsoft.com/office/officeart/2005/8/layout/cycle1"/>
    <dgm:cxn modelId="{F2B6E96B-9B26-4148-8A29-FF7AAD0CB1D4}" type="presParOf" srcId="{3684E934-D7AA-4A03-85E3-233093FEC5CF}" destId="{28F1C3D3-50E0-4513-89A8-7EE8E345AD6F}" srcOrd="15" destOrd="0" presId="urn:microsoft.com/office/officeart/2005/8/layout/cycle1"/>
    <dgm:cxn modelId="{C7484D3A-D314-4936-9BCE-7085060B7FB7}" type="presParOf" srcId="{3684E934-D7AA-4A03-85E3-233093FEC5CF}" destId="{7AF84147-1C59-46E2-B701-6B336044C58A}" srcOrd="16" destOrd="0" presId="urn:microsoft.com/office/officeart/2005/8/layout/cycle1"/>
    <dgm:cxn modelId="{B8DCBE0B-E841-4626-8010-28CD77EA4F82}" type="presParOf" srcId="{3684E934-D7AA-4A03-85E3-233093FEC5CF}" destId="{BEEA4B60-F620-4ECB-ACAE-7A414A7B6B5F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75112-893F-4F3B-A700-B20FC22B3E4E}">
      <dsp:nvSpPr>
        <dsp:cNvPr id="0" name=""/>
        <dsp:cNvSpPr/>
      </dsp:nvSpPr>
      <dsp:spPr>
        <a:xfrm>
          <a:off x="3560197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1. Krvna plazma iz krvnih kapilar</a:t>
          </a:r>
        </a:p>
      </dsp:txBody>
      <dsp:txXfrm>
        <a:off x="3560197" y="10416"/>
        <a:ext cx="830460" cy="830460"/>
      </dsp:txXfrm>
    </dsp:sp>
    <dsp:sp modelId="{029EC3BB-D2DB-4ECD-B0F6-5E01DFA64130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4F5E8-3AD9-4006-A4E8-29C4644CD181}">
      <dsp:nvSpPr>
        <dsp:cNvPr id="0" name=""/>
        <dsp:cNvSpPr/>
      </dsp:nvSpPr>
      <dsp:spPr>
        <a:xfrm>
          <a:off x="4487625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2. Obliva celice  </a:t>
          </a:r>
        </a:p>
      </dsp:txBody>
      <dsp:txXfrm>
        <a:off x="4487625" y="1616769"/>
        <a:ext cx="830460" cy="830460"/>
      </dsp:txXfrm>
    </dsp:sp>
    <dsp:sp modelId="{CF848404-443D-4620-8DBE-8FBBB7E3627D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1ED56-24DD-45B0-A546-EB02A2312C43}">
      <dsp:nvSpPr>
        <dsp:cNvPr id="0" name=""/>
        <dsp:cNvSpPr/>
      </dsp:nvSpPr>
      <dsp:spPr>
        <a:xfrm>
          <a:off x="3560197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3. Limfne žilice</a:t>
          </a:r>
        </a:p>
      </dsp:txBody>
      <dsp:txXfrm>
        <a:off x="3560197" y="3223122"/>
        <a:ext cx="830460" cy="830460"/>
      </dsp:txXfrm>
    </dsp:sp>
    <dsp:sp modelId="{33917F34-AF1F-4B99-98D7-CAB5D9FACB1A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95626-5498-40B9-909A-10DF84F0582C}">
      <dsp:nvSpPr>
        <dsp:cNvPr id="0" name=""/>
        <dsp:cNvSpPr/>
      </dsp:nvSpPr>
      <dsp:spPr>
        <a:xfrm>
          <a:off x="1705341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4. Limfne žleze</a:t>
          </a:r>
        </a:p>
      </dsp:txBody>
      <dsp:txXfrm>
        <a:off x="1705341" y="3223122"/>
        <a:ext cx="830460" cy="830460"/>
      </dsp:txXfrm>
    </dsp:sp>
    <dsp:sp modelId="{2BDCC07A-2524-4734-ABD2-D101AF87D734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9E9F9-0851-4A25-B502-CD0637EC2E6F}">
      <dsp:nvSpPr>
        <dsp:cNvPr id="0" name=""/>
        <dsp:cNvSpPr/>
      </dsp:nvSpPr>
      <dsp:spPr>
        <a:xfrm>
          <a:off x="777913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5. Vene</a:t>
          </a:r>
        </a:p>
      </dsp:txBody>
      <dsp:txXfrm>
        <a:off x="777913" y="1616769"/>
        <a:ext cx="830460" cy="830460"/>
      </dsp:txXfrm>
    </dsp:sp>
    <dsp:sp modelId="{524CEBAD-760A-4178-877F-F81029B2FC09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84147-1C59-46E2-B701-6B336044C58A}">
      <dsp:nvSpPr>
        <dsp:cNvPr id="0" name=""/>
        <dsp:cNvSpPr/>
      </dsp:nvSpPr>
      <dsp:spPr>
        <a:xfrm>
          <a:off x="1705341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6. Srce</a:t>
          </a:r>
        </a:p>
      </dsp:txBody>
      <dsp:txXfrm>
        <a:off x="1705341" y="10416"/>
        <a:ext cx="830460" cy="830460"/>
      </dsp:txXfrm>
    </dsp:sp>
    <dsp:sp modelId="{BEEA4B60-F620-4ECB-ACAE-7A414A7B6B5F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E1D7FBEF-9A56-4092-8632-BEF85A1CF9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992579A1-FB87-467D-AA01-B20E130D99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4C9E8A-A426-4FC1-90A7-4EAF4473680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F7DC6C89-3F77-43F7-8FF1-5F3D21325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3D5B18DA-D912-4E93-BBC5-BF09C50B6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AD1AC13-22D1-436A-B4F7-E39019EA4E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B9874CF-74D9-45D1-8F40-5E714194B9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AC94A3-7AAE-4DB4-96DE-E81ED1EE3AE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827282AC-CEE6-47C6-9B7A-65DB01B7D3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C5C01E43-A93F-4770-8A44-F99DCC2664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6388" name="Ograda številke diapozitiva 3">
            <a:extLst>
              <a:ext uri="{FF2B5EF4-FFF2-40B4-BE49-F238E27FC236}">
                <a16:creationId xmlns:a16="http://schemas.microsoft.com/office/drawing/2014/main" id="{281B8F58-1912-40A2-87E9-F2EAFFE93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4027231-EB92-49C4-9E3F-1162F6073CF7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CBCFE32C-14B3-49F5-9126-228397A340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69CFF5C7-086F-416B-A3BA-75F49BED39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81E9A076-7BDD-4973-8882-9A1AF664C7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6CCA1FE-E697-4AA0-BB22-45699CD2C818}" type="slidenum">
              <a:rPr lang="sl-SI" altLang="sl-SI">
                <a:latin typeface="Calibri" panose="020F0502020204030204" pitchFamily="34" charset="0"/>
              </a:rPr>
              <a:pPr/>
              <a:t>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152F-BD43-4229-8404-61B7082F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40CF-2305-4AE7-BB37-B7497C2C089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9C023-32C6-4B71-AD61-C6627AE4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D57B-5D10-403A-AEC1-0EB8AAA1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35B1-E341-4A47-8B2F-59BF06DC71C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2090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FEE4D-8349-446A-89AA-7AC0E8FE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2524-8AE5-4E26-AEF6-88583C4166B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F6909-95C9-4E39-9768-C2B7869A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FE71-7F11-448F-93B0-E45F9C64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9213-2406-4ADC-9528-E17F4D099A9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22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12A16-96A2-48BE-BCBD-D671D9DC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6367-1C26-4F08-B896-32091B5C525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C291-4721-4941-AEC8-9ED91A93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16D83-E641-42B4-8F85-ACD9AA65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C3EC4-89F1-4B36-8EFB-B3058E5EDE3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7330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4C845-358B-422C-96BA-D10D98D3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C70ED-02D2-489E-A96F-A3114DD0F17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70FE9-F431-4ABC-8981-181C2AC5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B468D-889C-4646-A317-CAB8FF55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9AFD7-D8CF-40BA-B156-6148BB174E4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5589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F7E7B-5FB4-473C-9EDC-AB5B966A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5E64-94FF-457F-82E5-A168C7C73AE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5130-046C-40D5-9990-FD215F65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3F9F1-E2A4-4116-9BBD-FE70E32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991EA-A870-4A58-9BC4-33093FD2B4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5158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0DE449-513B-4192-9709-7CD2CAFA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FA89-27DB-42C9-B9B8-2C38D67E8053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7FE7E8-3944-45FE-B4FA-6EE15DF9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BFC7A9-75F7-4D11-85CC-AEB9AA31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C6E39-7DE3-4FD8-99FF-45EDCC517D7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2247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30DCCF-6892-441E-B9C4-EF81A348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0119-C4B6-4FBA-8232-E32481B51EC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D7937-47F3-44DB-BA3F-3E9217A0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7A4614-E7DB-4D52-8D30-6EFD626D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6A11-F483-47B5-A2C6-8EC78E7F41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694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DE77FD3-B237-4A7E-9CB0-98AA2EB0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F279-C16C-44CC-83AF-DC09EAAF782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4CECCB-4B87-45FC-B286-B277592F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9647EEB-1DEE-41E8-9F51-A6BE1945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1807-4CF0-4D49-86AB-B89F02D6CAA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711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03577A-B4C1-4AE3-ADB9-70A2EBB0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325A-119A-4A63-8638-706D20C0B18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A2EE76-9F13-4CB8-B85D-01BC9263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9278F0-54CC-4BF8-A654-D7CCCC43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FA4E2-DE74-4328-B8B9-8E0EE6F10B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2150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2A49A5-ACC7-440D-81FA-7E24CD16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C76C-CB2C-4614-8924-8747BBDAF38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664F2B-1767-4329-8143-0769129D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7BC83-230C-49F8-B74A-580C41FD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F894-E267-4879-ADAD-36B139B0DDA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091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>
            <a:extLst>
              <a:ext uri="{FF2B5EF4-FFF2-40B4-BE49-F238E27FC236}">
                <a16:creationId xmlns:a16="http://schemas.microsoft.com/office/drawing/2014/main" id="{D7B93628-18E0-4F58-AF01-214C3BCBA22D}"/>
              </a:ext>
            </a:extLst>
          </p:cNvPr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02498C8-2272-4851-94A3-CBA98F6962FE}"/>
                </a:ext>
              </a:extLst>
            </p:cNvPr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4233748-1D60-471C-868D-1BEA370F6DBA}"/>
                </a:ext>
              </a:extLst>
            </p:cNvPr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597F472-587C-4AF6-B8E5-5436519C2616}"/>
                </a:ext>
              </a:extLst>
            </p:cNvPr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582DF3-04DC-443C-9D6F-26264EFFC07C}"/>
                </a:ext>
              </a:extLst>
            </p:cNvPr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10F41E6-1186-4320-BB79-0B5D0A07BA5E}"/>
                </a:ext>
              </a:extLst>
            </p:cNvPr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A1300BE-5BF8-4B9B-A991-E1566439A905}"/>
                </a:ext>
              </a:extLst>
            </p:cNvPr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722E83C-0EC3-44B9-A610-0F9AFDA59BF6}"/>
                </a:ext>
              </a:extLst>
            </p:cNvPr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D92A6-525D-49BD-8FFF-F1917CE64476}"/>
                </a:ext>
              </a:extLst>
            </p:cNvPr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D69C2AD8-B3F8-41B3-8E68-6EE948CCF69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FF24-774B-4562-B4DC-742AE6B68DA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3ADFB9E9-F17E-4777-9799-4F37899F599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DF8DCC3B-D871-4EDC-8E13-0832864240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8110D72-A6F0-4D02-B627-E1331D29F2E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7704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39321"/>
            </a:gs>
            <a:gs pos="100000">
              <a:srgbClr val="D03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>
            <a:extLst>
              <a:ext uri="{FF2B5EF4-FFF2-40B4-BE49-F238E27FC236}">
                <a16:creationId xmlns:a16="http://schemas.microsoft.com/office/drawing/2014/main" id="{D299734C-0726-4A00-B1B8-12F4DDF47CE8}"/>
              </a:ext>
            </a:extLst>
          </p:cNvPr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E8E71A3-530F-47A6-A646-5EC0FF47FA03}"/>
              </a:ext>
            </a:extLst>
          </p:cNvPr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27B275-79FF-4D6D-BF36-B0548FEBD9B4}"/>
              </a:ext>
            </a:extLst>
          </p:cNvPr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326176B-3F17-4412-8DB3-F9681B0CC13F}"/>
              </a:ext>
            </a:extLst>
          </p:cNvPr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C2CC9F3-18BB-44CE-A288-E89B68779CBE}"/>
              </a:ext>
            </a:extLst>
          </p:cNvPr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136A7F4B-CE7F-4319-9320-E90222448911}"/>
              </a:ext>
            </a:extLst>
          </p:cNvPr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82D987C9-E250-4079-855F-865984D74800}"/>
              </a:ext>
            </a:extLst>
          </p:cNvPr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08B8C561-A90D-488E-A175-55A7518E3AD1}"/>
              </a:ext>
            </a:extLst>
          </p:cNvPr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B968E6A-AA98-4505-AF86-E365B853589A}"/>
              </a:ext>
            </a:extLst>
          </p:cNvPr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9A067915-FE7F-409D-A3F9-59A3A35B3CF2}"/>
              </a:ext>
            </a:extLst>
          </p:cNvPr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FFE25BCB-C97B-4ED6-A254-4D2997BC5903}"/>
              </a:ext>
            </a:extLst>
          </p:cNvPr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684FF45B-A1C4-4034-9AB9-F90E72325F53}"/>
              </a:ext>
            </a:extLst>
          </p:cNvPr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E0C705F-706D-4D88-8EA0-DF270D20C5C2}"/>
              </a:ext>
            </a:extLst>
          </p:cNvPr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999BF1DB-7159-441C-8204-E98240355170}"/>
              </a:ext>
            </a:extLst>
          </p:cNvPr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F13BC087-6774-453A-BDD4-CCF0D4D63DC1}"/>
              </a:ext>
            </a:extLst>
          </p:cNvPr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FAB6AB6-70A3-4975-A311-FF73F8533352}"/>
              </a:ext>
            </a:extLst>
          </p:cNvPr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883182D-FEBB-46DD-888F-D08F1276E94E}"/>
              </a:ext>
            </a:extLst>
          </p:cNvPr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96512B1-DE82-4F37-B96A-278CDDAA2F36}"/>
              </a:ext>
            </a:extLst>
          </p:cNvPr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6ED2978-84AC-4295-A3A9-3F67D11E23AD}"/>
              </a:ext>
            </a:extLst>
          </p:cNvPr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AD5999B-A982-44FD-8226-5865F9909027}"/>
              </a:ext>
            </a:extLst>
          </p:cNvPr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7A91930-AEF9-4B84-BD3D-2375EE33131D}"/>
              </a:ext>
            </a:extLst>
          </p:cNvPr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5D80DB91-C73B-4EFD-9900-2D5ADADACFB5}"/>
              </a:ext>
            </a:extLst>
          </p:cNvPr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0680F83B-0AF9-4E20-902F-EBCF70840D21}"/>
              </a:ext>
            </a:extLst>
          </p:cNvPr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CAC25D11-749B-4DB4-866D-EC9D6713EE11}"/>
              </a:ext>
            </a:extLst>
          </p:cNvPr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F4F6708F-EDF2-4FE8-BF88-B6464F92C96E}"/>
              </a:ext>
            </a:extLst>
          </p:cNvPr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CA73CFC8-DA8D-4558-BB60-9FC6BA4D32C5}"/>
              </a:ext>
            </a:extLst>
          </p:cNvPr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011EE38F-C661-45D5-808A-F39D118D258A}"/>
              </a:ext>
            </a:extLst>
          </p:cNvPr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6EA9994-E61C-4492-9229-51DE511479A2}"/>
              </a:ext>
            </a:extLst>
          </p:cNvPr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D865B1B-D0B3-4A7F-8C1C-D5EFACDEBEEC}"/>
              </a:ext>
            </a:extLst>
          </p:cNvPr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5D8EBCF-7C67-4E70-9D44-BC9DC3DE2F7F}"/>
              </a:ext>
            </a:extLst>
          </p:cNvPr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ECC41F9-482A-4271-80F8-0957D0D534DE}"/>
              </a:ext>
            </a:extLst>
          </p:cNvPr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736CBA4-5B41-4A78-A7EF-A1389F52B5C1}"/>
              </a:ext>
            </a:extLst>
          </p:cNvPr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36EF8C7-FEEF-4F4F-812B-F5F12102E9C2}"/>
              </a:ext>
            </a:extLst>
          </p:cNvPr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0E68877C-960F-4C07-96EA-30899E4C9EBC}"/>
              </a:ext>
            </a:extLst>
          </p:cNvPr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4BB20EF8-69A5-492B-A8EF-715A5CDBDC31}"/>
              </a:ext>
            </a:extLst>
          </p:cNvPr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9063A61-19BF-4856-8A95-346552FF33D6}"/>
              </a:ext>
            </a:extLst>
          </p:cNvPr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16DEB833-DE7C-4857-9048-1ED64DCACF51}"/>
              </a:ext>
            </a:extLst>
          </p:cNvPr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52FEA0E8-FDBA-42C6-9ADB-AC5018017756}"/>
              </a:ext>
            </a:extLst>
          </p:cNvPr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9B85AAE-A08B-4A78-8D88-80DA171E1570}"/>
              </a:ext>
            </a:extLst>
          </p:cNvPr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B0C881F-1925-47B6-9A85-1B763C16C545}"/>
              </a:ext>
            </a:extLst>
          </p:cNvPr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76147008-7884-4D96-8EBB-618DBE1A8881}"/>
              </a:ext>
            </a:extLst>
          </p:cNvPr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D4784AAD-FF90-4E66-871E-652632BF0100}"/>
              </a:ext>
            </a:extLst>
          </p:cNvPr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9E9E8B77-4268-40A2-815C-AF8F386D5600}"/>
              </a:ext>
            </a:extLst>
          </p:cNvPr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12314F0-34BE-44FB-965F-9A1C2B653DEF}"/>
              </a:ext>
            </a:extLst>
          </p:cNvPr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22D9FDD-885C-40CB-9AB8-D1BFCAA44753}"/>
              </a:ext>
            </a:extLst>
          </p:cNvPr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D28FA93-02AC-425C-9D7A-20D5461CCAE8}"/>
              </a:ext>
            </a:extLst>
          </p:cNvPr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D611442-9B48-4320-A8A0-EBA5A5D8358D}"/>
              </a:ext>
            </a:extLst>
          </p:cNvPr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E5FA727-67E6-4761-BDDE-9ACB2338CBD7}"/>
              </a:ext>
            </a:extLst>
          </p:cNvPr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AB753D81-79AA-4742-8CE2-C03760B8A1D6}"/>
              </a:ext>
            </a:extLst>
          </p:cNvPr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9" name="Title Placeholder 1">
            <a:extLst>
              <a:ext uri="{FF2B5EF4-FFF2-40B4-BE49-F238E27FC236}">
                <a16:creationId xmlns:a16="http://schemas.microsoft.com/office/drawing/2014/main" id="{73D0EF0C-D5B4-4CEC-978F-5471EAE42D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160" name="Text Placeholder 2">
            <a:extLst>
              <a:ext uri="{FF2B5EF4-FFF2-40B4-BE49-F238E27FC236}">
                <a16:creationId xmlns:a16="http://schemas.microsoft.com/office/drawing/2014/main" id="{41593A93-9356-49AF-8516-D4CB4EE11B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15299-ED57-44BC-8EE5-F33B1A477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F39BD9-3FEC-4038-9A3D-53405BA3E8B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1A4C-36F7-4075-9091-28D964C73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B8A5D-09EF-4348-B71D-088284CE0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latin typeface="Verdana" panose="020B0604030504040204" pitchFamily="34" charset="0"/>
              </a:defRPr>
            </a:lvl1pPr>
          </a:lstStyle>
          <a:p>
            <a:fld id="{641A169A-A7C1-42F6-9BF2-1A6F3552401A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328F0CE-FBB4-4DC1-8CCE-CCD2F92100DE}"/>
              </a:ext>
            </a:extLst>
          </p:cNvPr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91D8E44-8EF4-4D7D-9985-03572D97D0F2}"/>
              </a:ext>
            </a:extLst>
          </p:cNvPr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CCF9690-C59D-490F-87A5-9307D305C15A}"/>
              </a:ext>
            </a:extLst>
          </p:cNvPr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38ED21E-027A-45F4-A78B-D323C7E4315A}"/>
              </a:ext>
            </a:extLst>
          </p:cNvPr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1B74E1D-6977-4EFB-8962-20C5B206EF6F}"/>
              </a:ext>
            </a:extLst>
          </p:cNvPr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E0B2635-94CB-41E7-96D8-73FF866720D5}"/>
              </a:ext>
            </a:extLst>
          </p:cNvPr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E604D10-3AE9-434D-96CB-476273A77CCE}"/>
              </a:ext>
            </a:extLst>
          </p:cNvPr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2D6B179-C4E8-41AD-AC48-ADC5FE79FE02}"/>
              </a:ext>
            </a:extLst>
          </p:cNvPr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11FB54F-8F85-425A-A1B3-BA0D4ECE8150}"/>
              </a:ext>
            </a:extLst>
          </p:cNvPr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7" r:id="rId9"/>
    <p:sldLayoutId id="2147483765" r:id="rId10"/>
    <p:sldLayoutId id="2147483766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stvena.info/" TargetMode="External"/><Relationship Id="rId2" Type="http://schemas.openxmlformats.org/officeDocument/2006/relationships/hyperlink" Target="http://vizita.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72E4258B-313E-4DB5-A7FB-82ABDF529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LIMFA</a:t>
            </a:r>
            <a:endParaRPr lang="en-US" altLang="sl-SI">
              <a:cs typeface="Trebuchet MS" panose="020B0603020202020204" pitchFamily="34" charset="0"/>
            </a:endParaRPr>
          </a:p>
        </p:txBody>
      </p:sp>
      <p:sp>
        <p:nvSpPr>
          <p:cNvPr id="3075" name="Podnaslov 2">
            <a:extLst>
              <a:ext uri="{FF2B5EF4-FFF2-40B4-BE49-F238E27FC236}">
                <a16:creationId xmlns:a16="http://schemas.microsoft.com/office/drawing/2014/main" id="{C4E63A26-D09E-4E99-B23D-56D24E450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3144837"/>
          </a:xfrm>
        </p:spPr>
        <p:txBody>
          <a:bodyPr/>
          <a:lstStyle/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 algn="r"/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41C62A4A-B7E7-4C1C-BBAC-BF43E998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MANDLJI-NEBNICE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B411F70-2450-4C7E-B313-C0E0D7D8C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Skupek limfnega tkiva na zadajšnjem delu ustne votline,</a:t>
            </a:r>
          </a:p>
          <a:p>
            <a:r>
              <a:rPr lang="sl-SI" altLang="sl-SI"/>
              <a:t>Ležijo tudi ob korenu jezika,</a:t>
            </a:r>
          </a:p>
          <a:p>
            <a:r>
              <a:rPr lang="sl-SI" altLang="sl-SI"/>
              <a:t>Sodelujejo pri zaščiti žrela in dihalnih poti pred okužbami,</a:t>
            </a:r>
          </a:p>
          <a:p>
            <a:r>
              <a:rPr lang="sl-SI" altLang="sl-SI"/>
              <a:t>Povsem se razvijejo v otroštvu,</a:t>
            </a:r>
          </a:p>
          <a:p>
            <a:r>
              <a:rPr lang="sl-SI" altLang="sl-SI"/>
              <a:t>V njih velikokrat nastanejo vnetja, zato jih pogosto odstranjujejo.  </a:t>
            </a:r>
          </a:p>
          <a:p>
            <a:endParaRPr lang="sl-SI" altLang="sl-SI"/>
          </a:p>
        </p:txBody>
      </p:sp>
      <p:pic>
        <p:nvPicPr>
          <p:cNvPr id="5122" name="Picture 2" descr="img">
            <a:extLst>
              <a:ext uri="{FF2B5EF4-FFF2-40B4-BE49-F238E27FC236}">
                <a16:creationId xmlns:a16="http://schemas.microsoft.com/office/drawing/2014/main" id="{E987A555-851F-4CA7-B807-FAF294AED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41243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8D1B812F-7DD6-4256-8CD9-691A1688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BOLEZNI LIMFNEGA SISTEMA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9219C4B-A311-4B00-8D8E-2D0BA31B4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Limfedem – nenormalno zbiranje medcelične tekočine zaradi motenj limfnega obtoka,</a:t>
            </a:r>
          </a:p>
          <a:p>
            <a:r>
              <a:rPr lang="sl-SI" altLang="sl-SI"/>
              <a:t>Rak limfe – najpogostejši je pri ženskah, najprej se pojavi na dojkah, </a:t>
            </a:r>
          </a:p>
          <a:p>
            <a:r>
              <a:rPr lang="sl-SI" altLang="sl-SI"/>
              <a:t>Hodgkinova bolezen – bolezen prizadane predvsem moške nad petdesetim letom starost, simptomi bolezni so podobni gripi, pri bolezni nastajajo otekline v predelu bezgavk.</a:t>
            </a:r>
          </a:p>
        </p:txBody>
      </p:sp>
      <p:pic>
        <p:nvPicPr>
          <p:cNvPr id="1026" name="Picture 2" descr="http://www.mitral.si/datoteke/uploaded_files/794d804bcc.jpg">
            <a:extLst>
              <a:ext uri="{FF2B5EF4-FFF2-40B4-BE49-F238E27FC236}">
                <a16:creationId xmlns:a16="http://schemas.microsoft.com/office/drawing/2014/main" id="{C9A9DA04-F4CB-4357-88A7-8D2B8FD59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3675"/>
            <a:ext cx="1906588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://www.dnevnik.si/uploads/image_cache/4d3b6a159c3698d55907b786e9c83ba4.jpeg">
            <a:extLst>
              <a:ext uri="{FF2B5EF4-FFF2-40B4-BE49-F238E27FC236}">
                <a16:creationId xmlns:a16="http://schemas.microsoft.com/office/drawing/2014/main" id="{0FCA34C8-0FFE-4FA9-87EE-F984BCE2E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8" y="1143000"/>
            <a:ext cx="35242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http://diseaseandsymptoms.com/wp-content/uploads/2010/04/hodgkins-disease-pictures.jpg">
            <a:extLst>
              <a:ext uri="{FF2B5EF4-FFF2-40B4-BE49-F238E27FC236}">
                <a16:creationId xmlns:a16="http://schemas.microsoft.com/office/drawing/2014/main" id="{9E0BAD33-081C-4029-BBEC-7CE4FBABB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41910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330EA20-5696-4401-A162-5C7605FB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VIRI: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67888F83-3E8D-44D6-9EF2-3C4931001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David Burnie, Leksikon človeškega telesa, Mladinska Knjiga, Ljubljana 1999.</a:t>
            </a:r>
          </a:p>
          <a:p>
            <a:r>
              <a:rPr lang="sl-SI" altLang="sl-SI"/>
              <a:t>Michaud Ellen, Moč naravne odpornosti, Domus, Ljubljana 1991.</a:t>
            </a:r>
          </a:p>
          <a:p>
            <a:r>
              <a:rPr lang="sl-SI" altLang="sl-SI"/>
              <a:t>Peter Stušek, Biologija človeka, DZS, Ljubljana 2001.</a:t>
            </a:r>
          </a:p>
          <a:p>
            <a:r>
              <a:rPr lang="sl-SI" altLang="sl-SI"/>
              <a:t>Marina Svečko, Biologija 9, DZS, Ljubljana 2006.</a:t>
            </a:r>
          </a:p>
          <a:p>
            <a:r>
              <a:rPr lang="sl-SI" altLang="sl-SI"/>
              <a:t> </a:t>
            </a:r>
            <a:r>
              <a:rPr lang="sl-SI" altLang="sl-SI">
                <a:hlinkClick r:id="rId2"/>
              </a:rPr>
              <a:t>http://vizita.si</a:t>
            </a:r>
            <a:r>
              <a:rPr lang="sl-SI" altLang="sl-SI"/>
              <a:t> (25. 2. 2011).</a:t>
            </a:r>
          </a:p>
          <a:p>
            <a:r>
              <a:rPr lang="sl-SI" altLang="sl-SI">
                <a:hlinkClick r:id="rId3"/>
              </a:rPr>
              <a:t> http://zdravstvena.info</a:t>
            </a:r>
            <a:r>
              <a:rPr lang="sl-SI" altLang="sl-SI"/>
              <a:t> (23. 2. 2011).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4BFFA7FF-4C0F-4AC0-BA62-2E7BC8D1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KAJ JE LIMFA?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82F5977-11BF-4CE1-850A-F9A527AA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Limfa je rumenkasta prosojna tekočina – mezga,</a:t>
            </a:r>
          </a:p>
          <a:p>
            <a:r>
              <a:rPr lang="sl-SI" altLang="sl-SI"/>
              <a:t>Medceličnih tekočin,</a:t>
            </a:r>
          </a:p>
          <a:p>
            <a:r>
              <a:rPr lang="sl-SI" altLang="sl-SI"/>
              <a:t>Sestavljena je iz razredčene krvne plazme z levkociti,</a:t>
            </a:r>
          </a:p>
          <a:p>
            <a:r>
              <a:rPr lang="sl-SI" altLang="sl-SI"/>
              <a:t>Limfa je poleg limfne žile, vranice, mandeljnov, priželjca in bezgavk eden od gradbenih delov Limfnega sistem.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CBAEF0D9-FF15-4CC9-A164-455D4404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LIMFOCITI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3C6A7F5-7200-4DFF-84B8-FB111F610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Limfociti so vrsta levkocitov, </a:t>
            </a:r>
          </a:p>
          <a:p>
            <a:r>
              <a:rPr lang="sl-SI" altLang="sl-SI"/>
              <a:t>Nastajajo v rdečem kostnem mozgu, vranici in bezgavkah,</a:t>
            </a:r>
          </a:p>
          <a:p>
            <a:r>
              <a:rPr lang="sl-SI" altLang="sl-SI"/>
              <a:t>Proizvajajo protitelesa,</a:t>
            </a:r>
          </a:p>
          <a:p>
            <a:r>
              <a:rPr lang="sl-SI" altLang="sl-SI"/>
              <a:t>Delimo jih na Limfocite T, limfocite B in naravne celice ubijalke,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3074" name="Picture 2" descr="Slika:SEM Lymphocyte.jpg">
            <a:extLst>
              <a:ext uri="{FF2B5EF4-FFF2-40B4-BE49-F238E27FC236}">
                <a16:creationId xmlns:a16="http://schemas.microsoft.com/office/drawing/2014/main" id="{90733ECC-38D9-446F-997C-3FD85A605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2672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FD2C2452-5016-4A67-87D1-8A10DFBB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LIMFNI SISTEM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549172A-3C47-45F8-83FD-BA9D99E8C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Del imunskega sistema,</a:t>
            </a:r>
          </a:p>
          <a:p>
            <a:r>
              <a:rPr lang="sl-SI" altLang="sl-SI"/>
              <a:t>Eden najpomembnejših sistemov v našem telesu,</a:t>
            </a:r>
          </a:p>
          <a:p>
            <a:r>
              <a:rPr lang="sl-SI" altLang="sl-SI"/>
              <a:t>Prepleten je po celotnem telesu,</a:t>
            </a:r>
          </a:p>
          <a:p>
            <a:r>
              <a:rPr lang="sl-SI" altLang="sl-SI"/>
              <a:t>Imamo ga le vretenčarji.</a:t>
            </a:r>
          </a:p>
          <a:p>
            <a:endParaRPr lang="sl-SI" altLang="sl-SI"/>
          </a:p>
        </p:txBody>
      </p:sp>
      <p:pic>
        <p:nvPicPr>
          <p:cNvPr id="5" name="Picture 1" descr="C:\Documents and Settings\Primož\My Documents\Downloads\limfni sistem 300.jpg">
            <a:extLst>
              <a:ext uri="{FF2B5EF4-FFF2-40B4-BE49-F238E27FC236}">
                <a16:creationId xmlns:a16="http://schemas.microsoft.com/office/drawing/2014/main" id="{CC955868-01BE-4754-9C6A-219BDA34E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434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A354EA41-A1C8-4C7F-9478-C692A7E0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LIMFNI OBTOK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BB5A11AB-A57F-4BFF-A5F0-97E37A9F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endParaRPr lang="sl-SI" altLang="sl-SI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74C3EEA-30E0-42C4-AB79-FDE29A36953E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6112A0AF-109B-4455-8200-7D3778BF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LIMFNE ŽILE-LIMFNE KAPILARE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15691E2-D3E1-40DD-BC2A-F9951999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Njihovo drugo ime so mezgovnice,</a:t>
            </a:r>
          </a:p>
          <a:p>
            <a:r>
              <a:rPr lang="sl-SI" altLang="sl-SI"/>
              <a:t>Poganjajo limfo po telesu,</a:t>
            </a:r>
          </a:p>
          <a:p>
            <a:r>
              <a:rPr lang="sl-SI" altLang="sl-SI"/>
              <a:t>Sistem zaklopk in mišic,</a:t>
            </a:r>
          </a:p>
          <a:p>
            <a:r>
              <a:rPr lang="sl-SI" altLang="sl-SI"/>
              <a:t>Prepletajo vsa tkiva, </a:t>
            </a:r>
          </a:p>
          <a:p>
            <a:r>
              <a:rPr lang="sl-SI" altLang="sl-SI"/>
              <a:t>Združujejo se v limfnih vozlih – limfnih žlezah,</a:t>
            </a:r>
          </a:p>
          <a:p>
            <a:r>
              <a:rPr lang="sl-SI" altLang="sl-SI"/>
              <a:t>S krvnim obtokom se združujejo v kapilarah.</a:t>
            </a:r>
          </a:p>
          <a:p>
            <a:endParaRPr lang="sl-SI" altLang="sl-SI"/>
          </a:p>
        </p:txBody>
      </p:sp>
      <p:pic>
        <p:nvPicPr>
          <p:cNvPr id="1026" name="Picture 2" descr="http://www.farah.ba/vene_3.jpg">
            <a:extLst>
              <a:ext uri="{FF2B5EF4-FFF2-40B4-BE49-F238E27FC236}">
                <a16:creationId xmlns:a16="http://schemas.microsoft.com/office/drawing/2014/main" id="{8093AF3F-B682-44CF-B113-9863A10E1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2" b="5168"/>
          <a:stretch>
            <a:fillRect/>
          </a:stretch>
        </p:blipFill>
        <p:spPr bwMode="auto">
          <a:xfrm>
            <a:off x="6019800" y="1676400"/>
            <a:ext cx="21764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93035869-AD18-4278-B9B5-A122A296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LIMFNI VOZLI-BEZGAVKE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DB018A3-F2EA-4389-8AAB-FB17DFFBA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Filtri limfnega sistema,</a:t>
            </a:r>
          </a:p>
          <a:p>
            <a:r>
              <a:rPr lang="sl-SI" altLang="sl-SI"/>
              <a:t>Obdane so s čvrsto ovojnico, vsebujejo gost preplet vlaken in limfocite,</a:t>
            </a:r>
          </a:p>
          <a:p>
            <a:r>
              <a:rPr lang="sl-SI" altLang="sl-SI"/>
              <a:t>Iz limfe, ki teče po njih odstranjujejo bakterije, viruse in mikrobe,</a:t>
            </a:r>
          </a:p>
          <a:p>
            <a:r>
              <a:rPr lang="sl-SI" altLang="sl-SI"/>
              <a:t>Razporejene so po celotnem limfnem sistemu,</a:t>
            </a:r>
          </a:p>
          <a:p>
            <a:r>
              <a:rPr lang="sl-SI" altLang="sl-SI"/>
              <a:t>Večje zgostitve limfnih vozlov so v okolici pazduhe, dimelj in žrela,</a:t>
            </a:r>
          </a:p>
          <a:p>
            <a:r>
              <a:rPr lang="sl-SI" altLang="sl-SI"/>
              <a:t>Ko nabreknejo postanejo zelo občutljivi,</a:t>
            </a:r>
          </a:p>
          <a:p>
            <a:r>
              <a:rPr lang="sl-SI" altLang="sl-SI"/>
              <a:t>Zdrav človek ima majhne bezgavke.</a:t>
            </a:r>
          </a:p>
        </p:txBody>
      </p:sp>
      <p:pic>
        <p:nvPicPr>
          <p:cNvPr id="2050" name="Picture 2" descr="C:\Users\Primož\Pictures\Slika1.jpg">
            <a:extLst>
              <a:ext uri="{FF2B5EF4-FFF2-40B4-BE49-F238E27FC236}">
                <a16:creationId xmlns:a16="http://schemas.microsoft.com/office/drawing/2014/main" id="{651B1275-8387-47BF-B94F-87E5F71EE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381000"/>
            <a:ext cx="413385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EDF2801A-429D-41FE-B0FD-45CF6B4A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VRANICA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362F7F1-CFA0-40C2-9B3A-628326A00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Zgrajena je podobno kot bezgavke,</a:t>
            </a:r>
          </a:p>
          <a:p>
            <a:r>
              <a:rPr lang="sl-SI" altLang="sl-SI"/>
              <a:t>Leži nekoliko nad želodcem,</a:t>
            </a:r>
          </a:p>
          <a:p>
            <a:r>
              <a:rPr lang="sl-SI" altLang="sl-SI"/>
              <a:t>Jezičaste oblike,</a:t>
            </a:r>
          </a:p>
          <a:p>
            <a:r>
              <a:rPr lang="sl-SI" altLang="sl-SI"/>
              <a:t>V njej nastajajo levkoviti, pri še ne rojenih otrocih pa eritrociti,</a:t>
            </a:r>
          </a:p>
          <a:p>
            <a:r>
              <a:rPr lang="sl-SI" altLang="sl-SI"/>
              <a:t>Vanjo prehajajo iz krvi odmrli eritrociti in se v njej razkrajajo.</a:t>
            </a:r>
          </a:p>
          <a:p>
            <a:endParaRPr lang="sl-SI" altLang="sl-SI"/>
          </a:p>
        </p:txBody>
      </p:sp>
      <p:pic>
        <p:nvPicPr>
          <p:cNvPr id="5122" name="Picture 2" descr="http://www.the-human-body.net/images/temp/human-spleen.jpg">
            <a:extLst>
              <a:ext uri="{FF2B5EF4-FFF2-40B4-BE49-F238E27FC236}">
                <a16:creationId xmlns:a16="http://schemas.microsoft.com/office/drawing/2014/main" id="{E053837E-3211-43DF-95A6-3E9AD8B30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60960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769D8326-70EC-4512-8E5F-0B237821D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cs typeface="Trebuchet MS" panose="020B0603020202020204" pitchFamily="34" charset="0"/>
              </a:rPr>
              <a:t>PRIŽELJC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1BBB949-255E-43A4-9AF3-BA3D9B01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priželjcu nastajajo hormoni, ki pomagajo obrambnim celicam prepoznati tujke,</a:t>
            </a:r>
          </a:p>
          <a:p>
            <a:r>
              <a:rPr lang="sl-SI" altLang="sl-SI"/>
              <a:t>Izloča limfocite T,</a:t>
            </a:r>
          </a:p>
          <a:p>
            <a:r>
              <a:rPr lang="sl-SI" altLang="sl-SI"/>
              <a:t>Leži tik za prsnico,</a:t>
            </a:r>
          </a:p>
          <a:p>
            <a:r>
              <a:rPr lang="sl-SI" altLang="sl-SI"/>
              <a:t>Pri otrocih je precej velik, s starostjo se manjša.</a:t>
            </a:r>
          </a:p>
          <a:p>
            <a:endParaRPr lang="sl-SI" altLang="sl-SI"/>
          </a:p>
        </p:txBody>
      </p:sp>
      <p:pic>
        <p:nvPicPr>
          <p:cNvPr id="4098" name="Picture 2" descr="http://www.svarog.si/biologija/MSS/econtent/images/66/11407/prizeljc_11407.jpg">
            <a:extLst>
              <a:ext uri="{FF2B5EF4-FFF2-40B4-BE49-F238E27FC236}">
                <a16:creationId xmlns:a16="http://schemas.microsoft.com/office/drawing/2014/main" id="{0CB4B433-BA1D-491D-B47D-1411263E3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46259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Poletje</Template>
  <TotalTime>0</TotalTime>
  <Words>480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Verdana</vt:lpstr>
      <vt:lpstr>Wingdings 2</vt:lpstr>
      <vt:lpstr>Summer</vt:lpstr>
      <vt:lpstr>LIMFA</vt:lpstr>
      <vt:lpstr>KAJ JE LIMFA?</vt:lpstr>
      <vt:lpstr>LIMFOCITI</vt:lpstr>
      <vt:lpstr>LIMFNI SISTEM</vt:lpstr>
      <vt:lpstr>LIMFNI OBTOK</vt:lpstr>
      <vt:lpstr>LIMFNE ŽILE-LIMFNE KAPILARE</vt:lpstr>
      <vt:lpstr>LIMFNI VOZLI-BEZGAVKE </vt:lpstr>
      <vt:lpstr>VRANICA</vt:lpstr>
      <vt:lpstr>PRIŽELJC</vt:lpstr>
      <vt:lpstr>MANDLJI-NEBNICE </vt:lpstr>
      <vt:lpstr>BOLEZNI LIMFNEGA SISTEMA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2019-05-30T09:31:32Z</dcterms:created>
  <dcterms:modified xsi:type="dcterms:W3CDTF">2019-05-30T09:31:32Z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