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D9FF"/>
    <a:srgbClr val="FFD1FF"/>
    <a:srgbClr val="FF66FF"/>
    <a:srgbClr val="AFD7FF"/>
    <a:srgbClr val="BE92E6"/>
    <a:srgbClr val="FF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1429" autoAdjust="0"/>
  </p:normalViewPr>
  <p:slideViewPr>
    <p:cSldViewPr>
      <p:cViewPr varScale="1">
        <p:scale>
          <a:sx n="103" d="100"/>
          <a:sy n="103" d="100"/>
        </p:scale>
        <p:origin x="6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7E447-ED49-476C-833A-7C4732CD5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88791C-27B6-430D-A7E3-CF9D40720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9736A-FD7A-4A1F-8FCB-0787F8901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1E11F-F007-42B2-9D36-B2D13545D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4D9E57-C9EA-4678-B29A-F32B09E3E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115AE-351B-413E-8ED7-D29310734A5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5365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C8582-692D-4011-8065-9458A189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0D14A3-F47E-4677-99EB-FE19762E43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00103-926B-4E97-B8BC-25E2C285D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878A2-F45E-4B8C-83AB-BA0C8296E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67DBD-F5F5-4833-BDF1-DAFCDA068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37C98-71BA-47BF-9C90-E33C905A09C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9799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28F109-3417-481D-AE99-49E1C89CDB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EFDAC5-280A-4055-B4D7-29B6D68DC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ACCE9-1186-4D5F-9210-914488CAB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4CC5D-3249-402E-8990-BDA35326F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3ECD7-1CCF-4EA2-B668-409589817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6EF76-BD1B-476D-81DF-E59D552EAF6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78199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8AFEA-C693-456F-8E12-FAB0EC59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12306-4E32-4B72-829E-1003A4F0408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58291-0E10-4C67-AD5A-F4EF9050F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ADA49-2AC6-4CFE-A40B-EE8619E67B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10E62-A0D2-496C-AD54-FAE421F06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1EF3D-AF7B-4A12-B8CF-5447313D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C84644-9958-4F91-835F-F560E306DFE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00385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BF52A-C444-47AF-972B-1AEB6D705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5EAED-574C-4C0E-862C-6C6C117AEC6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74794-55CE-4C1D-BDC3-A9C9778AE8E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0A29CA-2E8B-48BB-A2F2-58BC94FB0E10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EE47DD-32C4-43F5-8EE4-F99042D8EE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AA42BB6-4E16-4098-A4BF-5F86EF5A6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EE27155-A232-442F-8484-0550858E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BBDB61F-9E77-4294-BBAC-A311D87381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0717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3BDC-447C-4184-BB94-59A81CB02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81A32-6A85-4E54-9A94-7CFA7066A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69B5B-C861-40DC-88E5-B5CB28650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4A8CE-A68D-4908-8012-6A5C1BD9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E7702-BC43-4B92-A3C5-07A47CBA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68F30-5C7A-4FAE-B52A-3D877EA75D7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3402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67A9B-A66B-41E8-AAAC-BC69D805C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A58C52-DD9D-46B1-AEFF-E5C48E902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63004-E258-470C-9D82-2845FBE7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92574-7BDD-4404-BDC1-C6B63BBFA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7D44C-8792-4C3F-B2EC-4C6CFA45B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24965-CFCB-4161-8772-FEF0D71A145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8804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0AD81-9913-40A9-8BB9-EA47DDCBD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F5FC5-56BF-4BCA-99B2-C9FB353EE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2BA63-890F-452F-AE5E-4ACCE47A3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8FF6C-40FE-490B-82D4-03EAA2DB4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FDA9DC-5922-42BF-8332-A2AA7380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72771-98F6-4212-BE47-F16FAADA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66813-F1E4-445C-A2A8-198FE5EF0A9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8840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6CF9C-D1E3-4FA4-8664-214F6D412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97052-F132-474C-82EB-9CF6A383F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3D1926-A2E8-44A7-A743-64A00952C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0FE8ED-EAE6-492A-8DFD-F54737037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0DC159-424F-44A6-AFC0-A9F3A3BC7E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FADA4A-6AB8-48FC-9204-83A1C157F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8BF805-A072-444F-8A4A-35DEC8CB6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40AF3C-1694-4E99-A52E-3167490A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5054A-2C6A-4B7D-94B7-568F09C2FA7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6815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A4114-EE89-4D9A-A73C-994911C4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E52FFE-B129-4F18-AA61-66B504E7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7218D-941F-4FDE-B928-FC1851305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B7FE3B-175A-44FD-A0DE-60E8FE07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FE8CD-2FE2-4E62-B044-080EC0C8CF7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9038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AD5482-0E6E-4007-89E4-4CA4F290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B2FC3A-234E-4B03-BB29-DBF0D530B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7BC20-6D29-4E37-8222-9F76EA5EB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914AD-790C-4FCE-A9F8-65C9E01925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5593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03B4A-B5CB-4903-9C4D-0661D3B20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9A457-D22A-4F75-A24D-665F486D9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8C078-1EBB-43F0-86DB-0A874126D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5C166-1D56-4952-A9BE-492534602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D40C4-E1BF-4F8C-BA1E-241629C73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08C56-3B65-4CCF-A0E0-7F6A6A63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6E600-CBF6-4EEE-87AC-4968801485B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1860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3DFB1-B292-4BF8-91DF-2C1C4995D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EC5F48-3D9F-4B17-AD32-D14E728493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D4146-C918-432D-8CF9-AE00F8A5F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E506B3-B128-4AF4-925C-D85E1D48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5BB82-4C51-4475-ACB9-7A7F42950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0BF76-1462-4C2C-892A-5B495491A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16068-065A-4B28-9BD4-BD1E7DD1770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7043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3D9FF"/>
            </a:gs>
            <a:gs pos="100000">
              <a:srgbClr val="FFD1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CDB822-DA83-4DC7-AA79-7D7047789B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4F834D4-FDC7-410D-8FB5-319B7B36FF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CED4C2E-ECE4-4CC7-B7AD-E6F39A440B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7BCFF4-1224-4B65-B959-674B77D267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E918BC-DD40-45F0-B313-E1E1B9E2B8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9A68783-6B83-4B37-9212-6BF1A651E3DC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DF54CFA-DDA7-4620-8F80-1781B72443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918450" cy="3340100"/>
          </a:xfrm>
        </p:spPr>
        <p:txBody>
          <a:bodyPr anchor="ctr"/>
          <a:lstStyle/>
          <a:p>
            <a:br>
              <a:rPr lang="sl-SI" altLang="sl-SI" sz="4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r>
              <a:rPr lang="sl-SI" altLang="sl-SI" sz="4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projektna naloga:</a:t>
            </a:r>
            <a:br>
              <a:rPr lang="sl-SI" altLang="sl-SI" sz="4400" b="1" u="sng"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</a:br>
            <a:br>
              <a:rPr lang="sl-SI" altLang="sl-SI" sz="4400" b="1">
                <a:latin typeface="Comic Sans MS" panose="030F0702030302020204" pitchFamily="66" charset="0"/>
              </a:rPr>
            </a:br>
            <a:r>
              <a:rPr lang="sl-SI" altLang="sl-SI" sz="7200" b="1">
                <a:solidFill>
                  <a:srgbClr val="99CCFF"/>
                </a:solidFill>
                <a:latin typeface="Comic Sans MS" panose="030F0702030302020204" pitchFamily="66" charset="0"/>
              </a:rPr>
              <a:t>O MAČKAH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E324D3-1505-40C4-8727-A941E49548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5981700"/>
            <a:ext cx="6400800" cy="1752600"/>
          </a:xfrm>
        </p:spPr>
        <p:txBody>
          <a:bodyPr/>
          <a:lstStyle/>
          <a:p>
            <a:pPr algn="l"/>
            <a:r>
              <a:rPr lang="sl-SI" altLang="sl-SI" sz="2000" b="1"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2068" name="Picture 20" descr="cat[1]">
            <a:extLst>
              <a:ext uri="{FF2B5EF4-FFF2-40B4-BE49-F238E27FC236}">
                <a16:creationId xmlns:a16="http://schemas.microsoft.com/office/drawing/2014/main" id="{77E71317-B749-451C-BEBA-36539CEB352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076700"/>
            <a:ext cx="6985000" cy="130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498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D433202-E242-4706-AA76-572F566C5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 b="1">
                <a:solidFill>
                  <a:srgbClr val="99CCFF"/>
                </a:solidFill>
                <a:latin typeface="Comic Sans MS" panose="030F0702030302020204" pitchFamily="66" charset="0"/>
              </a:rPr>
              <a:t>Prvi koraki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8750F58-048D-47B7-B551-54F0C37115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02138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>
                <a:solidFill>
                  <a:srgbClr val="FF66FF"/>
                </a:solidFill>
                <a:latin typeface="Comic Sans MS" panose="030F0702030302020204" pitchFamily="66" charset="0"/>
              </a:rPr>
              <a:t>KJE DOBITI MAČKO:</a:t>
            </a:r>
          </a:p>
          <a:p>
            <a:pPr lvl="1">
              <a:lnSpc>
                <a:spcPct val="80000"/>
              </a:lnSpc>
            </a:pPr>
            <a:endParaRPr lang="sl-SI" altLang="sl-SI" sz="1800" u="sng">
              <a:latin typeface="Comic Sans MS" panose="030F0702030302020204" pitchFamily="66" charset="0"/>
            </a:endParaRPr>
          </a:p>
          <a:p>
            <a:pPr lvl="1">
              <a:lnSpc>
                <a:spcPct val="80000"/>
              </a:lnSpc>
            </a:pPr>
            <a:r>
              <a:rPr lang="sl-SI" altLang="sl-SI" sz="1800">
                <a:latin typeface="Comic Sans MS" panose="030F0702030302020204" pitchFamily="66" charset="0"/>
              </a:rPr>
              <a:t>prijatelji</a:t>
            </a:r>
          </a:p>
          <a:p>
            <a:pPr lvl="1">
              <a:lnSpc>
                <a:spcPct val="80000"/>
              </a:lnSpc>
            </a:pPr>
            <a:r>
              <a:rPr lang="sl-SI" altLang="sl-SI" sz="1800">
                <a:latin typeface="Comic Sans MS" panose="030F0702030302020204" pitchFamily="66" charset="0"/>
              </a:rPr>
              <a:t>veterinar</a:t>
            </a:r>
          </a:p>
          <a:p>
            <a:pPr lvl="1">
              <a:lnSpc>
                <a:spcPct val="80000"/>
              </a:lnSpc>
            </a:pPr>
            <a:r>
              <a:rPr lang="sl-SI" altLang="sl-SI" sz="1800">
                <a:latin typeface="Comic Sans MS" panose="030F0702030302020204" pitchFamily="66" charset="0"/>
              </a:rPr>
              <a:t>zavetišča</a:t>
            </a:r>
          </a:p>
          <a:p>
            <a:pPr lvl="1">
              <a:lnSpc>
                <a:spcPct val="80000"/>
              </a:lnSpc>
            </a:pPr>
            <a:r>
              <a:rPr lang="sl-SI" altLang="sl-SI" sz="1800">
                <a:latin typeface="Comic Sans MS" panose="030F0702030302020204" pitchFamily="66" charset="0"/>
              </a:rPr>
              <a:t>vzreditelji</a:t>
            </a:r>
          </a:p>
          <a:p>
            <a:pPr lvl="1">
              <a:lnSpc>
                <a:spcPct val="80000"/>
              </a:lnSpc>
            </a:pPr>
            <a:endParaRPr lang="sl-SI" altLang="sl-SI" sz="180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r>
              <a:rPr lang="sl-SI" altLang="sl-SI" sz="2800">
                <a:solidFill>
                  <a:srgbClr val="FF66FF"/>
                </a:solidFill>
                <a:latin typeface="Comic Sans MS" panose="030F0702030302020204" pitchFamily="66" charset="0"/>
              </a:rPr>
              <a:t>PRIBOR:</a:t>
            </a:r>
          </a:p>
          <a:p>
            <a:pPr lvl="1">
              <a:lnSpc>
                <a:spcPct val="80000"/>
              </a:lnSpc>
            </a:pPr>
            <a:endParaRPr lang="sl-SI" altLang="sl-SI" sz="1800">
              <a:latin typeface="Comic Sans MS" panose="030F0702030302020204" pitchFamily="66" charset="0"/>
            </a:endParaRPr>
          </a:p>
          <a:p>
            <a:pPr lvl="1">
              <a:lnSpc>
                <a:spcPct val="80000"/>
              </a:lnSpc>
            </a:pPr>
            <a:r>
              <a:rPr lang="sl-SI" altLang="sl-SI" sz="1800">
                <a:latin typeface="Comic Sans MS" panose="030F0702030302020204" pitchFamily="66" charset="0"/>
              </a:rPr>
              <a:t>krtača in glavnik</a:t>
            </a:r>
          </a:p>
          <a:p>
            <a:pPr lvl="1">
              <a:lnSpc>
                <a:spcPct val="80000"/>
              </a:lnSpc>
            </a:pPr>
            <a:r>
              <a:rPr lang="sl-SI" altLang="sl-SI" sz="1800">
                <a:latin typeface="Comic Sans MS" panose="030F0702030302020204" pitchFamily="66" charset="0"/>
              </a:rPr>
              <a:t>skodelica za hrano in vodo</a:t>
            </a:r>
          </a:p>
          <a:p>
            <a:pPr lvl="1">
              <a:lnSpc>
                <a:spcPct val="80000"/>
              </a:lnSpc>
            </a:pPr>
            <a:r>
              <a:rPr lang="sl-SI" altLang="sl-SI" sz="1800">
                <a:latin typeface="Comic Sans MS" panose="030F0702030302020204" pitchFamily="66" charset="0"/>
              </a:rPr>
              <a:t>košara</a:t>
            </a:r>
          </a:p>
          <a:p>
            <a:pPr lvl="1">
              <a:lnSpc>
                <a:spcPct val="80000"/>
              </a:lnSpc>
            </a:pPr>
            <a:r>
              <a:rPr lang="sl-SI" altLang="sl-SI" sz="1800">
                <a:latin typeface="Comic Sans MS" panose="030F0702030302020204" pitchFamily="66" charset="0"/>
              </a:rPr>
              <a:t>mačja postelja</a:t>
            </a:r>
          </a:p>
          <a:p>
            <a:pPr lvl="1">
              <a:lnSpc>
                <a:spcPct val="80000"/>
              </a:lnSpc>
            </a:pPr>
            <a:r>
              <a:rPr lang="sl-SI" altLang="sl-SI" sz="1800">
                <a:latin typeface="Comic Sans MS" panose="030F0702030302020204" pitchFamily="66" charset="0"/>
              </a:rPr>
              <a:t>mačje stranišče</a:t>
            </a:r>
          </a:p>
        </p:txBody>
      </p:sp>
      <p:pic>
        <p:nvPicPr>
          <p:cNvPr id="3077" name="Picture 5" descr="Cats__cat_in_basket_2_prv">
            <a:extLst>
              <a:ext uri="{FF2B5EF4-FFF2-40B4-BE49-F238E27FC236}">
                <a16:creationId xmlns:a16="http://schemas.microsoft.com/office/drawing/2014/main" id="{69540C1F-AC26-4140-80BC-48A4D6DCE337}"/>
              </a:ext>
            </a:extLst>
          </p:cNvPr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2852738"/>
            <a:ext cx="2303463" cy="200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E659D38-AD54-47D8-9AF8-A0E61D71B3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 b="1">
                <a:solidFill>
                  <a:srgbClr val="99CCFF"/>
                </a:solidFill>
                <a:latin typeface="Comic Sans MS" panose="030F0702030302020204" pitchFamily="66" charset="0"/>
              </a:rPr>
              <a:t>Prehrana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F2ED4BE-FCBD-463E-8225-0C1FAFF1A60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205288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sl-SI" altLang="sl-SI" sz="2400">
                <a:latin typeface="Comic Sans MS" panose="030F0702030302020204" pitchFamily="66" charset="0"/>
              </a:rPr>
              <a:t>Mačka mora imeti vedno na voljo svežo vodo in hrano. Hrano lahko kupimo v trgovinah ali pa jo pripravimo doma. 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 sz="140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sl-SI" altLang="sl-SI">
                <a:solidFill>
                  <a:srgbClr val="FF66FF"/>
                </a:solidFill>
                <a:latin typeface="Comic Sans MS" panose="030F0702030302020204" pitchFamily="66" charset="0"/>
              </a:rPr>
              <a:t>KUPLJENA HRANA</a:t>
            </a:r>
            <a:endParaRPr lang="sl-SI" altLang="sl-SI" sz="2400">
              <a:solidFill>
                <a:srgbClr val="FF66FF"/>
              </a:solidFill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sl-SI" altLang="sl-SI" sz="200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V trgovini lahko za mačke kupimo suho in mokro hrano.</a:t>
            </a:r>
          </a:p>
          <a:p>
            <a:pPr lvl="1"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Suho hrano lahko največkrat kupujemo v obliki briketov.</a:t>
            </a:r>
          </a:p>
          <a:p>
            <a:pPr lvl="1"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Mokra hrana je navadno pakirana v vrečkah ali v konzervah. Mački jo običajno ponudimo enkrat do dvakrat na dan.</a:t>
            </a:r>
          </a:p>
          <a:p>
            <a:pPr lvl="1">
              <a:lnSpc>
                <a:spcPct val="90000"/>
              </a:lnSpc>
            </a:pPr>
            <a:endParaRPr lang="sl-SI" altLang="sl-SI" sz="1400">
              <a:latin typeface="Comic Sans MS" panose="030F0702030302020204" pitchFamily="66" charset="0"/>
            </a:endParaRPr>
          </a:p>
          <a:p>
            <a:pPr lvl="1">
              <a:lnSpc>
                <a:spcPct val="90000"/>
              </a:lnSpc>
            </a:pPr>
            <a:endParaRPr lang="sl-SI" altLang="sl-SI" sz="140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sl-SI" altLang="sl-SI">
                <a:solidFill>
                  <a:srgbClr val="FF66FF"/>
                </a:solidFill>
                <a:latin typeface="Comic Sans MS" panose="030F0702030302020204" pitchFamily="66" charset="0"/>
              </a:rPr>
              <a:t>DOMA PRIPRAVLJENA HRANA</a:t>
            </a:r>
            <a:endParaRPr lang="sl-SI" altLang="sl-SI">
              <a:latin typeface="Comic Sans MS" panose="030F0702030302020204" pitchFamily="66" charset="0"/>
            </a:endParaRPr>
          </a:p>
        </p:txBody>
      </p:sp>
      <p:pic>
        <p:nvPicPr>
          <p:cNvPr id="4101" name="Picture 5" descr="Cats__big_neko_prv">
            <a:extLst>
              <a:ext uri="{FF2B5EF4-FFF2-40B4-BE49-F238E27FC236}">
                <a16:creationId xmlns:a16="http://schemas.microsoft.com/office/drawing/2014/main" id="{6A8BD354-00B5-484A-80DE-568293D100C6}"/>
              </a:ext>
            </a:extLst>
          </p:cNvPr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6165850"/>
            <a:ext cx="7129463" cy="692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DFD863-C01A-4A5D-A16A-020B111F7A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sl-SI" altLang="sl-SI" sz="5400" b="1">
                <a:solidFill>
                  <a:srgbClr val="99CCFF"/>
                </a:solidFill>
                <a:latin typeface="Comic Sans MS" panose="030F0702030302020204" pitchFamily="66" charset="0"/>
              </a:rPr>
              <a:t>Nega mačke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C3C6270-4BAB-4CBA-90F2-3832A502EA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81075"/>
            <a:ext cx="4546600" cy="5661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>
                <a:solidFill>
                  <a:srgbClr val="FF66FF"/>
                </a:solidFill>
                <a:latin typeface="Comic Sans MS" panose="030F0702030302020204" pitchFamily="66" charset="0"/>
              </a:rPr>
              <a:t>Negovanje dlake:</a:t>
            </a:r>
          </a:p>
          <a:p>
            <a:pPr lvl="1"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mačko maramo redno česati</a:t>
            </a:r>
          </a:p>
          <a:p>
            <a:pPr lvl="1"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pogostost česanja je odvisna od dolžine dlake</a:t>
            </a:r>
          </a:p>
          <a:p>
            <a:pPr lvl="1">
              <a:lnSpc>
                <a:spcPct val="90000"/>
              </a:lnSpc>
            </a:pPr>
            <a:endParaRPr lang="sl-SI" altLang="sl-SI" sz="200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sl-SI" altLang="sl-SI" sz="2400">
                <a:solidFill>
                  <a:srgbClr val="FF66FF"/>
                </a:solidFill>
                <a:latin typeface="Comic Sans MS" panose="030F0702030302020204" pitchFamily="66" charset="0"/>
              </a:rPr>
              <a:t>Čiščenje oči:</a:t>
            </a:r>
          </a:p>
          <a:p>
            <a:pPr lvl="1"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mački očistimo oči z kosom vate</a:t>
            </a:r>
          </a:p>
          <a:p>
            <a:pPr lvl="1"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pogostost čiščenja je odvisna od pasme mačke</a:t>
            </a:r>
          </a:p>
          <a:p>
            <a:pPr lvl="1">
              <a:lnSpc>
                <a:spcPct val="90000"/>
              </a:lnSpc>
            </a:pPr>
            <a:endParaRPr lang="sl-SI" altLang="sl-SI" sz="2000">
              <a:latin typeface="Comic Sans MS" panose="030F0702030302020204" pitchFamily="66" charset="0"/>
            </a:endParaRPr>
          </a:p>
          <a:p>
            <a:pPr>
              <a:lnSpc>
                <a:spcPct val="90000"/>
              </a:lnSpc>
            </a:pPr>
            <a:r>
              <a:rPr lang="sl-SI" altLang="sl-SI" sz="2400">
                <a:solidFill>
                  <a:srgbClr val="FF66FF"/>
                </a:solidFill>
                <a:latin typeface="Comic Sans MS" panose="030F0702030302020204" pitchFamily="66" charset="0"/>
              </a:rPr>
              <a:t>Čiščenje ušes</a:t>
            </a:r>
          </a:p>
          <a:p>
            <a:pPr>
              <a:lnSpc>
                <a:spcPct val="90000"/>
              </a:lnSpc>
            </a:pPr>
            <a:r>
              <a:rPr lang="sl-SI" altLang="sl-SI" sz="2400">
                <a:solidFill>
                  <a:srgbClr val="FF66FF"/>
                </a:solidFill>
                <a:latin typeface="Comic Sans MS" panose="030F0702030302020204" pitchFamily="66" charset="0"/>
              </a:rPr>
              <a:t>Čiščenje zob</a:t>
            </a:r>
          </a:p>
          <a:p>
            <a:pPr>
              <a:lnSpc>
                <a:spcPct val="90000"/>
              </a:lnSpc>
            </a:pPr>
            <a:r>
              <a:rPr lang="sl-SI" altLang="sl-SI" sz="2400">
                <a:solidFill>
                  <a:srgbClr val="FF66FF"/>
                </a:solidFill>
                <a:latin typeface="Comic Sans MS" panose="030F0702030302020204" pitchFamily="66" charset="0"/>
              </a:rPr>
              <a:t>Kopanje:</a:t>
            </a:r>
          </a:p>
          <a:p>
            <a:pPr lvl="1"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mačko kopamo po potrebi (enkrat mesečno)</a:t>
            </a:r>
          </a:p>
        </p:txBody>
      </p:sp>
      <p:graphicFrame>
        <p:nvGraphicFramePr>
          <p:cNvPr id="6148" name="Object 4">
            <a:extLst>
              <a:ext uri="{FF2B5EF4-FFF2-40B4-BE49-F238E27FC236}">
                <a16:creationId xmlns:a16="http://schemas.microsoft.com/office/drawing/2014/main" id="{8B4F4A69-202C-42DE-8758-0492C416DDDD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5724525" y="2565400"/>
          <a:ext cx="2951163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Bitmap Image" r:id="rId3" imgW="1228571" imgH="942857" progId="Paint.Picture">
                  <p:embed/>
                </p:oleObj>
              </mc:Choice>
              <mc:Fallback>
                <p:oleObj name="Bitmap Image" r:id="rId3" imgW="1228571" imgH="942857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EFEFE"/>
                          </a:clrFrom>
                          <a:clrTo>
                            <a:srgbClr val="FEFEFE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2565400"/>
                        <a:ext cx="2951163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049BD2D-64AC-4081-A3B0-C49A1C652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5400" b="1">
                <a:solidFill>
                  <a:srgbClr val="99CCFF"/>
                </a:solidFill>
                <a:latin typeface="Comic Sans MS" panose="030F0702030302020204" pitchFamily="66" charset="0"/>
              </a:rPr>
              <a:t>Zanimivosti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61A4EA3-7450-4DC2-9047-0B4FE7C6D9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699125" cy="4525963"/>
          </a:xfrm>
        </p:spPr>
        <p:txBody>
          <a:bodyPr/>
          <a:lstStyle/>
          <a:p>
            <a:r>
              <a:rPr lang="sl-SI" altLang="sl-SI" sz="2800">
                <a:solidFill>
                  <a:srgbClr val="FF66FF"/>
                </a:solidFill>
                <a:latin typeface="Comic Sans MS" panose="030F0702030302020204" pitchFamily="66" charset="0"/>
              </a:rPr>
              <a:t>Zakaj mačka prede?</a:t>
            </a:r>
          </a:p>
          <a:p>
            <a:r>
              <a:rPr lang="sl-SI" altLang="sl-SI" sz="2800">
                <a:solidFill>
                  <a:srgbClr val="FF66FF"/>
                </a:solidFill>
                <a:latin typeface="Comic Sans MS" panose="030F0702030302020204" pitchFamily="66" charset="0"/>
              </a:rPr>
              <a:t>Zakaj mačka je travo?</a:t>
            </a:r>
          </a:p>
          <a:p>
            <a:r>
              <a:rPr lang="sl-SI" altLang="sl-SI" sz="2800">
                <a:solidFill>
                  <a:srgbClr val="FF66FF"/>
                </a:solidFill>
                <a:latin typeface="Comic Sans MS" panose="030F0702030302020204" pitchFamily="66" charset="0"/>
              </a:rPr>
              <a:t>Zakaj mačka gnete s tačkami v naročju?</a:t>
            </a:r>
          </a:p>
          <a:p>
            <a:r>
              <a:rPr lang="sl-SI" altLang="sl-SI" sz="2800">
                <a:solidFill>
                  <a:srgbClr val="FF66FF"/>
                </a:solidFill>
                <a:latin typeface="Comic Sans MS" panose="030F0702030302020204" pitchFamily="66" charset="0"/>
              </a:rPr>
              <a:t>Kako uspe mački pasti na noge?</a:t>
            </a:r>
          </a:p>
          <a:p>
            <a:r>
              <a:rPr lang="sl-SI" altLang="sl-SI" sz="2800">
                <a:solidFill>
                  <a:srgbClr val="FF66FF"/>
                </a:solidFill>
                <a:latin typeface="Comic Sans MS" panose="030F0702030302020204" pitchFamily="66" charset="0"/>
              </a:rPr>
              <a:t>…</a:t>
            </a:r>
          </a:p>
          <a:p>
            <a:endParaRPr lang="sl-SI" altLang="sl-SI" sz="2800">
              <a:solidFill>
                <a:srgbClr val="FF66FF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5" name="Picture 7" descr="Cats__on_the_fence_prv">
            <a:extLst>
              <a:ext uri="{FF2B5EF4-FFF2-40B4-BE49-F238E27FC236}">
                <a16:creationId xmlns:a16="http://schemas.microsoft.com/office/drawing/2014/main" id="{EAEEFC68-41FD-4BB2-B5F1-717314050F23}"/>
              </a:ext>
            </a:extLst>
          </p:cNvPr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25" y="4292600"/>
            <a:ext cx="2435225" cy="2273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6">
            <a:extLst>
              <a:ext uri="{FF2B5EF4-FFF2-40B4-BE49-F238E27FC236}">
                <a16:creationId xmlns:a16="http://schemas.microsoft.com/office/drawing/2014/main" id="{B9FFA844-EBE7-4309-8F28-4CDCA05A3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981075"/>
            <a:ext cx="8424863" cy="564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sl-SI" altLang="sl-SI" sz="2800"/>
              <a:t> Za to temo sva se odločili, ker se nama je zdela zanimiva, Eva pa ima mačke tudi najraje od vseh živali.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sl-SI" altLang="sl-SI" sz="2800"/>
              <a:t> Najprej sva zbrali vire (knjige, podatke poiskali na internetu), nato sva se lotili dela. Ko sva imeli že vso besedilo ter slike, sva začeli z urejanjem.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sl-SI" altLang="sl-SI" sz="2800"/>
              <a:t> Večjih težav nisva imeli, če pa je že kaj bilo, sva vprašali za nasvet gospo profesor.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sl-SI" altLang="sl-SI" sz="2800"/>
              <a:t> O mačkah sva izvedeli mnogo novih stvari.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sl-SI" altLang="sl-SI" sz="2800"/>
              <a:t> Pridobljeno znanje bova lahko uporabili v praksi   pri skrbi za mačke.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FFE8387-D9EA-49C3-9694-657FFCC1AF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  <a:noFill/>
          <a:ln/>
        </p:spPr>
        <p:txBody>
          <a:bodyPr/>
          <a:lstStyle/>
          <a:p>
            <a:r>
              <a:rPr lang="sl-SI" altLang="sl-SI" sz="5400" b="1">
                <a:solidFill>
                  <a:srgbClr val="99CCFF"/>
                </a:solidFill>
                <a:latin typeface="Comic Sans MS" panose="030F0702030302020204" pitchFamily="66" charset="0"/>
              </a:rPr>
              <a:t>O delu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Comic Sans MS</vt:lpstr>
      <vt:lpstr>Wingdings</vt:lpstr>
      <vt:lpstr>Privzeti načrt</vt:lpstr>
      <vt:lpstr>Bitmap Image</vt:lpstr>
      <vt:lpstr> projektna naloga:  O MAČKAH</vt:lpstr>
      <vt:lpstr>Prvi koraki</vt:lpstr>
      <vt:lpstr>Prehrana</vt:lpstr>
      <vt:lpstr>Nega mačke</vt:lpstr>
      <vt:lpstr>Zanimivosti</vt:lpstr>
      <vt:lpstr>O delu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2019-05-30T09:31:40Z</dcterms:created>
  <dcterms:modified xsi:type="dcterms:W3CDTF">2019-05-30T09:31:40Z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