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DF1"/>
    <a:srgbClr val="FFCC00"/>
    <a:srgbClr val="3333FF"/>
    <a:srgbClr val="FF0066"/>
    <a:srgbClr val="FFCCFF"/>
    <a:srgbClr val="66FFFF"/>
    <a:srgbClr val="FF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6778-659F-42DD-BA5A-60FD96C82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4E97D-5C20-42A7-9F60-2438E211E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11F68-E20B-4430-86EE-8AB70758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7C7EF-ECAA-4A6A-B182-B32399DCE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C537A-4FEA-44EF-83E6-E776602C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F005B-0A80-4CD6-92EF-0CCD0ABDEC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704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E0370-7359-433E-81D0-2C33EDAB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DBA4F-3909-446F-8DF6-B3D2431B1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3129A-C5E8-4325-8021-055B8422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A703C-4A21-48B7-811A-4581D72C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29F66-6581-47F4-A821-F967877F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5424B-BA98-4AB5-B7F7-F700B490D3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950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4B43AD-54DC-4466-93FA-47B649F7E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45B55-E576-483F-A97F-371F55FCF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F6D5B-3E30-4F0D-89FE-832B8E3E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0294A-0112-4B16-A0BC-847538FA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85289-0BC5-4628-9634-270865BB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FB584-37E4-40CB-8147-5D478001C2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438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51321-F2C9-446D-AB7E-79047945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5A075-D469-4968-922D-EC71173B1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3DA65-878A-4F5B-929C-C0B28C040AE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27845E-173B-4896-9DEA-0DB4A60438E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B4C490-7E43-4C10-AF71-1D3C756A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3C0A67-57C3-4608-9871-77B396E2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34828C-581A-43C7-9F0C-29911BAD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2005F6-6EEC-4463-875C-DDE8D48D75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727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F433-A55A-4589-B09D-AF00D75EF646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1EB52-0B77-4321-9353-31895164FE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B5CD-EB29-432E-BCA9-F1E404ED893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E9686A-1F9B-4AF8-801F-E1A67965929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C148D-BC01-4F1E-A6B7-E384C02AF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B9353-B13F-44AC-ACC5-90165456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7E20F-D633-407F-A1B7-4FB4F489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5DA0C1-ECB3-46E8-B445-9DDEFFD0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C28EE6-14DC-4493-A3D8-C26BC48750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174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3AF2-81BE-4B80-A24C-8D2751BFF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27EEC-4742-4636-818B-825F08428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2B5E5-2D22-4EDB-A07E-4AD9397B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BC1A3-EC2B-418A-8952-7638EE5F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E2DB7-0A7A-4092-ABB9-2726E6B4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5CB1D-D839-47E2-B750-4D5F4D2833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304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B53B-0DFA-44D1-BBF8-719A5565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FA325-D2A9-4934-A9FD-FF1647881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75380-DF1C-47F5-9E26-2B20B5A0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47407-E21F-45CB-84F4-E4A405DC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41AC6-C021-4D7C-B7FF-5792F360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6BAA6-A120-4077-9676-D6B4967ECE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732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5F62-87BC-49A7-A4A7-3062D208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17F57-A9E3-40FC-B8D2-6BFFF274D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9AE9A-3245-4A30-BC1A-6D921722F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E69E7-63A7-4DA3-A9AD-CB882509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8E07A-AA69-4535-AEC6-ECAEAB05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1E631-09C6-4311-8837-8F744138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61DBD-CA5D-4FE5-9576-43FBC75D78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939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7F17-68A5-422C-ADE4-9489EACE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F7D2F-6BDC-435B-B664-6DB021AF3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0B47B-69B8-4896-972F-C35F3BFC2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4EE04-2F1A-4FAD-BC71-CD0795279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43E21-4F6B-43E8-882C-5EFADB3BF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610A7-D6A1-465E-B790-C185C1EB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9268C6-1DA3-4BE8-B648-D590BDE8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3B5B9-8E04-4910-8878-9BB967F6F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A32DF-6286-4656-A6D4-7240776842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081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0002F-DEE4-4FDE-A0DB-D7B7B1D7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B8764-8011-42D0-BD88-89B57A9F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A9621-F59D-4058-89A3-F6B591C6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923CE-4F5C-4D0A-BB8E-BD654F03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15D1C-3A51-4FE6-8A14-626401E65B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770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90E57-1009-4E94-820E-C502CF15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D711B-F087-470C-AADD-1A36F583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08025-5F9B-4A6C-B577-D5C6820D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8BD01-5D09-4568-B6CC-4EF35967AE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135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784F-4994-4884-9BCC-FF6748CE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6F2DD-F100-46DB-80BA-A90743289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C1847-7C83-4DDB-9CD8-530698B00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38604-4E7C-4BC6-99E5-087C7141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52F8-A4CB-4019-A1EF-31831A63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A83DD-326B-4AEE-9A71-D0748CF1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6E97F-82E4-44CA-9BA7-A0755D7CA9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1090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8DC41-A87F-43E2-BD50-67D12C59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2A262A-9326-47AE-9FE2-13E202874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64438-5C3C-4E36-9371-6BC087D45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5EEED-F424-431D-A337-4B53286D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843EF-A707-44C0-99E2-D68FD715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DAE61-E845-4F78-AB96-F2AF07C4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E7F2C-2C55-41F7-84A4-0CEB984BFE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005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8C95C9-BBC3-4AB9-BC70-C4045FC08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D296837-D938-4A4D-84D9-624715A82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AC1A5A-A9AE-4CF9-BB51-E5D79D6E6F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D3C1FD9-1800-4AEE-B432-2194098C82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12E6B0-CB55-478B-832F-347A596308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10CB37-73C0-4877-B2F0-A4F2C944A7B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oleObject" Target="../embeddings/oleObject3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2134B0-0AFE-46F8-AFE7-170EEC9590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835275"/>
          </a:xfrm>
        </p:spPr>
        <p:txBody>
          <a:bodyPr anchor="ctr"/>
          <a:lstStyle/>
          <a:p>
            <a:r>
              <a:rPr lang="sl-SI" altLang="sl-SI" sz="4800" b="1" u="sng">
                <a:solidFill>
                  <a:srgbClr val="CC99FF"/>
                </a:solidFill>
                <a:latin typeface="Comic Sans MS" panose="030F0702030302020204" pitchFamily="66" charset="0"/>
              </a:rPr>
              <a:t>RAZLIKE IN PODOBNOSTI MED MAČKAMI IN PSI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F12F44F-DEFD-4D36-8BBE-C73904496D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661025"/>
            <a:ext cx="6400800" cy="1752600"/>
          </a:xfrm>
        </p:spPr>
        <p:txBody>
          <a:bodyPr/>
          <a:lstStyle/>
          <a:p>
            <a:r>
              <a:rPr lang="sl-SI" altLang="sl-SI" sz="3200">
                <a:latin typeface="Comic Sans MS" panose="030F0702030302020204" pitchFamily="66" charset="0"/>
              </a:rPr>
              <a:t> </a:t>
            </a:r>
            <a:endParaRPr lang="sl-SI" altLang="sl-SI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2052" name="Object 4">
            <a:extLst>
              <a:ext uri="{FF2B5EF4-FFF2-40B4-BE49-F238E27FC236}">
                <a16:creationId xmlns:a16="http://schemas.microsoft.com/office/drawing/2014/main" id="{CA339570-B05D-4D41-922B-7A24A8F066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2276475"/>
          <a:ext cx="18716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na slika" r:id="rId3" imgW="819048" imgH="733333" progId="Paint.Picture">
                  <p:embed/>
                </p:oleObj>
              </mc:Choice>
              <mc:Fallback>
                <p:oleObj name="Bitna slika" r:id="rId3" imgW="819048" imgH="73333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76475"/>
                        <a:ext cx="18716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>
            <a:extLst>
              <a:ext uri="{FF2B5EF4-FFF2-40B4-BE49-F238E27FC236}">
                <a16:creationId xmlns:a16="http://schemas.microsoft.com/office/drawing/2014/main" id="{B8A97E39-55CC-479B-A8D5-2D67FB506A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7050" y="2205038"/>
          <a:ext cx="1571625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na slika" r:id="rId5" imgW="752381" imgH="952633" progId="Paint.Picture">
                  <p:embed/>
                </p:oleObj>
              </mc:Choice>
              <mc:Fallback>
                <p:oleObj name="Bitna slika" r:id="rId5" imgW="752381" imgH="95263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205038"/>
                        <a:ext cx="1571625" cy="198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2E6FE00-7C73-4741-A3C7-3BDC004E1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CCFF"/>
                </a:solidFill>
                <a:latin typeface="Comic Sans MS" panose="030F0702030302020204" pitchFamily="66" charset="0"/>
              </a:rPr>
              <a:t>9. Pomemben je tudi spanec– VIR LEPOTE:</a:t>
            </a:r>
          </a:p>
        </p:txBody>
      </p:sp>
      <p:graphicFrame>
        <p:nvGraphicFramePr>
          <p:cNvPr id="32771" name="Object 3">
            <a:extLst>
              <a:ext uri="{FF2B5EF4-FFF2-40B4-BE49-F238E27FC236}">
                <a16:creationId xmlns:a16="http://schemas.microsoft.com/office/drawing/2014/main" id="{E2A29332-0BCC-4F94-AA6D-999AFCE888C6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68313" y="1844675"/>
          <a:ext cx="8075612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Bitna slika" r:id="rId3" imgW="4067743" imgH="866896" progId="Paint.Picture">
                  <p:embed/>
                </p:oleObj>
              </mc:Choice>
              <mc:Fallback>
                <p:oleObj name="Bitna slika" r:id="rId3" imgW="4067743" imgH="86689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44675"/>
                        <a:ext cx="8075612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8" name="Object 20">
            <a:extLst>
              <a:ext uri="{FF2B5EF4-FFF2-40B4-BE49-F238E27FC236}">
                <a16:creationId xmlns:a16="http://schemas.microsoft.com/office/drawing/2014/main" id="{8F628D02-6997-4F5A-A346-7C3529321A06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95738" y="4005263"/>
          <a:ext cx="4679950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Bitna slika" r:id="rId5" imgW="2333333" imgH="895238" progId="Paint.Picture">
                  <p:embed/>
                </p:oleObj>
              </mc:Choice>
              <mc:Fallback>
                <p:oleObj name="Bitna slika" r:id="rId5" imgW="2333333" imgH="895238" progId="Paint.Picture">
                  <p:embed/>
                  <p:pic>
                    <p:nvPicPr>
                      <p:cNvPr id="0" name="Object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005263"/>
                        <a:ext cx="4679950" cy="179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9" name="Object 21">
            <a:extLst>
              <a:ext uri="{FF2B5EF4-FFF2-40B4-BE49-F238E27FC236}">
                <a16:creationId xmlns:a16="http://schemas.microsoft.com/office/drawing/2014/main" id="{FD9BAE3F-2E2D-44B9-B8EC-9868AC4FCAF5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5876925"/>
          <a:ext cx="8686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Bitna slika" r:id="rId7" imgW="6676190" imgH="419048" progId="Paint.Picture">
                  <p:embed/>
                </p:oleObj>
              </mc:Choice>
              <mc:Fallback>
                <p:oleObj name="Bitna slika" r:id="rId7" imgW="6676190" imgH="419048" progId="Paint.Picture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76925"/>
                        <a:ext cx="8686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4CE9386-1622-40B0-AF19-74BFBCCF8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CC00"/>
                </a:solidFill>
                <a:latin typeface="Comic Sans MS" panose="030F0702030302020204" pitchFamily="66" charset="0"/>
              </a:rPr>
              <a:t>10. Pa poglejmo, kako se dan začne:</a:t>
            </a:r>
          </a:p>
        </p:txBody>
      </p:sp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65D6B5AD-8F92-494A-B614-5DA8E61E0C3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73025" y="1700213"/>
          <a:ext cx="9217025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Bitna slika" r:id="rId3" imgW="6714286" imgH="1409897" progId="Paint.Picture">
                  <p:embed/>
                </p:oleObj>
              </mc:Choice>
              <mc:Fallback>
                <p:oleObj name="Bitna slika" r:id="rId3" imgW="6714286" imgH="140989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3025" y="1700213"/>
                        <a:ext cx="9217025" cy="193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A362598E-BE88-459A-A67B-E0BD54B1B41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4005263"/>
          <a:ext cx="9469438" cy="228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Bitna slika" r:id="rId5" imgW="6706536" imgH="1619476" progId="Paint.Picture">
                  <p:embed/>
                </p:oleObj>
              </mc:Choice>
              <mc:Fallback>
                <p:oleObj name="Bitna slika" r:id="rId5" imgW="6706536" imgH="161947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05263"/>
                        <a:ext cx="9469438" cy="228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EAC2EF0-D098-4643-9D0E-3FE4FE08F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E16DF1"/>
                </a:solidFill>
                <a:latin typeface="Comic Sans MS" panose="030F0702030302020204" pitchFamily="66" charset="0"/>
              </a:rPr>
              <a:t>11. Zgradba:</a:t>
            </a:r>
          </a:p>
        </p:txBody>
      </p:sp>
      <p:graphicFrame>
        <p:nvGraphicFramePr>
          <p:cNvPr id="39939" name="Object 3">
            <a:extLst>
              <a:ext uri="{FF2B5EF4-FFF2-40B4-BE49-F238E27FC236}">
                <a16:creationId xmlns:a16="http://schemas.microsoft.com/office/drawing/2014/main" id="{5E6795E5-73F9-4AFC-A527-8D242FDD0ABB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323850" y="1341438"/>
          <a:ext cx="10153650" cy="226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Bitna slika" r:id="rId3" imgW="6657143" imgH="1486107" progId="Paint.Picture">
                  <p:embed/>
                </p:oleObj>
              </mc:Choice>
              <mc:Fallback>
                <p:oleObj name="Bitna slika" r:id="rId3" imgW="6657143" imgH="148610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3850" y="1341438"/>
                        <a:ext cx="10153650" cy="226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>
            <a:extLst>
              <a:ext uri="{FF2B5EF4-FFF2-40B4-BE49-F238E27FC236}">
                <a16:creationId xmlns:a16="http://schemas.microsoft.com/office/drawing/2014/main" id="{199BCAE4-F1F6-4050-806A-BC614976BF5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3860800"/>
          <a:ext cx="9144000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Bitna slika" r:id="rId5" imgW="6009524" imgH="1638529" progId="Paint.Picture">
                  <p:embed/>
                </p:oleObj>
              </mc:Choice>
              <mc:Fallback>
                <p:oleObj name="Bitna slika" r:id="rId5" imgW="6009524" imgH="163852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60800"/>
                        <a:ext cx="9144000" cy="249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8F52EF7-6D76-46B1-BCD3-A93842438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66FFFF"/>
                </a:solidFill>
                <a:latin typeface="Comic Sans MS" panose="030F0702030302020204" pitchFamily="66" charset="0"/>
              </a:rPr>
              <a:t>12. škoda, ki nam jo hišni ljubljenčki povzročijo:</a:t>
            </a:r>
          </a:p>
        </p:txBody>
      </p:sp>
      <p:graphicFrame>
        <p:nvGraphicFramePr>
          <p:cNvPr id="43011" name="Object 3">
            <a:extLst>
              <a:ext uri="{FF2B5EF4-FFF2-40B4-BE49-F238E27FC236}">
                <a16:creationId xmlns:a16="http://schemas.microsoft.com/office/drawing/2014/main" id="{E66839E9-21A0-4418-A8D1-A522FE79232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042988" y="1484313"/>
          <a:ext cx="6769100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Bitna slika" r:id="rId3" imgW="3514286" imgH="1343212" progId="Paint.Picture">
                  <p:embed/>
                </p:oleObj>
              </mc:Choice>
              <mc:Fallback>
                <p:oleObj name="Bitna slika" r:id="rId3" imgW="3514286" imgH="134321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484313"/>
                        <a:ext cx="6769100" cy="258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62964FF5-3CC9-46DF-A478-2E8CDC4AA2E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971550" y="4271963"/>
          <a:ext cx="7129463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Bitna slika" r:id="rId5" imgW="3990476" imgH="1448002" progId="Paint.Picture">
                  <p:embed/>
                </p:oleObj>
              </mc:Choice>
              <mc:Fallback>
                <p:oleObj name="Bitna slika" r:id="rId5" imgW="3990476" imgH="144800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271963"/>
                        <a:ext cx="7129463" cy="258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5AEA322-4388-41FB-9793-9B520EF25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66FF66"/>
                </a:solidFill>
                <a:latin typeface="Comic Sans MS" panose="030F0702030302020204" pitchFamily="66" charset="0"/>
              </a:rPr>
              <a:t>13. Učenje in poslušnost:</a:t>
            </a:r>
          </a:p>
        </p:txBody>
      </p:sp>
      <p:graphicFrame>
        <p:nvGraphicFramePr>
          <p:cNvPr id="46083" name="Object 3">
            <a:extLst>
              <a:ext uri="{FF2B5EF4-FFF2-40B4-BE49-F238E27FC236}">
                <a16:creationId xmlns:a16="http://schemas.microsoft.com/office/drawing/2014/main" id="{342302EE-B10A-4507-8F55-9F1E2EF799C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412875"/>
          <a:ext cx="1123315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Bitna slika" r:id="rId3" imgW="6590476" imgH="790476" progId="Paint.Picture">
                  <p:embed/>
                </p:oleObj>
              </mc:Choice>
              <mc:Fallback>
                <p:oleObj name="Bitna slika" r:id="rId3" imgW="6590476" imgH="79047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2875"/>
                        <a:ext cx="11233150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>
            <a:extLst>
              <a:ext uri="{FF2B5EF4-FFF2-40B4-BE49-F238E27FC236}">
                <a16:creationId xmlns:a16="http://schemas.microsoft.com/office/drawing/2014/main" id="{33F00FF4-ED10-43BE-ADE2-5EB2F065DBEE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781300"/>
          <a:ext cx="972185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Bitna slika" r:id="rId5" imgW="6695238" imgH="2010056" progId="Paint.Picture">
                  <p:embed/>
                </p:oleObj>
              </mc:Choice>
              <mc:Fallback>
                <p:oleObj name="Bitna slika" r:id="rId5" imgW="6695238" imgH="201005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1300"/>
                        <a:ext cx="972185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12">
            <a:extLst>
              <a:ext uri="{FF2B5EF4-FFF2-40B4-BE49-F238E27FC236}">
                <a16:creationId xmlns:a16="http://schemas.microsoft.com/office/drawing/2014/main" id="{F128D9AB-6A0A-437D-9D36-48E9C67DE360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5876925"/>
          <a:ext cx="871378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Bitna slika" r:id="rId7" imgW="6335009" imgH="514422" progId="Paint.Picture">
                  <p:embed/>
                </p:oleObj>
              </mc:Choice>
              <mc:Fallback>
                <p:oleObj name="Bitna slika" r:id="rId7" imgW="6335009" imgH="514422" progId="Paint.Picture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76925"/>
                        <a:ext cx="8713788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20B0EA1-192C-4C46-B4A7-D69107F2C27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CCFF"/>
                </a:solidFill>
                <a:latin typeface="Comic Sans MS" panose="030F0702030302020204" pitchFamily="66" charset="0"/>
              </a:rPr>
              <a:t>14. Večne nočne more:</a:t>
            </a:r>
          </a:p>
        </p:txBody>
      </p:sp>
      <p:graphicFrame>
        <p:nvGraphicFramePr>
          <p:cNvPr id="50187" name="Object 11">
            <a:extLst>
              <a:ext uri="{FF2B5EF4-FFF2-40B4-BE49-F238E27FC236}">
                <a16:creationId xmlns:a16="http://schemas.microsoft.com/office/drawing/2014/main" id="{5495AC46-0ED9-40D4-8E1C-BBC95058A9A7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1052513"/>
          <a:ext cx="9467850" cy="381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Bitna slika" r:id="rId3" imgW="6676190" imgH="2685714" progId="Paint.Picture">
                  <p:embed/>
                </p:oleObj>
              </mc:Choice>
              <mc:Fallback>
                <p:oleObj name="Bitna slika" r:id="rId3" imgW="6676190" imgH="2685714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513"/>
                        <a:ext cx="9467850" cy="381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1" name="Object 15">
            <a:extLst>
              <a:ext uri="{FF2B5EF4-FFF2-40B4-BE49-F238E27FC236}">
                <a16:creationId xmlns:a16="http://schemas.microsoft.com/office/drawing/2014/main" id="{51143960-E771-4690-8707-E20A189519CB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3850" y="5314950"/>
          <a:ext cx="74168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Bitna slika" r:id="rId5" imgW="4610744" imgH="885949" progId="Paint.Picture">
                  <p:embed/>
                </p:oleObj>
              </mc:Choice>
              <mc:Fallback>
                <p:oleObj name="Bitna slika" r:id="rId5" imgW="4610744" imgH="885949" progId="Paint.Picture">
                  <p:embed/>
                  <p:pic>
                    <p:nvPicPr>
                      <p:cNvPr id="0" name="Objec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314950"/>
                        <a:ext cx="741680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40AF366-1AAC-49A5-9258-897A431870C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3333FF"/>
                </a:solidFill>
                <a:latin typeface="Comic Sans MS" panose="030F0702030302020204" pitchFamily="66" charset="0"/>
              </a:rPr>
              <a:t>15. Če bi mačke/psi vladali svetu:</a:t>
            </a:r>
          </a:p>
        </p:txBody>
      </p:sp>
      <p:graphicFrame>
        <p:nvGraphicFramePr>
          <p:cNvPr id="55299" name="Object 3">
            <a:extLst>
              <a:ext uri="{FF2B5EF4-FFF2-40B4-BE49-F238E27FC236}">
                <a16:creationId xmlns:a16="http://schemas.microsoft.com/office/drawing/2014/main" id="{8959D28F-C1E7-4602-AFC1-4C98F8B46580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1557338"/>
          <a:ext cx="43561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Bitna slika" r:id="rId3" imgW="2914286" imgH="2429214" progId="Paint.Picture">
                  <p:embed/>
                </p:oleObj>
              </mc:Choice>
              <mc:Fallback>
                <p:oleObj name="Bitna slika" r:id="rId3" imgW="2914286" imgH="242921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7338"/>
                        <a:ext cx="43561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>
            <a:extLst>
              <a:ext uri="{FF2B5EF4-FFF2-40B4-BE49-F238E27FC236}">
                <a16:creationId xmlns:a16="http://schemas.microsoft.com/office/drawing/2014/main" id="{CC725EE4-B2CA-4EAA-8758-6B43591376D9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27538" y="1412875"/>
          <a:ext cx="4248150" cy="3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6" name="Bitna slika" r:id="rId5" imgW="3666667" imgH="2914286" progId="Paint.Picture">
                  <p:embed/>
                </p:oleObj>
              </mc:Choice>
              <mc:Fallback>
                <p:oleObj name="Bitna slika" r:id="rId5" imgW="3666667" imgH="291428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412875"/>
                        <a:ext cx="4248150" cy="337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>
            <a:extLst>
              <a:ext uri="{FF2B5EF4-FFF2-40B4-BE49-F238E27FC236}">
                <a16:creationId xmlns:a16="http://schemas.microsoft.com/office/drawing/2014/main" id="{7BD5977A-A5CA-4D44-A944-85FA10935ADF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5378450"/>
          <a:ext cx="3097213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Bitna slika" r:id="rId7" imgW="2133898" imgH="1019048" progId="Paint.Picture">
                  <p:embed/>
                </p:oleObj>
              </mc:Choice>
              <mc:Fallback>
                <p:oleObj name="Bitna slika" r:id="rId7" imgW="2133898" imgH="101904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78450"/>
                        <a:ext cx="3097213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9">
            <a:extLst>
              <a:ext uri="{FF2B5EF4-FFF2-40B4-BE49-F238E27FC236}">
                <a16:creationId xmlns:a16="http://schemas.microsoft.com/office/drawing/2014/main" id="{749057B6-6F7B-4F05-A2F3-92302695A52F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3924300" y="5157788"/>
          <a:ext cx="2592388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Bitna slika" r:id="rId9" imgW="1828571" imgH="1057423" progId="Paint.Picture">
                  <p:embed/>
                </p:oleObj>
              </mc:Choice>
              <mc:Fallback>
                <p:oleObj name="Bitna slika" r:id="rId9" imgW="1828571" imgH="1057423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157788"/>
                        <a:ext cx="2592388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F783ED6-6B82-43C3-A0E9-A2C1091FD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66FF66"/>
                </a:solidFill>
                <a:latin typeface="Comic Sans MS" panose="030F0702030302020204" pitchFamily="66" charset="0"/>
              </a:rPr>
              <a:t>16. metode – “Kako se prikupiti lastniku”:</a:t>
            </a:r>
          </a:p>
        </p:txBody>
      </p:sp>
      <p:graphicFrame>
        <p:nvGraphicFramePr>
          <p:cNvPr id="60419" name="Object 3">
            <a:extLst>
              <a:ext uri="{FF2B5EF4-FFF2-40B4-BE49-F238E27FC236}">
                <a16:creationId xmlns:a16="http://schemas.microsoft.com/office/drawing/2014/main" id="{297FDB04-0CAB-40DE-AAC3-7AA17FA61C2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42875" y="1484313"/>
          <a:ext cx="9001125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Bitna slika" r:id="rId3" imgW="6516010" imgH="1752381" progId="Paint.Picture">
                  <p:embed/>
                </p:oleObj>
              </mc:Choice>
              <mc:Fallback>
                <p:oleObj name="Bitna slika" r:id="rId3" imgW="6516010" imgH="175238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84313"/>
                        <a:ext cx="9001125" cy="242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>
            <a:extLst>
              <a:ext uri="{FF2B5EF4-FFF2-40B4-BE49-F238E27FC236}">
                <a16:creationId xmlns:a16="http://schemas.microsoft.com/office/drawing/2014/main" id="{349D1368-9965-47C5-958E-DA55B9ABA53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4005263"/>
          <a:ext cx="9144000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Bitna slika" r:id="rId5" imgW="6638095" imgH="1933333" progId="Paint.Picture">
                  <p:embed/>
                </p:oleObj>
              </mc:Choice>
              <mc:Fallback>
                <p:oleObj name="Bitna slika" r:id="rId5" imgW="6638095" imgH="193333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05263"/>
                        <a:ext cx="9144000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AB09CDE-5296-4155-AE2E-A03D25A6F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66FF66"/>
                </a:solidFill>
                <a:latin typeface="Comic Sans MS" panose="030F0702030302020204" pitchFamily="66" charset="0"/>
              </a:rPr>
              <a:t>1. Razlika je očitna:</a:t>
            </a:r>
          </a:p>
        </p:txBody>
      </p:sp>
      <p:graphicFrame>
        <p:nvGraphicFramePr>
          <p:cNvPr id="3078" name="Object 6">
            <a:extLst>
              <a:ext uri="{FF2B5EF4-FFF2-40B4-BE49-F238E27FC236}">
                <a16:creationId xmlns:a16="http://schemas.microsoft.com/office/drawing/2014/main" id="{D5272AC8-EA58-46DC-BD6C-C203D698DBBA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124075" y="2205038"/>
          <a:ext cx="4967288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Bitna slika" r:id="rId3" imgW="2381582" imgH="961905" progId="Paint.Picture">
                  <p:embed/>
                </p:oleObj>
              </mc:Choice>
              <mc:Fallback>
                <p:oleObj name="Bitna slika" r:id="rId3" imgW="2381582" imgH="96190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205038"/>
                        <a:ext cx="4967288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>
            <a:extLst>
              <a:ext uri="{FF2B5EF4-FFF2-40B4-BE49-F238E27FC236}">
                <a16:creationId xmlns:a16="http://schemas.microsoft.com/office/drawing/2014/main" id="{A50ACEB3-35A9-4ADD-A7AE-C67347107A0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124075" y="4503738"/>
          <a:ext cx="4979988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Bitna slika" r:id="rId5" imgW="2180952" imgH="714286" progId="Paint.Picture">
                  <p:embed/>
                </p:oleObj>
              </mc:Choice>
              <mc:Fallback>
                <p:oleObj name="Bitna slika" r:id="rId5" imgW="2180952" imgH="714286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503738"/>
                        <a:ext cx="4979988" cy="163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C2BBBA3-9B2D-4022-BA3B-8F4B83EFB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>
                <a:solidFill>
                  <a:srgbClr val="FF66FF"/>
                </a:solidFill>
                <a:latin typeface="Comic Sans MS" panose="030F0702030302020204" pitchFamily="66" charset="0"/>
              </a:rPr>
              <a:t>2. Nekaj pa le imata skupnega:</a:t>
            </a:r>
            <a:br>
              <a:rPr lang="sl-SI" altLang="sl-SI" sz="4000"/>
            </a:br>
            <a:endParaRPr lang="sl-SI" altLang="sl-SI" sz="4000"/>
          </a:p>
        </p:txBody>
      </p:sp>
      <p:graphicFrame>
        <p:nvGraphicFramePr>
          <p:cNvPr id="9221" name="Object 5">
            <a:extLst>
              <a:ext uri="{FF2B5EF4-FFF2-40B4-BE49-F238E27FC236}">
                <a16:creationId xmlns:a16="http://schemas.microsoft.com/office/drawing/2014/main" id="{13406EAF-E128-4F74-B445-917A9D5A523D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870075"/>
          <a:ext cx="9144000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Bitna slika" r:id="rId3" imgW="4742857" imgH="1228571" progId="Paint.Picture">
                  <p:embed/>
                </p:oleObj>
              </mc:Choice>
              <mc:Fallback>
                <p:oleObj name="Bitna slika" r:id="rId3" imgW="4742857" imgH="122857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70075"/>
                        <a:ext cx="9144000" cy="236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>
            <a:extLst>
              <a:ext uri="{FF2B5EF4-FFF2-40B4-BE49-F238E27FC236}">
                <a16:creationId xmlns:a16="http://schemas.microsoft.com/office/drawing/2014/main" id="{EF7E7676-E24E-4DBA-9C01-210E0D68E14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5464175"/>
          <a:ext cx="4681537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Bitna slika" r:id="rId5" imgW="2010056" imgH="390580" progId="Paint.Picture">
                  <p:embed/>
                </p:oleObj>
              </mc:Choice>
              <mc:Fallback>
                <p:oleObj name="Bitna slika" r:id="rId5" imgW="2010056" imgH="39058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464175"/>
                        <a:ext cx="4681537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76F8DDD-37ED-445F-86FA-9F720A2A6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66FFFF"/>
                </a:solidFill>
                <a:latin typeface="Comic Sans MS" panose="030F0702030302020204" pitchFamily="66" charset="0"/>
              </a:rPr>
              <a:t>3. Obožujeta božanje:</a:t>
            </a:r>
          </a:p>
        </p:txBody>
      </p:sp>
      <p:graphicFrame>
        <p:nvGraphicFramePr>
          <p:cNvPr id="12291" name="Object 3">
            <a:extLst>
              <a:ext uri="{FF2B5EF4-FFF2-40B4-BE49-F238E27FC236}">
                <a16:creationId xmlns:a16="http://schemas.microsoft.com/office/drawing/2014/main" id="{774078E7-5656-43AA-91F2-0514F5FC4CE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84213" y="1341438"/>
          <a:ext cx="4752975" cy="226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Bitna slika" r:id="rId3" imgW="2381582" imgH="1133633" progId="Paint.Picture">
                  <p:embed/>
                </p:oleObj>
              </mc:Choice>
              <mc:Fallback>
                <p:oleObj name="Bitna slika" r:id="rId3" imgW="2381582" imgH="11336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341438"/>
                        <a:ext cx="4752975" cy="226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>
            <a:extLst>
              <a:ext uri="{FF2B5EF4-FFF2-40B4-BE49-F238E27FC236}">
                <a16:creationId xmlns:a16="http://schemas.microsoft.com/office/drawing/2014/main" id="{D0C47BDE-1AF4-4CE8-BE84-CA39B6B4E58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55650" y="3284538"/>
          <a:ext cx="720090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Bitna slika" r:id="rId5" imgW="3209524" imgH="1448002" progId="Paint.Picture">
                  <p:embed/>
                </p:oleObj>
              </mc:Choice>
              <mc:Fallback>
                <p:oleObj name="Bitna slika" r:id="rId5" imgW="3209524" imgH="144800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84538"/>
                        <a:ext cx="7200900" cy="324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6B34DD7-37F1-4AAF-B385-C27D25BA9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CCFF"/>
                </a:solidFill>
                <a:latin typeface="Comic Sans MS" panose="030F0702030302020204" pitchFamily="66" charset="0"/>
              </a:rPr>
              <a:t>4. Že po naravi sta zelo delovna:</a:t>
            </a:r>
          </a:p>
        </p:txBody>
      </p:sp>
      <p:graphicFrame>
        <p:nvGraphicFramePr>
          <p:cNvPr id="15368" name="Object 8">
            <a:extLst>
              <a:ext uri="{FF2B5EF4-FFF2-40B4-BE49-F238E27FC236}">
                <a16:creationId xmlns:a16="http://schemas.microsoft.com/office/drawing/2014/main" id="{F4614258-C34B-472B-87B8-43EDAEB1DFDD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979613" y="1412875"/>
          <a:ext cx="5400675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Bitna slika" r:id="rId3" imgW="2610214" imgH="1142857" progId="Paint.Picture">
                  <p:embed/>
                </p:oleObj>
              </mc:Choice>
              <mc:Fallback>
                <p:oleObj name="Bitna slika" r:id="rId3" imgW="2610214" imgH="1142857" progId="Paint.Picture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412875"/>
                        <a:ext cx="5400675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A29F5326-5D6E-4F60-8F70-FD6938FAD298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-74613" y="4365625"/>
          <a:ext cx="9218613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Bitna slika" r:id="rId5" imgW="5571429" imgH="1038370" progId="Paint.Picture">
                  <p:embed/>
                </p:oleObj>
              </mc:Choice>
              <mc:Fallback>
                <p:oleObj name="Bitna slika" r:id="rId5" imgW="5571429" imgH="103837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4613" y="4365625"/>
                        <a:ext cx="9218613" cy="171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3" name="Picture 13">
            <a:extLst>
              <a:ext uri="{FF2B5EF4-FFF2-40B4-BE49-F238E27FC236}">
                <a16:creationId xmlns:a16="http://schemas.microsoft.com/office/drawing/2014/main" id="{9B457F51-2EF7-41CE-B3CF-7CF2BB4DEAE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3500438"/>
            <a:ext cx="5543550" cy="8080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3B4B86B-5283-498B-AE1C-B946DC54F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FF0066"/>
                </a:solidFill>
                <a:latin typeface="Comic Sans MS" panose="030F0702030302020204" pitchFamily="66" charset="0"/>
              </a:rPr>
              <a:t>5. Tudi brskala ne bosta:</a:t>
            </a:r>
          </a:p>
        </p:txBody>
      </p:sp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B31ADF8B-1D51-443E-A042-04F5DB69C48C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1844675"/>
          <a:ext cx="7993063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Bitna slika" r:id="rId3" imgW="3753374" imgH="876190" progId="Paint.Picture">
                  <p:embed/>
                </p:oleObj>
              </mc:Choice>
              <mc:Fallback>
                <p:oleObj name="Bitna slika" r:id="rId3" imgW="3753374" imgH="87619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844675"/>
                        <a:ext cx="7993063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>
            <a:extLst>
              <a:ext uri="{FF2B5EF4-FFF2-40B4-BE49-F238E27FC236}">
                <a16:creationId xmlns:a16="http://schemas.microsoft.com/office/drawing/2014/main" id="{6687E118-9BB5-4F69-BD3B-B3AAAF8B565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4221163"/>
          <a:ext cx="6911975" cy="221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Bitna slika" r:id="rId5" imgW="2762636" imgH="885949" progId="Paint.Picture">
                  <p:embed/>
                </p:oleObj>
              </mc:Choice>
              <mc:Fallback>
                <p:oleObj name="Bitna slika" r:id="rId5" imgW="2762636" imgH="88594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21163"/>
                        <a:ext cx="6911975" cy="221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D4C7C84-60A0-42DF-A4A3-D753A88A1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3333FF"/>
                </a:solidFill>
                <a:latin typeface="Comic Sans MS" panose="030F0702030302020204" pitchFamily="66" charset="0"/>
              </a:rPr>
              <a:t>6. Veliko časa namenjata učenju:</a:t>
            </a:r>
          </a:p>
        </p:txBody>
      </p:sp>
      <p:graphicFrame>
        <p:nvGraphicFramePr>
          <p:cNvPr id="22531" name="Object 3">
            <a:extLst>
              <a:ext uri="{FF2B5EF4-FFF2-40B4-BE49-F238E27FC236}">
                <a16:creationId xmlns:a16="http://schemas.microsoft.com/office/drawing/2014/main" id="{39410404-8C49-429B-A041-70E771E1121E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" y="1628775"/>
          <a:ext cx="5113338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Bitna slika" r:id="rId3" imgW="2333333" imgH="1028844" progId="Paint.Picture">
                  <p:embed/>
                </p:oleObj>
              </mc:Choice>
              <mc:Fallback>
                <p:oleObj name="Bitna slika" r:id="rId3" imgW="2333333" imgH="102884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28775"/>
                        <a:ext cx="5113338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>
            <a:extLst>
              <a:ext uri="{FF2B5EF4-FFF2-40B4-BE49-F238E27FC236}">
                <a16:creationId xmlns:a16="http://schemas.microsoft.com/office/drawing/2014/main" id="{7DA92C55-419E-4EC2-899B-E4E712C44DA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23850" y="4005263"/>
          <a:ext cx="8532813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Bitna slika" r:id="rId5" imgW="3962953" imgH="1162212" progId="Paint.Picture">
                  <p:embed/>
                </p:oleObj>
              </mc:Choice>
              <mc:Fallback>
                <p:oleObj name="Bitna slika" r:id="rId5" imgW="3962953" imgH="116221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05263"/>
                        <a:ext cx="8532813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90782F8-3F55-4D61-A100-F69113904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66FF66"/>
                </a:solidFill>
                <a:latin typeface="Comic Sans MS" panose="030F0702030302020204" pitchFamily="66" charset="0"/>
              </a:rPr>
              <a:t>7. Izmed vsega pa imata najraje:</a:t>
            </a: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336551CB-8CD7-4549-8F1E-5100EC121EF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541338" y="1700213"/>
          <a:ext cx="9685338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Bitna slika" r:id="rId3" imgW="4638095" imgH="1038370" progId="Paint.Picture">
                  <p:embed/>
                </p:oleObj>
              </mc:Choice>
              <mc:Fallback>
                <p:oleObj name="Bitna slika" r:id="rId3" imgW="4638095" imgH="103837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1338" y="1700213"/>
                        <a:ext cx="9685338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>
            <a:extLst>
              <a:ext uri="{FF2B5EF4-FFF2-40B4-BE49-F238E27FC236}">
                <a16:creationId xmlns:a16="http://schemas.microsoft.com/office/drawing/2014/main" id="{91F5D29C-61B9-40E6-A6F9-AC699E26015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55650" y="4292600"/>
          <a:ext cx="8172450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Bitna slika" r:id="rId5" imgW="3858164" imgH="1095528" progId="Paint.Picture">
                  <p:embed/>
                </p:oleObj>
              </mc:Choice>
              <mc:Fallback>
                <p:oleObj name="Bitna slika" r:id="rId5" imgW="3858164" imgH="1095528" progId="Paint.Picture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292600"/>
                        <a:ext cx="8172450" cy="232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D6B63F5-1B61-46CB-9221-A69982F22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66FFFF"/>
                </a:solidFill>
                <a:latin typeface="Comic Sans MS" panose="030F0702030302020204" pitchFamily="66" charset="0"/>
              </a:rPr>
              <a:t>8. Čistoča je pol zdravja:</a:t>
            </a:r>
          </a:p>
        </p:txBody>
      </p:sp>
      <p:graphicFrame>
        <p:nvGraphicFramePr>
          <p:cNvPr id="29702" name="Object 6">
            <a:extLst>
              <a:ext uri="{FF2B5EF4-FFF2-40B4-BE49-F238E27FC236}">
                <a16:creationId xmlns:a16="http://schemas.microsoft.com/office/drawing/2014/main" id="{9583CB99-6B0F-42AD-B2F7-54FAD8A4AA0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971550" y="1268413"/>
          <a:ext cx="7127875" cy="368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Bitna slika" r:id="rId3" imgW="3352381" imgH="1733333" progId="Paint.Picture">
                  <p:embed/>
                </p:oleObj>
              </mc:Choice>
              <mc:Fallback>
                <p:oleObj name="Bitna slika" r:id="rId3" imgW="3352381" imgH="173333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268413"/>
                        <a:ext cx="7127875" cy="368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>
            <a:extLst>
              <a:ext uri="{FF2B5EF4-FFF2-40B4-BE49-F238E27FC236}">
                <a16:creationId xmlns:a16="http://schemas.microsoft.com/office/drawing/2014/main" id="{EE93462A-E839-4F57-9869-019B2C2AA327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654175" y="5300663"/>
          <a:ext cx="748982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Bitna slika" r:id="rId5" imgW="3362794" imgH="438095" progId="Paint.Picture">
                  <p:embed/>
                </p:oleObj>
              </mc:Choice>
              <mc:Fallback>
                <p:oleObj name="Bitna slika" r:id="rId5" imgW="3362794" imgH="438095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5300663"/>
                        <a:ext cx="748982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Comic Sans MS</vt:lpstr>
      <vt:lpstr>Privzeti načrt</vt:lpstr>
      <vt:lpstr>Bitna slika</vt:lpstr>
      <vt:lpstr>RAZLIKE IN PODOBNOSTI MED MAČKAMI IN PSI</vt:lpstr>
      <vt:lpstr>1. Razlika je očitna:</vt:lpstr>
      <vt:lpstr>2. Nekaj pa le imata skupnega: </vt:lpstr>
      <vt:lpstr>3. Obožujeta božanje:</vt:lpstr>
      <vt:lpstr>4. Že po naravi sta zelo delovna:</vt:lpstr>
      <vt:lpstr>5. Tudi brskala ne bosta:</vt:lpstr>
      <vt:lpstr>6. Veliko časa namenjata učenju:</vt:lpstr>
      <vt:lpstr>7. Izmed vsega pa imata najraje:</vt:lpstr>
      <vt:lpstr>8. Čistoča je pol zdravja:</vt:lpstr>
      <vt:lpstr>9. Pomemben je tudi spanec– VIR LEPOTE:</vt:lpstr>
      <vt:lpstr>10. Pa poglejmo, kako se dan začne:</vt:lpstr>
      <vt:lpstr>11. Zgradba:</vt:lpstr>
      <vt:lpstr>12. škoda, ki nam jo hišni ljubljenčki povzročijo:</vt:lpstr>
      <vt:lpstr>13. Učenje in poslušnost:</vt:lpstr>
      <vt:lpstr>14. Večne nočne more:</vt:lpstr>
      <vt:lpstr>15. Če bi mačke/psi vladali svetu:</vt:lpstr>
      <vt:lpstr>16. metode – “Kako se prikupiti lastniku”: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2019-05-30T09:31:42Z</dcterms:created>
  <dcterms:modified xsi:type="dcterms:W3CDTF">2019-05-30T09:31:43Z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