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009" r:id="rId2"/>
  </p:sldMasterIdLst>
  <p:notesMasterIdLst>
    <p:notesMasterId r:id="rId16"/>
  </p:notesMasterIdLst>
  <p:sldIdLst>
    <p:sldId id="258" r:id="rId3"/>
    <p:sldId id="260" r:id="rId4"/>
    <p:sldId id="263" r:id="rId5"/>
    <p:sldId id="259" r:id="rId6"/>
    <p:sldId id="261" r:id="rId7"/>
    <p:sldId id="264" r:id="rId8"/>
    <p:sldId id="265" r:id="rId9"/>
    <p:sldId id="267" r:id="rId10"/>
    <p:sldId id="266" r:id="rId11"/>
    <p:sldId id="268" r:id="rId12"/>
    <p:sldId id="272" r:id="rId13"/>
    <p:sldId id="269" r:id="rId14"/>
    <p:sldId id="271"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orbel" panose="020B0503020204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orbel" panose="020B0503020204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orbel" panose="020B0503020204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orbel" panose="020B0503020204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orbel" panose="020B0503020204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orbel" panose="020B0503020204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orbel" panose="020B0503020204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orbel" panose="020B0503020204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orbel" panose="020B0503020204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57481" autoAdjust="0"/>
  </p:normalViewPr>
  <p:slideViewPr>
    <p:cSldViewPr>
      <p:cViewPr varScale="1">
        <p:scale>
          <a:sx n="107" d="100"/>
          <a:sy n="107" d="100"/>
        </p:scale>
        <p:origin x="126" y="17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42A0F0-6483-4C9E-9F87-FF67090A34C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768D66B2-7A45-4166-AE73-9D3672685E7B}"/>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CD51E3C7-3B74-4CB2-BBBB-2961C8DF887A}" type="datetimeFigureOut">
              <a:rPr lang="en-US"/>
              <a:pPr>
                <a:defRPr/>
              </a:pPr>
              <a:t>5/30/2019</a:t>
            </a:fld>
            <a:endParaRPr lang="en-US"/>
          </a:p>
        </p:txBody>
      </p:sp>
      <p:sp>
        <p:nvSpPr>
          <p:cNvPr id="4" name="Slide Image Placeholder 3">
            <a:extLst>
              <a:ext uri="{FF2B5EF4-FFF2-40B4-BE49-F238E27FC236}">
                <a16:creationId xmlns:a16="http://schemas.microsoft.com/office/drawing/2014/main" id="{90724B24-31D4-4AE2-8184-F7C3C166AC88}"/>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754141D7-F6F1-4CBE-BFED-7CA954097AAB}"/>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4D674FE-2243-460B-A107-A011F302F06C}"/>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B5045A44-D0A0-442B-A186-0FBC4C42C355}"/>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D8A114FD-508E-408B-BFE3-06D2985A9A3A}" type="slidenum">
              <a:rPr lang="en-US" altLang="sl-SI"/>
              <a:pPr/>
              <a:t>‹#›</a:t>
            </a:fld>
            <a:endParaRPr lang="en-US" altLang="sl-SI"/>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0">
            <a:extLst>
              <a:ext uri="{FF2B5EF4-FFF2-40B4-BE49-F238E27FC236}">
                <a16:creationId xmlns:a16="http://schemas.microsoft.com/office/drawing/2014/main" id="{4B54AB9A-23B4-432A-9FA7-1C1983CF91A8}"/>
              </a:ext>
            </a:extLst>
          </p:cNvPr>
          <p:cNvGrpSpPr>
            <a:grpSpLocks/>
          </p:cNvGrpSpPr>
          <p:nvPr/>
        </p:nvGrpSpPr>
        <p:grpSpPr bwMode="auto">
          <a:xfrm>
            <a:off x="203200" y="0"/>
            <a:ext cx="3778250" cy="6858000"/>
            <a:chOff x="203200" y="0"/>
            <a:chExt cx="3778250" cy="6858001"/>
          </a:xfrm>
        </p:grpSpPr>
        <p:sp>
          <p:nvSpPr>
            <p:cNvPr id="5" name="Freeform 6">
              <a:extLst>
                <a:ext uri="{FF2B5EF4-FFF2-40B4-BE49-F238E27FC236}">
                  <a16:creationId xmlns:a16="http://schemas.microsoft.com/office/drawing/2014/main" id="{939A102E-14C6-4E60-8F32-585DA4749F78}"/>
                </a:ext>
              </a:extLst>
            </p:cNvPr>
            <p:cNvSpPr>
              <a:spLocks/>
            </p:cNvSpPr>
            <p:nvPr/>
          </p:nvSpPr>
          <p:spPr bwMode="auto">
            <a:xfrm>
              <a:off x="641350" y="0"/>
              <a:ext cx="1365250" cy="3971925"/>
            </a:xfrm>
            <a:custGeom>
              <a:avLst/>
              <a:gdLst>
                <a:gd name="T0" fmla="*/ 0 w 860"/>
                <a:gd name="T1" fmla="*/ 2445 h 2502"/>
                <a:gd name="T2" fmla="*/ 228 w 860"/>
                <a:gd name="T3" fmla="*/ 2502 h 2502"/>
                <a:gd name="T4" fmla="*/ 860 w 860"/>
                <a:gd name="T5" fmla="*/ 0 h 2502"/>
                <a:gd name="T6" fmla="*/ 620 w 860"/>
                <a:gd name="T7" fmla="*/ 0 h 2502"/>
                <a:gd name="T8" fmla="*/ 0 w 860"/>
                <a:gd name="T9" fmla="*/ 2445 h 2502"/>
              </a:gdLst>
              <a:ahLst/>
              <a:cxnLst>
                <a:cxn ang="0">
                  <a:pos x="T0" y="T1"/>
                </a:cxn>
                <a:cxn ang="0">
                  <a:pos x="T2" y="T3"/>
                </a:cxn>
                <a:cxn ang="0">
                  <a:pos x="T4" y="T5"/>
                </a:cxn>
                <a:cxn ang="0">
                  <a:pos x="T6" y="T7"/>
                </a:cxn>
                <a:cxn ang="0">
                  <a:pos x="T8" y="T9"/>
                </a:cxn>
              </a:cxnLst>
              <a:rect l="0" t="0" r="r" b="b"/>
              <a:pathLst>
                <a:path w="860" h="2502">
                  <a:moveTo>
                    <a:pt x="0" y="2445"/>
                  </a:moveTo>
                  <a:lnTo>
                    <a:pt x="228" y="2502"/>
                  </a:lnTo>
                  <a:lnTo>
                    <a:pt x="860" y="0"/>
                  </a:lnTo>
                  <a:lnTo>
                    <a:pt x="620" y="0"/>
                  </a:lnTo>
                  <a:lnTo>
                    <a:pt x="0" y="244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6" name="Freeform 7">
              <a:extLst>
                <a:ext uri="{FF2B5EF4-FFF2-40B4-BE49-F238E27FC236}">
                  <a16:creationId xmlns:a16="http://schemas.microsoft.com/office/drawing/2014/main" id="{19457C10-607B-4D64-B05E-943BA1A17704}"/>
                </a:ext>
              </a:extLst>
            </p:cNvPr>
            <p:cNvSpPr/>
            <p:nvPr/>
          </p:nvSpPr>
          <p:spPr bwMode="auto">
            <a:xfrm>
              <a:off x="203200" y="0"/>
              <a:ext cx="1336675" cy="3862389"/>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7" name="Freeform 8">
              <a:extLst>
                <a:ext uri="{FF2B5EF4-FFF2-40B4-BE49-F238E27FC236}">
                  <a16:creationId xmlns:a16="http://schemas.microsoft.com/office/drawing/2014/main" id="{26B5903C-A593-4706-BBE0-29B3DB44051D}"/>
                </a:ext>
              </a:extLst>
            </p:cNvPr>
            <p:cNvSpPr/>
            <p:nvPr/>
          </p:nvSpPr>
          <p:spPr bwMode="auto">
            <a:xfrm>
              <a:off x="207963" y="3776664"/>
              <a:ext cx="1936750" cy="3081337"/>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8" name="Freeform 9">
              <a:extLst>
                <a:ext uri="{FF2B5EF4-FFF2-40B4-BE49-F238E27FC236}">
                  <a16:creationId xmlns:a16="http://schemas.microsoft.com/office/drawing/2014/main" id="{54C1F3D3-CAA8-43E7-BC94-7B461ADF4FC5}"/>
                </a:ext>
              </a:extLst>
            </p:cNvPr>
            <p:cNvSpPr/>
            <p:nvPr/>
          </p:nvSpPr>
          <p:spPr bwMode="auto">
            <a:xfrm>
              <a:off x="646113" y="3886201"/>
              <a:ext cx="2373312"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9" name="Freeform 10">
              <a:extLst>
                <a:ext uri="{FF2B5EF4-FFF2-40B4-BE49-F238E27FC236}">
                  <a16:creationId xmlns:a16="http://schemas.microsoft.com/office/drawing/2014/main" id="{0CB5F93C-F6EC-4630-92ED-74FDD488DDAD}"/>
                </a:ext>
              </a:extLst>
            </p:cNvPr>
            <p:cNvSpPr/>
            <p:nvPr/>
          </p:nvSpPr>
          <p:spPr bwMode="auto">
            <a:xfrm>
              <a:off x="641350" y="3881439"/>
              <a:ext cx="3340100" cy="2976562"/>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10" name="Freeform 11">
              <a:extLst>
                <a:ext uri="{FF2B5EF4-FFF2-40B4-BE49-F238E27FC236}">
                  <a16:creationId xmlns:a16="http://schemas.microsoft.com/office/drawing/2014/main" id="{554BEE97-CF98-4E21-8B85-736AECFC2CEA}"/>
                </a:ext>
              </a:extLst>
            </p:cNvPr>
            <p:cNvSpPr/>
            <p:nvPr/>
          </p:nvSpPr>
          <p:spPr bwMode="auto">
            <a:xfrm>
              <a:off x="203200" y="3771901"/>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11" name="Freeform 12">
            <a:extLst>
              <a:ext uri="{FF2B5EF4-FFF2-40B4-BE49-F238E27FC236}">
                <a16:creationId xmlns:a16="http://schemas.microsoft.com/office/drawing/2014/main" id="{F14ECF62-53E4-481E-8A8C-C3F2855B57FC}"/>
              </a:ext>
            </a:extLst>
          </p:cNvPr>
          <p:cNvSpPr>
            <a:spLocks/>
          </p:cNvSpPr>
          <p:nvPr/>
        </p:nvSpPr>
        <p:spPr bwMode="auto">
          <a:xfrm>
            <a:off x="203200" y="3771900"/>
            <a:ext cx="361950" cy="90488"/>
          </a:xfrm>
          <a:custGeom>
            <a:avLst/>
            <a:gdLst>
              <a:gd name="T0" fmla="*/ 228 w 228"/>
              <a:gd name="T1" fmla="*/ 57 h 57"/>
              <a:gd name="T2" fmla="*/ 0 w 228"/>
              <a:gd name="T3" fmla="*/ 0 h 57"/>
              <a:gd name="T4" fmla="*/ 222 w 228"/>
              <a:gd name="T5" fmla="*/ 54 h 57"/>
              <a:gd name="T6" fmla="*/ 228 w 228"/>
              <a:gd name="T7" fmla="*/ 57 h 57"/>
            </a:gdLst>
            <a:ahLst/>
            <a:cxnLst>
              <a:cxn ang="0">
                <a:pos x="T0" y="T1"/>
              </a:cxn>
              <a:cxn ang="0">
                <a:pos x="T2" y="T3"/>
              </a:cxn>
              <a:cxn ang="0">
                <a:pos x="T4" y="T5"/>
              </a:cxn>
              <a:cxn ang="0">
                <a:pos x="T6" y="T7"/>
              </a:cxn>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2" name="Freeform 13">
            <a:extLst>
              <a:ext uri="{FF2B5EF4-FFF2-40B4-BE49-F238E27FC236}">
                <a16:creationId xmlns:a16="http://schemas.microsoft.com/office/drawing/2014/main" id="{2D830134-56EE-4A74-8B5A-D676401FFA5B}"/>
              </a:ext>
            </a:extLst>
          </p:cNvPr>
          <p:cNvSpPr>
            <a:spLocks/>
          </p:cNvSpPr>
          <p:nvPr/>
        </p:nvSpPr>
        <p:spPr bwMode="auto">
          <a:xfrm>
            <a:off x="560388" y="3867150"/>
            <a:ext cx="61912" cy="80963"/>
          </a:xfrm>
          <a:custGeom>
            <a:avLst/>
            <a:gdLst>
              <a:gd name="T0" fmla="*/ 0 w 39"/>
              <a:gd name="T1" fmla="*/ 0 h 51"/>
              <a:gd name="T2" fmla="*/ 39 w 39"/>
              <a:gd name="T3" fmla="*/ 51 h 51"/>
              <a:gd name="T4" fmla="*/ 3 w 39"/>
              <a:gd name="T5" fmla="*/ 0 h 51"/>
              <a:gd name="T6" fmla="*/ 0 w 39"/>
              <a:gd name="T7" fmla="*/ 0 h 51"/>
            </a:gdLst>
            <a:ahLst/>
            <a:cxnLst>
              <a:cxn ang="0">
                <a:pos x="T0" y="T1"/>
              </a:cxn>
              <a:cxn ang="0">
                <a:pos x="T2" y="T3"/>
              </a:cxn>
              <a:cxn ang="0">
                <a:pos x="T4" y="T5"/>
              </a:cxn>
              <a:cxn ang="0">
                <a:pos x="T6" y="T7"/>
              </a:cxn>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Date Placeholder 3">
            <a:extLst>
              <a:ext uri="{FF2B5EF4-FFF2-40B4-BE49-F238E27FC236}">
                <a16:creationId xmlns:a16="http://schemas.microsoft.com/office/drawing/2014/main" id="{754D8E1B-063E-4DFB-8E96-CE545299B784}"/>
              </a:ext>
            </a:extLst>
          </p:cNvPr>
          <p:cNvSpPr>
            <a:spLocks noGrp="1"/>
          </p:cNvSpPr>
          <p:nvPr>
            <p:ph type="dt" sz="half" idx="10"/>
          </p:nvPr>
        </p:nvSpPr>
        <p:spPr>
          <a:xfrm>
            <a:off x="7326313" y="6116638"/>
            <a:ext cx="857250" cy="365125"/>
          </a:xfrm>
        </p:spPr>
        <p:txBody>
          <a:bodyPr/>
          <a:lstStyle>
            <a:lvl1pPr>
              <a:defRPr/>
            </a:lvl1pPr>
          </a:lstStyle>
          <a:p>
            <a:pPr>
              <a:defRPr/>
            </a:pPr>
            <a:fld id="{7F7A963C-22FA-4875-B934-260AA62CEEC1}" type="datetimeFigureOut">
              <a:rPr lang="en-US"/>
              <a:pPr>
                <a:defRPr/>
              </a:pPr>
              <a:t>5/30/2019</a:t>
            </a:fld>
            <a:endParaRPr lang="en-US" dirty="0"/>
          </a:p>
        </p:txBody>
      </p:sp>
      <p:sp>
        <p:nvSpPr>
          <p:cNvPr id="14" name="Footer Placeholder 4">
            <a:extLst>
              <a:ext uri="{FF2B5EF4-FFF2-40B4-BE49-F238E27FC236}">
                <a16:creationId xmlns:a16="http://schemas.microsoft.com/office/drawing/2014/main" id="{7042A72C-3920-4D30-B51A-FAEE32E8C4FE}"/>
              </a:ext>
            </a:extLst>
          </p:cNvPr>
          <p:cNvSpPr>
            <a:spLocks noGrp="1"/>
          </p:cNvSpPr>
          <p:nvPr>
            <p:ph type="ftr" sz="quarter" idx="11"/>
          </p:nvPr>
        </p:nvSpPr>
        <p:spPr>
          <a:xfrm>
            <a:off x="3624263" y="6116638"/>
            <a:ext cx="3608387" cy="365125"/>
          </a:xfrm>
        </p:spPr>
        <p:txBody>
          <a:bodyPr/>
          <a:lstStyle>
            <a:lvl1pPr>
              <a:defRPr/>
            </a:lvl1pPr>
          </a:lstStyle>
          <a:p>
            <a:pPr>
              <a:defRPr/>
            </a:pPr>
            <a:endParaRPr lang="en-US"/>
          </a:p>
        </p:txBody>
      </p:sp>
      <p:sp>
        <p:nvSpPr>
          <p:cNvPr id="15" name="Slide Number Placeholder 5">
            <a:extLst>
              <a:ext uri="{FF2B5EF4-FFF2-40B4-BE49-F238E27FC236}">
                <a16:creationId xmlns:a16="http://schemas.microsoft.com/office/drawing/2014/main" id="{B1A03567-9BF1-4150-8CAF-E152478D61CF}"/>
              </a:ext>
            </a:extLst>
          </p:cNvPr>
          <p:cNvSpPr>
            <a:spLocks noGrp="1"/>
          </p:cNvSpPr>
          <p:nvPr>
            <p:ph type="sldNum" sz="quarter" idx="12"/>
          </p:nvPr>
        </p:nvSpPr>
        <p:spPr>
          <a:xfrm>
            <a:off x="8275638" y="6116638"/>
            <a:ext cx="411162" cy="365125"/>
          </a:xfrm>
        </p:spPr>
        <p:txBody>
          <a:bodyPr/>
          <a:lstStyle>
            <a:lvl1pPr>
              <a:defRPr/>
            </a:lvl1pPr>
          </a:lstStyle>
          <a:p>
            <a:fld id="{C0A8A861-B92D-409F-AEBA-4B65BB5BECCC}" type="slidenum">
              <a:rPr lang="en-US" altLang="sl-SI"/>
              <a:pPr/>
              <a:t>‹#›</a:t>
            </a:fld>
            <a:endParaRPr lang="en-US" altLang="sl-SI"/>
          </a:p>
        </p:txBody>
      </p:sp>
    </p:spTree>
    <p:extLst>
      <p:ext uri="{BB962C8B-B14F-4D97-AF65-F5344CB8AC3E}">
        <p14:creationId xmlns:p14="http://schemas.microsoft.com/office/powerpoint/2010/main" val="1274419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4AA9BDA-4518-4DEF-BA77-CB65BADBEA35}"/>
              </a:ext>
            </a:extLst>
          </p:cNvPr>
          <p:cNvSpPr>
            <a:spLocks noGrp="1"/>
          </p:cNvSpPr>
          <p:nvPr>
            <p:ph type="dt" sz="half" idx="10"/>
          </p:nvPr>
        </p:nvSpPr>
        <p:spPr/>
        <p:txBody>
          <a:bodyPr/>
          <a:lstStyle>
            <a:lvl1pPr>
              <a:defRPr/>
            </a:lvl1pPr>
          </a:lstStyle>
          <a:p>
            <a:pPr>
              <a:defRPr/>
            </a:pPr>
            <a:fld id="{239FCDC1-22A4-4DC1-A2A6-6372FF9FB58B}" type="datetimeFigureOut">
              <a:rPr lang="en-US"/>
              <a:pPr>
                <a:defRPr/>
              </a:pPr>
              <a:t>5/30/2019</a:t>
            </a:fld>
            <a:endParaRPr lang="en-US" dirty="0"/>
          </a:p>
        </p:txBody>
      </p:sp>
      <p:sp>
        <p:nvSpPr>
          <p:cNvPr id="6" name="Footer Placeholder 4">
            <a:extLst>
              <a:ext uri="{FF2B5EF4-FFF2-40B4-BE49-F238E27FC236}">
                <a16:creationId xmlns:a16="http://schemas.microsoft.com/office/drawing/2014/main" id="{9EA73142-AF53-42DA-8C83-4EC052B888F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DC84696-2627-4E65-8567-3D567CECC249}"/>
              </a:ext>
            </a:extLst>
          </p:cNvPr>
          <p:cNvSpPr>
            <a:spLocks noGrp="1"/>
          </p:cNvSpPr>
          <p:nvPr>
            <p:ph type="sldNum" sz="quarter" idx="12"/>
          </p:nvPr>
        </p:nvSpPr>
        <p:spPr/>
        <p:txBody>
          <a:bodyPr/>
          <a:lstStyle>
            <a:lvl1pPr>
              <a:defRPr/>
            </a:lvl1pPr>
          </a:lstStyle>
          <a:p>
            <a:fld id="{B85716F1-FC12-4262-89A5-A6166D82249D}" type="slidenum">
              <a:rPr lang="en-US" altLang="sl-SI"/>
              <a:pPr/>
              <a:t>‹#›</a:t>
            </a:fld>
            <a:endParaRPr lang="en-US" altLang="sl-SI"/>
          </a:p>
        </p:txBody>
      </p:sp>
    </p:spTree>
    <p:extLst>
      <p:ext uri="{BB962C8B-B14F-4D97-AF65-F5344CB8AC3E}">
        <p14:creationId xmlns:p14="http://schemas.microsoft.com/office/powerpoint/2010/main" val="4008533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E25EDB-D4FF-42E8-87AD-9E1B41A7B70D}"/>
              </a:ext>
            </a:extLst>
          </p:cNvPr>
          <p:cNvSpPr>
            <a:spLocks noGrp="1"/>
          </p:cNvSpPr>
          <p:nvPr>
            <p:ph type="dt" sz="half" idx="10"/>
          </p:nvPr>
        </p:nvSpPr>
        <p:spPr/>
        <p:txBody>
          <a:bodyPr/>
          <a:lstStyle>
            <a:lvl1pPr>
              <a:defRPr/>
            </a:lvl1pPr>
          </a:lstStyle>
          <a:p>
            <a:pPr>
              <a:defRPr/>
            </a:pPr>
            <a:fld id="{CE8E348D-7ACA-43EA-BB41-4D7BEA8C3125}" type="datetimeFigureOut">
              <a:rPr lang="en-US"/>
              <a:pPr>
                <a:defRPr/>
              </a:pPr>
              <a:t>5/30/2019</a:t>
            </a:fld>
            <a:endParaRPr lang="en-US" dirty="0"/>
          </a:p>
        </p:txBody>
      </p:sp>
      <p:sp>
        <p:nvSpPr>
          <p:cNvPr id="5" name="Footer Placeholder 4">
            <a:extLst>
              <a:ext uri="{FF2B5EF4-FFF2-40B4-BE49-F238E27FC236}">
                <a16:creationId xmlns:a16="http://schemas.microsoft.com/office/drawing/2014/main" id="{7C310EC8-035B-4469-BC9B-4D79699D419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2F2427B-10CB-41A2-BF28-D34CF0349D97}"/>
              </a:ext>
            </a:extLst>
          </p:cNvPr>
          <p:cNvSpPr>
            <a:spLocks noGrp="1"/>
          </p:cNvSpPr>
          <p:nvPr>
            <p:ph type="sldNum" sz="quarter" idx="12"/>
          </p:nvPr>
        </p:nvSpPr>
        <p:spPr/>
        <p:txBody>
          <a:bodyPr/>
          <a:lstStyle>
            <a:lvl1pPr>
              <a:defRPr/>
            </a:lvl1pPr>
          </a:lstStyle>
          <a:p>
            <a:fld id="{801E36F5-88C4-40F1-A69A-3227EE2BB86B}" type="slidenum">
              <a:rPr lang="en-US" altLang="sl-SI"/>
              <a:pPr/>
              <a:t>‹#›</a:t>
            </a:fld>
            <a:endParaRPr lang="en-US" altLang="sl-SI"/>
          </a:p>
        </p:txBody>
      </p:sp>
    </p:spTree>
    <p:extLst>
      <p:ext uri="{BB962C8B-B14F-4D97-AF65-F5344CB8AC3E}">
        <p14:creationId xmlns:p14="http://schemas.microsoft.com/office/powerpoint/2010/main" val="1344218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0E0EC07-F061-4104-AC5D-47328BE4DA10}"/>
              </a:ext>
            </a:extLst>
          </p:cNvPr>
          <p:cNvSpPr txBox="1"/>
          <p:nvPr/>
        </p:nvSpPr>
        <p:spPr>
          <a:xfrm>
            <a:off x="969963" y="8636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fontAlgn="auto">
              <a:spcAft>
                <a:spcPts val="0"/>
              </a:spcAft>
              <a:defRPr/>
            </a:pPr>
            <a:r>
              <a:rPr lang="en-US" sz="8000" dirty="0">
                <a:effectLst/>
                <a:latin typeface="+mn-lt"/>
                <a:cs typeface="+mn-cs"/>
              </a:rPr>
              <a:t>“</a:t>
            </a:r>
          </a:p>
        </p:txBody>
      </p:sp>
      <p:sp>
        <p:nvSpPr>
          <p:cNvPr id="6" name="TextBox 5">
            <a:extLst>
              <a:ext uri="{FF2B5EF4-FFF2-40B4-BE49-F238E27FC236}">
                <a16:creationId xmlns:a16="http://schemas.microsoft.com/office/drawing/2014/main" id="{614153A7-48F9-4C21-B7FE-E6587D9959D5}"/>
              </a:ext>
            </a:extLst>
          </p:cNvPr>
          <p:cNvSpPr txBox="1"/>
          <p:nvPr/>
        </p:nvSpPr>
        <p:spPr>
          <a:xfrm>
            <a:off x="8172450" y="28194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fontAlgn="auto">
              <a:spcAft>
                <a:spcPts val="0"/>
              </a:spcAft>
              <a:defRPr/>
            </a:pPr>
            <a:r>
              <a:rPr lang="en-US" sz="8000" dirty="0">
                <a:effectLst/>
                <a:latin typeface="+mn-lt"/>
                <a:cs typeface="+mn-cs"/>
              </a:rPr>
              <a:t>”</a:t>
            </a:r>
          </a:p>
        </p:txBody>
      </p:sp>
      <p:sp>
        <p:nvSpPr>
          <p:cNvPr id="2" name="Title 1"/>
          <p:cNvSpPr>
            <a:spLocks noGrp="1"/>
          </p:cNvSpPr>
          <p:nvPr>
            <p:ph type="title"/>
          </p:nvPr>
        </p:nvSpPr>
        <p:spPr>
          <a:xfrm>
            <a:off x="1426741" y="685801"/>
            <a:ext cx="6974115" cy="2743199"/>
          </a:xfrm>
        </p:spPr>
        <p:txBody>
          <a:bodyP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07C7614F-3FF6-4CE5-B3A5-B05529B125C6}"/>
              </a:ext>
            </a:extLst>
          </p:cNvPr>
          <p:cNvSpPr>
            <a:spLocks noGrp="1"/>
          </p:cNvSpPr>
          <p:nvPr>
            <p:ph type="dt" sz="half" idx="14"/>
          </p:nvPr>
        </p:nvSpPr>
        <p:spPr/>
        <p:txBody>
          <a:bodyPr/>
          <a:lstStyle>
            <a:lvl1pPr>
              <a:defRPr/>
            </a:lvl1pPr>
          </a:lstStyle>
          <a:p>
            <a:pPr>
              <a:defRPr/>
            </a:pPr>
            <a:fld id="{62F84376-515C-4AB5-89A4-5174D2AF5FCC}" type="datetimeFigureOut">
              <a:rPr lang="en-US"/>
              <a:pPr>
                <a:defRPr/>
              </a:pPr>
              <a:t>5/30/2019</a:t>
            </a:fld>
            <a:endParaRPr lang="en-US" dirty="0"/>
          </a:p>
        </p:txBody>
      </p:sp>
      <p:sp>
        <p:nvSpPr>
          <p:cNvPr id="8" name="Footer Placeholder 4">
            <a:extLst>
              <a:ext uri="{FF2B5EF4-FFF2-40B4-BE49-F238E27FC236}">
                <a16:creationId xmlns:a16="http://schemas.microsoft.com/office/drawing/2014/main" id="{8677D789-850F-4730-8B54-1295C787127F}"/>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2F85A49-65B0-4D10-8FA6-333DB6BF5FC9}"/>
              </a:ext>
            </a:extLst>
          </p:cNvPr>
          <p:cNvSpPr>
            <a:spLocks noGrp="1"/>
          </p:cNvSpPr>
          <p:nvPr>
            <p:ph type="sldNum" sz="quarter" idx="16"/>
          </p:nvPr>
        </p:nvSpPr>
        <p:spPr/>
        <p:txBody>
          <a:bodyPr/>
          <a:lstStyle>
            <a:lvl1pPr>
              <a:defRPr/>
            </a:lvl1pPr>
          </a:lstStyle>
          <a:p>
            <a:fld id="{E2E7AD85-846C-4BD0-920E-91C382CCCCEF}" type="slidenum">
              <a:rPr lang="en-US" altLang="sl-SI"/>
              <a:pPr/>
              <a:t>‹#›</a:t>
            </a:fld>
            <a:endParaRPr lang="en-US" altLang="sl-SI"/>
          </a:p>
        </p:txBody>
      </p:sp>
    </p:spTree>
    <p:extLst>
      <p:ext uri="{BB962C8B-B14F-4D97-AF65-F5344CB8AC3E}">
        <p14:creationId xmlns:p14="http://schemas.microsoft.com/office/powerpoint/2010/main" val="1467326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22D69F-17F4-4B05-811F-E73A2218F115}"/>
              </a:ext>
            </a:extLst>
          </p:cNvPr>
          <p:cNvSpPr>
            <a:spLocks noGrp="1"/>
          </p:cNvSpPr>
          <p:nvPr>
            <p:ph type="dt" sz="half" idx="10"/>
          </p:nvPr>
        </p:nvSpPr>
        <p:spPr/>
        <p:txBody>
          <a:bodyPr/>
          <a:lstStyle>
            <a:lvl1pPr>
              <a:defRPr/>
            </a:lvl1pPr>
          </a:lstStyle>
          <a:p>
            <a:pPr>
              <a:defRPr/>
            </a:pPr>
            <a:fld id="{2AB04911-1F1C-4F21-A3B2-5DF05E78A7FC}" type="datetimeFigureOut">
              <a:rPr lang="en-US"/>
              <a:pPr>
                <a:defRPr/>
              </a:pPr>
              <a:t>5/30/2019</a:t>
            </a:fld>
            <a:endParaRPr lang="en-US" dirty="0"/>
          </a:p>
        </p:txBody>
      </p:sp>
      <p:sp>
        <p:nvSpPr>
          <p:cNvPr id="5" name="Footer Placeholder 4">
            <a:extLst>
              <a:ext uri="{FF2B5EF4-FFF2-40B4-BE49-F238E27FC236}">
                <a16:creationId xmlns:a16="http://schemas.microsoft.com/office/drawing/2014/main" id="{959529CD-B1E1-4BD1-A858-FFFC011A804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B524F33-9DE7-4A70-B908-8EA1F093F564}"/>
              </a:ext>
            </a:extLst>
          </p:cNvPr>
          <p:cNvSpPr>
            <a:spLocks noGrp="1"/>
          </p:cNvSpPr>
          <p:nvPr>
            <p:ph type="sldNum" sz="quarter" idx="12"/>
          </p:nvPr>
        </p:nvSpPr>
        <p:spPr/>
        <p:txBody>
          <a:bodyPr/>
          <a:lstStyle>
            <a:lvl1pPr>
              <a:defRPr/>
            </a:lvl1pPr>
          </a:lstStyle>
          <a:p>
            <a:fld id="{B3B09A3E-D685-44C1-8A75-D7649748D0A7}" type="slidenum">
              <a:rPr lang="en-US" altLang="sl-SI"/>
              <a:pPr/>
              <a:t>‹#›</a:t>
            </a:fld>
            <a:endParaRPr lang="en-US" altLang="sl-SI"/>
          </a:p>
        </p:txBody>
      </p:sp>
    </p:spTree>
    <p:extLst>
      <p:ext uri="{BB962C8B-B14F-4D97-AF65-F5344CB8AC3E}">
        <p14:creationId xmlns:p14="http://schemas.microsoft.com/office/powerpoint/2010/main" val="1844853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F913CB6-31A7-4964-93F6-BD834C1D7908}"/>
              </a:ext>
            </a:extLst>
          </p:cNvPr>
          <p:cNvSpPr txBox="1"/>
          <p:nvPr/>
        </p:nvSpPr>
        <p:spPr>
          <a:xfrm>
            <a:off x="969963" y="8636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fontAlgn="auto">
              <a:spcAft>
                <a:spcPts val="0"/>
              </a:spcAft>
              <a:defRPr/>
            </a:pPr>
            <a:r>
              <a:rPr lang="en-US" sz="8000" dirty="0">
                <a:effectLst/>
                <a:latin typeface="+mn-lt"/>
                <a:cs typeface="+mn-cs"/>
              </a:rPr>
              <a:t>“</a:t>
            </a:r>
          </a:p>
        </p:txBody>
      </p:sp>
      <p:sp>
        <p:nvSpPr>
          <p:cNvPr id="6" name="TextBox 5">
            <a:extLst>
              <a:ext uri="{FF2B5EF4-FFF2-40B4-BE49-F238E27FC236}">
                <a16:creationId xmlns:a16="http://schemas.microsoft.com/office/drawing/2014/main" id="{DC805F27-9631-479E-A158-F79516CBE243}"/>
              </a:ext>
            </a:extLst>
          </p:cNvPr>
          <p:cNvSpPr txBox="1"/>
          <p:nvPr/>
        </p:nvSpPr>
        <p:spPr>
          <a:xfrm>
            <a:off x="8172450" y="28194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fontAlgn="auto">
              <a:spcAft>
                <a:spcPts val="0"/>
              </a:spcAft>
              <a:defRPr/>
            </a:pPr>
            <a:r>
              <a:rPr lang="en-US" sz="8000" dirty="0">
                <a:effectLst/>
                <a:latin typeface="+mn-lt"/>
                <a:cs typeface="+mn-cs"/>
              </a:rPr>
              <a:t>”</a:t>
            </a:r>
          </a:p>
        </p:txBody>
      </p:sp>
      <p:sp>
        <p:nvSpPr>
          <p:cNvPr id="2" name="Title 1"/>
          <p:cNvSpPr>
            <a:spLocks noGrp="1"/>
          </p:cNvSpPr>
          <p:nvPr>
            <p:ph type="title"/>
          </p:nvPr>
        </p:nvSpPr>
        <p:spPr>
          <a:xfrm>
            <a:off x="1426741" y="685801"/>
            <a:ext cx="6974115" cy="2743199"/>
          </a:xfrm>
        </p:spPr>
        <p:txBody>
          <a:bodyP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rtlCol="0" anchor="b">
            <a:normAutofit/>
          </a:bodyPr>
          <a:lstStyle>
            <a:lvl1pPr algn="r">
              <a:buNone/>
              <a:defRPr lang="en-US" sz="2400" b="0" cap="none" dirty="0">
                <a:ln w="3175" cmpd="sng">
                  <a:noFill/>
                </a:ln>
                <a:solidFill>
                  <a:schemeClr val="tx1"/>
                </a:solidFill>
                <a:effectLst/>
              </a:defRPr>
            </a:lvl1pPr>
          </a:lstStyle>
          <a:p>
            <a:pPr lvl="0"/>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61911EC5-3C7C-40C0-BFF3-983C75B3564D}"/>
              </a:ext>
            </a:extLst>
          </p:cNvPr>
          <p:cNvSpPr>
            <a:spLocks noGrp="1"/>
          </p:cNvSpPr>
          <p:nvPr>
            <p:ph type="dt" sz="half" idx="14"/>
          </p:nvPr>
        </p:nvSpPr>
        <p:spPr/>
        <p:txBody>
          <a:bodyPr/>
          <a:lstStyle>
            <a:lvl1pPr>
              <a:defRPr/>
            </a:lvl1pPr>
          </a:lstStyle>
          <a:p>
            <a:pPr>
              <a:defRPr/>
            </a:pPr>
            <a:fld id="{8D6F1836-BE74-409D-A250-A2C30B3F9BAE}" type="datetimeFigureOut">
              <a:rPr lang="en-US"/>
              <a:pPr>
                <a:defRPr/>
              </a:pPr>
              <a:t>5/30/2019</a:t>
            </a:fld>
            <a:endParaRPr lang="en-US" dirty="0"/>
          </a:p>
        </p:txBody>
      </p:sp>
      <p:sp>
        <p:nvSpPr>
          <p:cNvPr id="8" name="Footer Placeholder 4">
            <a:extLst>
              <a:ext uri="{FF2B5EF4-FFF2-40B4-BE49-F238E27FC236}">
                <a16:creationId xmlns:a16="http://schemas.microsoft.com/office/drawing/2014/main" id="{133711B2-E4F7-4933-8F8D-353D3143E120}"/>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D6D7C8F-4577-48AC-A509-52F794425329}"/>
              </a:ext>
            </a:extLst>
          </p:cNvPr>
          <p:cNvSpPr>
            <a:spLocks noGrp="1"/>
          </p:cNvSpPr>
          <p:nvPr>
            <p:ph type="sldNum" sz="quarter" idx="16"/>
          </p:nvPr>
        </p:nvSpPr>
        <p:spPr/>
        <p:txBody>
          <a:bodyPr/>
          <a:lstStyle>
            <a:lvl1pPr>
              <a:defRPr/>
            </a:lvl1pPr>
          </a:lstStyle>
          <a:p>
            <a:fld id="{D8490F58-43E0-40DB-8E3C-203597402398}" type="slidenum">
              <a:rPr lang="en-US" altLang="sl-SI"/>
              <a:pPr/>
              <a:t>‹#›</a:t>
            </a:fld>
            <a:endParaRPr lang="en-US" altLang="sl-SI"/>
          </a:p>
        </p:txBody>
      </p:sp>
    </p:spTree>
    <p:extLst>
      <p:ext uri="{BB962C8B-B14F-4D97-AF65-F5344CB8AC3E}">
        <p14:creationId xmlns:p14="http://schemas.microsoft.com/office/powerpoint/2010/main" val="23137512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rtlCol="0">
            <a:normAutofit/>
          </a:bodyPr>
          <a:lstStyle>
            <a:lvl1pPr>
              <a:defRPr lang="en-US" b="0" dirty="0"/>
            </a:lvl1pPr>
          </a:lstStyle>
          <a:p>
            <a:pPr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rtlCol="0" anchor="b">
            <a:normAutofit/>
          </a:bodyPr>
          <a:lstStyle>
            <a:lvl1pPr>
              <a:buNone/>
              <a:defRPr lang="en-US" sz="2800" b="0" cap="none" dirty="0">
                <a:ln w="3175" cmpd="sng">
                  <a:noFill/>
                </a:ln>
                <a:solidFill>
                  <a:schemeClr val="tx1"/>
                </a:solidFill>
                <a:effectLst/>
              </a:defRPr>
            </a:lvl1pPr>
          </a:lstStyle>
          <a:p>
            <a:pPr lvl="0"/>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CEC8BD6D-9AC6-41C9-B560-FEA715A95430}"/>
              </a:ext>
            </a:extLst>
          </p:cNvPr>
          <p:cNvSpPr>
            <a:spLocks noGrp="1"/>
          </p:cNvSpPr>
          <p:nvPr>
            <p:ph type="dt" sz="half" idx="14"/>
          </p:nvPr>
        </p:nvSpPr>
        <p:spPr/>
        <p:txBody>
          <a:bodyPr/>
          <a:lstStyle>
            <a:lvl1pPr>
              <a:defRPr/>
            </a:lvl1pPr>
          </a:lstStyle>
          <a:p>
            <a:pPr>
              <a:defRPr/>
            </a:pPr>
            <a:fld id="{21FB10A7-1E35-4E16-AC5A-AEBF65AA596E}" type="datetimeFigureOut">
              <a:rPr lang="en-US"/>
              <a:pPr>
                <a:defRPr/>
              </a:pPr>
              <a:t>5/30/2019</a:t>
            </a:fld>
            <a:endParaRPr lang="en-US" dirty="0"/>
          </a:p>
        </p:txBody>
      </p:sp>
      <p:sp>
        <p:nvSpPr>
          <p:cNvPr id="6" name="Footer Placeholder 4">
            <a:extLst>
              <a:ext uri="{FF2B5EF4-FFF2-40B4-BE49-F238E27FC236}">
                <a16:creationId xmlns:a16="http://schemas.microsoft.com/office/drawing/2014/main" id="{34615C83-EB72-4B46-903D-5A824B5A19BE}"/>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BB4A09F-D014-44C2-9DA2-37B861721BE5}"/>
              </a:ext>
            </a:extLst>
          </p:cNvPr>
          <p:cNvSpPr>
            <a:spLocks noGrp="1"/>
          </p:cNvSpPr>
          <p:nvPr>
            <p:ph type="sldNum" sz="quarter" idx="16"/>
          </p:nvPr>
        </p:nvSpPr>
        <p:spPr/>
        <p:txBody>
          <a:bodyPr/>
          <a:lstStyle>
            <a:lvl1pPr>
              <a:defRPr/>
            </a:lvl1pPr>
          </a:lstStyle>
          <a:p>
            <a:fld id="{C46FDA87-B2B4-40CE-ACB3-E490C78E6E9A}" type="slidenum">
              <a:rPr lang="en-US" altLang="sl-SI"/>
              <a:pPr/>
              <a:t>‹#›</a:t>
            </a:fld>
            <a:endParaRPr lang="en-US" altLang="sl-SI"/>
          </a:p>
        </p:txBody>
      </p:sp>
    </p:spTree>
    <p:extLst>
      <p:ext uri="{BB962C8B-B14F-4D97-AF65-F5344CB8AC3E}">
        <p14:creationId xmlns:p14="http://schemas.microsoft.com/office/powerpoint/2010/main" val="34924876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53B32EE-3B58-44E3-801B-3F2F1F8700EB}"/>
              </a:ext>
            </a:extLst>
          </p:cNvPr>
          <p:cNvSpPr>
            <a:spLocks noGrp="1"/>
          </p:cNvSpPr>
          <p:nvPr>
            <p:ph type="dt" sz="half" idx="10"/>
          </p:nvPr>
        </p:nvSpPr>
        <p:spPr/>
        <p:txBody>
          <a:bodyPr/>
          <a:lstStyle>
            <a:lvl1pPr>
              <a:defRPr/>
            </a:lvl1pPr>
          </a:lstStyle>
          <a:p>
            <a:pPr>
              <a:defRPr/>
            </a:pPr>
            <a:fld id="{50E19C18-F773-49E3-BBD8-9CBE1FA45EA2}" type="datetimeFigureOut">
              <a:rPr lang="en-US"/>
              <a:pPr>
                <a:defRPr/>
              </a:pPr>
              <a:t>5/30/2019</a:t>
            </a:fld>
            <a:endParaRPr lang="en-US" dirty="0"/>
          </a:p>
        </p:txBody>
      </p:sp>
      <p:sp>
        <p:nvSpPr>
          <p:cNvPr id="5" name="Footer Placeholder 4">
            <a:extLst>
              <a:ext uri="{FF2B5EF4-FFF2-40B4-BE49-F238E27FC236}">
                <a16:creationId xmlns:a16="http://schemas.microsoft.com/office/drawing/2014/main" id="{3EDD88D9-A57F-41A8-A78F-DE6FCFF3233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A402272-96DA-4999-9129-52B8C492F48E}"/>
              </a:ext>
            </a:extLst>
          </p:cNvPr>
          <p:cNvSpPr>
            <a:spLocks noGrp="1"/>
          </p:cNvSpPr>
          <p:nvPr>
            <p:ph type="sldNum" sz="quarter" idx="12"/>
          </p:nvPr>
        </p:nvSpPr>
        <p:spPr/>
        <p:txBody>
          <a:bodyPr/>
          <a:lstStyle>
            <a:lvl1pPr>
              <a:defRPr/>
            </a:lvl1pPr>
          </a:lstStyle>
          <a:p>
            <a:fld id="{92149F3F-4179-4110-8B7E-93A38CF2FB87}" type="slidenum">
              <a:rPr lang="en-US" altLang="sl-SI"/>
              <a:pPr/>
              <a:t>‹#›</a:t>
            </a:fld>
            <a:endParaRPr lang="en-US" altLang="sl-SI"/>
          </a:p>
        </p:txBody>
      </p:sp>
    </p:spTree>
    <p:extLst>
      <p:ext uri="{BB962C8B-B14F-4D97-AF65-F5344CB8AC3E}">
        <p14:creationId xmlns:p14="http://schemas.microsoft.com/office/powerpoint/2010/main" val="24534779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9257DDA-E933-4A54-BDA4-5E38891796C5}"/>
              </a:ext>
            </a:extLst>
          </p:cNvPr>
          <p:cNvSpPr>
            <a:spLocks noGrp="1"/>
          </p:cNvSpPr>
          <p:nvPr>
            <p:ph type="dt" sz="half" idx="10"/>
          </p:nvPr>
        </p:nvSpPr>
        <p:spPr/>
        <p:txBody>
          <a:bodyPr/>
          <a:lstStyle>
            <a:lvl1pPr>
              <a:defRPr/>
            </a:lvl1pPr>
          </a:lstStyle>
          <a:p>
            <a:pPr>
              <a:defRPr/>
            </a:pPr>
            <a:fld id="{CD23EC47-494E-4CCF-A01B-AAD7E60432DB}" type="datetimeFigureOut">
              <a:rPr lang="en-US"/>
              <a:pPr>
                <a:defRPr/>
              </a:pPr>
              <a:t>5/30/2019</a:t>
            </a:fld>
            <a:endParaRPr lang="en-US" dirty="0"/>
          </a:p>
        </p:txBody>
      </p:sp>
      <p:sp>
        <p:nvSpPr>
          <p:cNvPr id="5" name="Footer Placeholder 4">
            <a:extLst>
              <a:ext uri="{FF2B5EF4-FFF2-40B4-BE49-F238E27FC236}">
                <a16:creationId xmlns:a16="http://schemas.microsoft.com/office/drawing/2014/main" id="{CB03B1B6-0443-4438-A80E-31E0C7B31D7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7D45E90-3BDA-43D7-8287-47E61F15EA50}"/>
              </a:ext>
            </a:extLst>
          </p:cNvPr>
          <p:cNvSpPr>
            <a:spLocks noGrp="1"/>
          </p:cNvSpPr>
          <p:nvPr>
            <p:ph type="sldNum" sz="quarter" idx="12"/>
          </p:nvPr>
        </p:nvSpPr>
        <p:spPr/>
        <p:txBody>
          <a:bodyPr/>
          <a:lstStyle>
            <a:lvl1pPr>
              <a:defRPr/>
            </a:lvl1pPr>
          </a:lstStyle>
          <a:p>
            <a:fld id="{6C7734DF-73FD-4616-B9D3-9814811269FA}" type="slidenum">
              <a:rPr lang="en-US" altLang="sl-SI"/>
              <a:pPr/>
              <a:t>‹#›</a:t>
            </a:fld>
            <a:endParaRPr lang="en-US" altLang="sl-SI"/>
          </a:p>
        </p:txBody>
      </p:sp>
    </p:spTree>
    <p:extLst>
      <p:ext uri="{BB962C8B-B14F-4D97-AF65-F5344CB8AC3E}">
        <p14:creationId xmlns:p14="http://schemas.microsoft.com/office/powerpoint/2010/main" val="659408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3359F70-3475-452E-9CF7-CF8DC6E7C5E9}"/>
              </a:ext>
            </a:extLst>
          </p:cNvPr>
          <p:cNvSpPr>
            <a:spLocks noGrp="1"/>
          </p:cNvSpPr>
          <p:nvPr>
            <p:ph type="dt" sz="half" idx="10"/>
          </p:nvPr>
        </p:nvSpPr>
        <p:spPr>
          <a:xfrm>
            <a:off x="7343775" y="6108700"/>
            <a:ext cx="857250" cy="365125"/>
          </a:xfrm>
        </p:spPr>
        <p:txBody>
          <a:bodyPr/>
          <a:lstStyle>
            <a:lvl1pPr>
              <a:defRPr/>
            </a:lvl1pPr>
          </a:lstStyle>
          <a:p>
            <a:pPr>
              <a:defRPr/>
            </a:pPr>
            <a:fld id="{92872058-2E91-494E-B155-7E58A37D1884}" type="datetimeFigureOut">
              <a:rPr lang="en-US"/>
              <a:pPr>
                <a:defRPr/>
              </a:pPr>
              <a:t>5/30/2019</a:t>
            </a:fld>
            <a:endParaRPr lang="en-US" dirty="0"/>
          </a:p>
        </p:txBody>
      </p:sp>
      <p:sp>
        <p:nvSpPr>
          <p:cNvPr id="5" name="Footer Placeholder 4">
            <a:extLst>
              <a:ext uri="{FF2B5EF4-FFF2-40B4-BE49-F238E27FC236}">
                <a16:creationId xmlns:a16="http://schemas.microsoft.com/office/drawing/2014/main" id="{8453F236-F2ED-4735-8E8C-4A57C5AA4ACC}"/>
              </a:ext>
            </a:extLst>
          </p:cNvPr>
          <p:cNvSpPr>
            <a:spLocks noGrp="1"/>
          </p:cNvSpPr>
          <p:nvPr>
            <p:ph type="ftr" sz="quarter" idx="11"/>
          </p:nvPr>
        </p:nvSpPr>
        <p:spPr>
          <a:xfrm>
            <a:off x="1973263" y="6108700"/>
            <a:ext cx="5313362" cy="365125"/>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EAA51B9-C9C7-422D-B4D2-B1A08B5AA937}"/>
              </a:ext>
            </a:extLst>
          </p:cNvPr>
          <p:cNvSpPr>
            <a:spLocks noGrp="1"/>
          </p:cNvSpPr>
          <p:nvPr>
            <p:ph type="sldNum" sz="quarter" idx="12"/>
          </p:nvPr>
        </p:nvSpPr>
        <p:spPr>
          <a:xfrm>
            <a:off x="8258175" y="6108700"/>
            <a:ext cx="428625" cy="365125"/>
          </a:xfrm>
        </p:spPr>
        <p:txBody>
          <a:bodyPr/>
          <a:lstStyle>
            <a:lvl1pPr>
              <a:defRPr/>
            </a:lvl1pPr>
          </a:lstStyle>
          <a:p>
            <a:fld id="{FDC7FC25-9A36-4170-AAFC-B2244F4A8ECC}" type="slidenum">
              <a:rPr lang="en-US" altLang="sl-SI"/>
              <a:pPr/>
              <a:t>‹#›</a:t>
            </a:fld>
            <a:endParaRPr lang="en-US" altLang="sl-SI"/>
          </a:p>
        </p:txBody>
      </p:sp>
    </p:spTree>
    <p:extLst>
      <p:ext uri="{BB962C8B-B14F-4D97-AF65-F5344CB8AC3E}">
        <p14:creationId xmlns:p14="http://schemas.microsoft.com/office/powerpoint/2010/main" val="430504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1B1FA9-8EF7-4A0E-8A86-D4534CA9C908}"/>
              </a:ext>
            </a:extLst>
          </p:cNvPr>
          <p:cNvSpPr>
            <a:spLocks noGrp="1"/>
          </p:cNvSpPr>
          <p:nvPr>
            <p:ph type="dt" sz="half" idx="10"/>
          </p:nvPr>
        </p:nvSpPr>
        <p:spPr/>
        <p:txBody>
          <a:bodyPr/>
          <a:lstStyle>
            <a:lvl1pPr>
              <a:defRPr/>
            </a:lvl1pPr>
          </a:lstStyle>
          <a:p>
            <a:pPr>
              <a:defRPr/>
            </a:pPr>
            <a:fld id="{66DD3454-53F6-46D4-A739-3EF1EF447E2E}" type="datetimeFigureOut">
              <a:rPr lang="en-US"/>
              <a:pPr>
                <a:defRPr/>
              </a:pPr>
              <a:t>5/30/2019</a:t>
            </a:fld>
            <a:endParaRPr lang="en-US" dirty="0"/>
          </a:p>
        </p:txBody>
      </p:sp>
      <p:sp>
        <p:nvSpPr>
          <p:cNvPr id="5" name="Footer Placeholder 4">
            <a:extLst>
              <a:ext uri="{FF2B5EF4-FFF2-40B4-BE49-F238E27FC236}">
                <a16:creationId xmlns:a16="http://schemas.microsoft.com/office/drawing/2014/main" id="{4BBFAB25-C238-46DF-8D75-67E64D360C9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87EF87A-61A7-4764-BF52-811891337D86}"/>
              </a:ext>
            </a:extLst>
          </p:cNvPr>
          <p:cNvSpPr>
            <a:spLocks noGrp="1"/>
          </p:cNvSpPr>
          <p:nvPr>
            <p:ph type="sldNum" sz="quarter" idx="12"/>
          </p:nvPr>
        </p:nvSpPr>
        <p:spPr/>
        <p:txBody>
          <a:bodyPr/>
          <a:lstStyle>
            <a:lvl1pPr>
              <a:defRPr/>
            </a:lvl1pPr>
          </a:lstStyle>
          <a:p>
            <a:fld id="{936AFF3E-CD88-4779-8E07-D5853A0B52D0}" type="slidenum">
              <a:rPr lang="en-US" altLang="sl-SI"/>
              <a:pPr/>
              <a:t>‹#›</a:t>
            </a:fld>
            <a:endParaRPr lang="en-US" altLang="sl-SI"/>
          </a:p>
        </p:txBody>
      </p:sp>
    </p:spTree>
    <p:extLst>
      <p:ext uri="{BB962C8B-B14F-4D97-AF65-F5344CB8AC3E}">
        <p14:creationId xmlns:p14="http://schemas.microsoft.com/office/powerpoint/2010/main" val="2659740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269F7DE6-23E4-4328-A4F7-80E2241829E7}"/>
              </a:ext>
            </a:extLst>
          </p:cNvPr>
          <p:cNvSpPr>
            <a:spLocks noGrp="1"/>
          </p:cNvSpPr>
          <p:nvPr>
            <p:ph type="dt" sz="half" idx="10"/>
          </p:nvPr>
        </p:nvSpPr>
        <p:spPr/>
        <p:txBody>
          <a:bodyPr/>
          <a:lstStyle>
            <a:lvl1pPr>
              <a:defRPr/>
            </a:lvl1pPr>
          </a:lstStyle>
          <a:p>
            <a:pPr>
              <a:defRPr/>
            </a:pPr>
            <a:fld id="{5D0EE7DD-1D01-4850-A830-32ADACF59150}" type="datetimeFigureOut">
              <a:rPr lang="en-US"/>
              <a:pPr>
                <a:defRPr/>
              </a:pPr>
              <a:t>5/30/2019</a:t>
            </a:fld>
            <a:endParaRPr lang="en-US" dirty="0"/>
          </a:p>
        </p:txBody>
      </p:sp>
      <p:sp>
        <p:nvSpPr>
          <p:cNvPr id="6" name="Footer Placeholder 4">
            <a:extLst>
              <a:ext uri="{FF2B5EF4-FFF2-40B4-BE49-F238E27FC236}">
                <a16:creationId xmlns:a16="http://schemas.microsoft.com/office/drawing/2014/main" id="{270CEB5B-662E-42E2-B14C-A36DE99D87E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FE8C4F1-7B8D-4795-B7C2-6C1A76B54E65}"/>
              </a:ext>
            </a:extLst>
          </p:cNvPr>
          <p:cNvSpPr>
            <a:spLocks noGrp="1"/>
          </p:cNvSpPr>
          <p:nvPr>
            <p:ph type="sldNum" sz="quarter" idx="12"/>
          </p:nvPr>
        </p:nvSpPr>
        <p:spPr/>
        <p:txBody>
          <a:bodyPr/>
          <a:lstStyle>
            <a:lvl1pPr>
              <a:defRPr/>
            </a:lvl1pPr>
          </a:lstStyle>
          <a:p>
            <a:fld id="{7ABCE2B5-1D60-4C66-9AAF-92B148234C9F}" type="slidenum">
              <a:rPr lang="en-US" altLang="sl-SI"/>
              <a:pPr/>
              <a:t>‹#›</a:t>
            </a:fld>
            <a:endParaRPr lang="en-US" altLang="sl-SI"/>
          </a:p>
        </p:txBody>
      </p:sp>
    </p:spTree>
    <p:extLst>
      <p:ext uri="{BB962C8B-B14F-4D97-AF65-F5344CB8AC3E}">
        <p14:creationId xmlns:p14="http://schemas.microsoft.com/office/powerpoint/2010/main" val="288467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2E737C0E-5FF4-4F5F-809A-734C90B74F47}"/>
              </a:ext>
            </a:extLst>
          </p:cNvPr>
          <p:cNvSpPr>
            <a:spLocks noGrp="1"/>
          </p:cNvSpPr>
          <p:nvPr>
            <p:ph type="dt" sz="half" idx="10"/>
          </p:nvPr>
        </p:nvSpPr>
        <p:spPr/>
        <p:txBody>
          <a:bodyPr/>
          <a:lstStyle>
            <a:lvl1pPr>
              <a:defRPr/>
            </a:lvl1pPr>
          </a:lstStyle>
          <a:p>
            <a:pPr>
              <a:defRPr/>
            </a:pPr>
            <a:fld id="{A10D0026-7BB1-40B1-A5B9-4D46ADFBD31F}" type="datetimeFigureOut">
              <a:rPr lang="en-US"/>
              <a:pPr>
                <a:defRPr/>
              </a:pPr>
              <a:t>5/30/2019</a:t>
            </a:fld>
            <a:endParaRPr lang="en-US" dirty="0"/>
          </a:p>
        </p:txBody>
      </p:sp>
      <p:sp>
        <p:nvSpPr>
          <p:cNvPr id="8" name="Footer Placeholder 4">
            <a:extLst>
              <a:ext uri="{FF2B5EF4-FFF2-40B4-BE49-F238E27FC236}">
                <a16:creationId xmlns:a16="http://schemas.microsoft.com/office/drawing/2014/main" id="{11B8BE3F-8E65-4AD3-B74D-3FC884E3125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4F7A4B5-E117-40C8-951D-2375B6F9B27C}"/>
              </a:ext>
            </a:extLst>
          </p:cNvPr>
          <p:cNvSpPr>
            <a:spLocks noGrp="1"/>
          </p:cNvSpPr>
          <p:nvPr>
            <p:ph type="sldNum" sz="quarter" idx="12"/>
          </p:nvPr>
        </p:nvSpPr>
        <p:spPr/>
        <p:txBody>
          <a:bodyPr/>
          <a:lstStyle>
            <a:lvl1pPr>
              <a:defRPr/>
            </a:lvl1pPr>
          </a:lstStyle>
          <a:p>
            <a:fld id="{2A52D699-DB54-4447-9F95-69FA162CF25A}" type="slidenum">
              <a:rPr lang="en-US" altLang="sl-SI"/>
              <a:pPr/>
              <a:t>‹#›</a:t>
            </a:fld>
            <a:endParaRPr lang="en-US" altLang="sl-SI"/>
          </a:p>
        </p:txBody>
      </p:sp>
    </p:spTree>
    <p:extLst>
      <p:ext uri="{BB962C8B-B14F-4D97-AF65-F5344CB8AC3E}">
        <p14:creationId xmlns:p14="http://schemas.microsoft.com/office/powerpoint/2010/main" val="2841585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E87DF4C3-ED41-4DA7-80FC-D1279CF1757E}"/>
              </a:ext>
            </a:extLst>
          </p:cNvPr>
          <p:cNvSpPr>
            <a:spLocks noGrp="1"/>
          </p:cNvSpPr>
          <p:nvPr>
            <p:ph type="dt" sz="half" idx="10"/>
          </p:nvPr>
        </p:nvSpPr>
        <p:spPr/>
        <p:txBody>
          <a:bodyPr/>
          <a:lstStyle>
            <a:lvl1pPr>
              <a:defRPr/>
            </a:lvl1pPr>
          </a:lstStyle>
          <a:p>
            <a:pPr>
              <a:defRPr/>
            </a:pPr>
            <a:fld id="{023F47CE-5B75-45C6-AD44-517B5FA5BA4D}" type="datetimeFigureOut">
              <a:rPr lang="en-US"/>
              <a:pPr>
                <a:defRPr/>
              </a:pPr>
              <a:t>5/30/2019</a:t>
            </a:fld>
            <a:endParaRPr lang="en-US" dirty="0"/>
          </a:p>
        </p:txBody>
      </p:sp>
      <p:sp>
        <p:nvSpPr>
          <p:cNvPr id="4" name="Footer Placeholder 4">
            <a:extLst>
              <a:ext uri="{FF2B5EF4-FFF2-40B4-BE49-F238E27FC236}">
                <a16:creationId xmlns:a16="http://schemas.microsoft.com/office/drawing/2014/main" id="{A9010DEF-37D9-4E0C-807A-9A3779AF1A6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47E7027-66A5-4772-A302-07FE94AD184D}"/>
              </a:ext>
            </a:extLst>
          </p:cNvPr>
          <p:cNvSpPr>
            <a:spLocks noGrp="1"/>
          </p:cNvSpPr>
          <p:nvPr>
            <p:ph type="sldNum" sz="quarter" idx="12"/>
          </p:nvPr>
        </p:nvSpPr>
        <p:spPr/>
        <p:txBody>
          <a:bodyPr/>
          <a:lstStyle>
            <a:lvl1pPr>
              <a:defRPr/>
            </a:lvl1pPr>
          </a:lstStyle>
          <a:p>
            <a:fld id="{F1D1F5AD-A6F7-425E-AFD4-2E608D057BCF}" type="slidenum">
              <a:rPr lang="en-US" altLang="sl-SI"/>
              <a:pPr/>
              <a:t>‹#›</a:t>
            </a:fld>
            <a:endParaRPr lang="en-US" altLang="sl-SI"/>
          </a:p>
        </p:txBody>
      </p:sp>
    </p:spTree>
    <p:extLst>
      <p:ext uri="{BB962C8B-B14F-4D97-AF65-F5344CB8AC3E}">
        <p14:creationId xmlns:p14="http://schemas.microsoft.com/office/powerpoint/2010/main" val="2916851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9ADA1CE-C82B-4BE3-A20C-105FF8474C9F}"/>
              </a:ext>
            </a:extLst>
          </p:cNvPr>
          <p:cNvSpPr>
            <a:spLocks noGrp="1"/>
          </p:cNvSpPr>
          <p:nvPr>
            <p:ph type="dt" sz="half" idx="10"/>
          </p:nvPr>
        </p:nvSpPr>
        <p:spPr/>
        <p:txBody>
          <a:bodyPr/>
          <a:lstStyle>
            <a:lvl1pPr>
              <a:defRPr/>
            </a:lvl1pPr>
          </a:lstStyle>
          <a:p>
            <a:pPr>
              <a:defRPr/>
            </a:pPr>
            <a:fld id="{D816E1B6-6F92-45A4-9920-3A07508C957E}" type="datetimeFigureOut">
              <a:rPr lang="en-US"/>
              <a:pPr>
                <a:defRPr/>
              </a:pPr>
              <a:t>5/30/2019</a:t>
            </a:fld>
            <a:endParaRPr lang="en-US" dirty="0"/>
          </a:p>
        </p:txBody>
      </p:sp>
      <p:sp>
        <p:nvSpPr>
          <p:cNvPr id="3" name="Footer Placeholder 4">
            <a:extLst>
              <a:ext uri="{FF2B5EF4-FFF2-40B4-BE49-F238E27FC236}">
                <a16:creationId xmlns:a16="http://schemas.microsoft.com/office/drawing/2014/main" id="{6005905B-BF13-4891-B850-8A9315BB3C2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64BB04F-6BE1-4FB2-A089-496E161E6CF9}"/>
              </a:ext>
            </a:extLst>
          </p:cNvPr>
          <p:cNvSpPr>
            <a:spLocks noGrp="1"/>
          </p:cNvSpPr>
          <p:nvPr>
            <p:ph type="sldNum" sz="quarter" idx="12"/>
          </p:nvPr>
        </p:nvSpPr>
        <p:spPr/>
        <p:txBody>
          <a:bodyPr/>
          <a:lstStyle>
            <a:lvl1pPr>
              <a:defRPr/>
            </a:lvl1pPr>
          </a:lstStyle>
          <a:p>
            <a:fld id="{2AEF8F3F-C2FE-40C3-A582-34808DB825DB}" type="slidenum">
              <a:rPr lang="en-US" altLang="sl-SI"/>
              <a:pPr/>
              <a:t>‹#›</a:t>
            </a:fld>
            <a:endParaRPr lang="en-US" altLang="sl-SI"/>
          </a:p>
        </p:txBody>
      </p:sp>
    </p:spTree>
    <p:extLst>
      <p:ext uri="{BB962C8B-B14F-4D97-AF65-F5344CB8AC3E}">
        <p14:creationId xmlns:p14="http://schemas.microsoft.com/office/powerpoint/2010/main" val="2074748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86F6A66-ACA2-42C7-8159-AAF5D601A330}"/>
              </a:ext>
            </a:extLst>
          </p:cNvPr>
          <p:cNvSpPr>
            <a:spLocks noGrp="1"/>
          </p:cNvSpPr>
          <p:nvPr>
            <p:ph type="dt" sz="half" idx="10"/>
          </p:nvPr>
        </p:nvSpPr>
        <p:spPr/>
        <p:txBody>
          <a:bodyPr/>
          <a:lstStyle>
            <a:lvl1pPr>
              <a:defRPr/>
            </a:lvl1pPr>
          </a:lstStyle>
          <a:p>
            <a:pPr>
              <a:defRPr/>
            </a:pPr>
            <a:fld id="{0EC52B82-1126-49FF-B711-B5AF20451A43}" type="datetimeFigureOut">
              <a:rPr lang="en-US"/>
              <a:pPr>
                <a:defRPr/>
              </a:pPr>
              <a:t>5/30/2019</a:t>
            </a:fld>
            <a:endParaRPr lang="en-US" dirty="0"/>
          </a:p>
        </p:txBody>
      </p:sp>
      <p:sp>
        <p:nvSpPr>
          <p:cNvPr id="6" name="Footer Placeholder 4">
            <a:extLst>
              <a:ext uri="{FF2B5EF4-FFF2-40B4-BE49-F238E27FC236}">
                <a16:creationId xmlns:a16="http://schemas.microsoft.com/office/drawing/2014/main" id="{696445CF-D10C-4C30-AE52-1D7EA535AEE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5991B98-022E-47AB-8DAB-A70F716C594A}"/>
              </a:ext>
            </a:extLst>
          </p:cNvPr>
          <p:cNvSpPr>
            <a:spLocks noGrp="1"/>
          </p:cNvSpPr>
          <p:nvPr>
            <p:ph type="sldNum" sz="quarter" idx="12"/>
          </p:nvPr>
        </p:nvSpPr>
        <p:spPr/>
        <p:txBody>
          <a:bodyPr/>
          <a:lstStyle>
            <a:lvl1pPr>
              <a:defRPr/>
            </a:lvl1pPr>
          </a:lstStyle>
          <a:p>
            <a:fld id="{EFC3AEDD-4C0C-4210-ABA2-5FA6DA57D8CD}" type="slidenum">
              <a:rPr lang="en-US" altLang="sl-SI"/>
              <a:pPr/>
              <a:t>‹#›</a:t>
            </a:fld>
            <a:endParaRPr lang="en-US" altLang="sl-SI"/>
          </a:p>
        </p:txBody>
      </p:sp>
    </p:spTree>
    <p:extLst>
      <p:ext uri="{BB962C8B-B14F-4D97-AF65-F5344CB8AC3E}">
        <p14:creationId xmlns:p14="http://schemas.microsoft.com/office/powerpoint/2010/main" val="2757580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2106CE2-8D60-447E-B937-660E3D2E365C}"/>
              </a:ext>
            </a:extLst>
          </p:cNvPr>
          <p:cNvSpPr>
            <a:spLocks noGrp="1"/>
          </p:cNvSpPr>
          <p:nvPr>
            <p:ph type="dt" sz="half" idx="10"/>
          </p:nvPr>
        </p:nvSpPr>
        <p:spPr/>
        <p:txBody>
          <a:bodyPr/>
          <a:lstStyle>
            <a:lvl1pPr>
              <a:defRPr/>
            </a:lvl1pPr>
          </a:lstStyle>
          <a:p>
            <a:pPr>
              <a:defRPr/>
            </a:pPr>
            <a:fld id="{486B138B-E9D7-4E3E-ABC0-B366A377BA0E}" type="datetimeFigureOut">
              <a:rPr lang="en-US"/>
              <a:pPr>
                <a:defRPr/>
              </a:pPr>
              <a:t>5/30/2019</a:t>
            </a:fld>
            <a:endParaRPr lang="en-US" dirty="0"/>
          </a:p>
        </p:txBody>
      </p:sp>
      <p:sp>
        <p:nvSpPr>
          <p:cNvPr id="6" name="Footer Placeholder 4">
            <a:extLst>
              <a:ext uri="{FF2B5EF4-FFF2-40B4-BE49-F238E27FC236}">
                <a16:creationId xmlns:a16="http://schemas.microsoft.com/office/drawing/2014/main" id="{B2B1FC03-3A08-461D-BDA4-A679A46597C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E5C4191-2083-473D-9861-0E3639EA5CD6}"/>
              </a:ext>
            </a:extLst>
          </p:cNvPr>
          <p:cNvSpPr>
            <a:spLocks noGrp="1"/>
          </p:cNvSpPr>
          <p:nvPr>
            <p:ph type="sldNum" sz="quarter" idx="12"/>
          </p:nvPr>
        </p:nvSpPr>
        <p:spPr/>
        <p:txBody>
          <a:bodyPr/>
          <a:lstStyle>
            <a:lvl1pPr>
              <a:defRPr/>
            </a:lvl1pPr>
          </a:lstStyle>
          <a:p>
            <a:fld id="{D95AEC5B-B937-45FA-97A3-10E75714BEEA}" type="slidenum">
              <a:rPr lang="en-US" altLang="sl-SI"/>
              <a:pPr/>
              <a:t>‹#›</a:t>
            </a:fld>
            <a:endParaRPr lang="en-US" altLang="sl-SI"/>
          </a:p>
        </p:txBody>
      </p:sp>
    </p:spTree>
    <p:extLst>
      <p:ext uri="{BB962C8B-B14F-4D97-AF65-F5344CB8AC3E}">
        <p14:creationId xmlns:p14="http://schemas.microsoft.com/office/powerpoint/2010/main" val="588268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grpSp>
        <p:nvGrpSpPr>
          <p:cNvPr id="1026" name="Group 13">
            <a:extLst>
              <a:ext uri="{FF2B5EF4-FFF2-40B4-BE49-F238E27FC236}">
                <a16:creationId xmlns:a16="http://schemas.microsoft.com/office/drawing/2014/main" id="{7DD2A939-6276-427D-9536-DE935CD496D8}"/>
              </a:ext>
            </a:extLst>
          </p:cNvPr>
          <p:cNvGrpSpPr>
            <a:grpSpLocks/>
          </p:cNvGrpSpPr>
          <p:nvPr/>
        </p:nvGrpSpPr>
        <p:grpSpPr bwMode="auto">
          <a:xfrm>
            <a:off x="0" y="0"/>
            <a:ext cx="2132013" cy="6858000"/>
            <a:chOff x="0" y="0"/>
            <a:chExt cx="2132013" cy="6858001"/>
          </a:xfrm>
        </p:grpSpPr>
        <p:sp>
          <p:nvSpPr>
            <p:cNvPr id="1032" name="Freeform 6">
              <a:extLst>
                <a:ext uri="{FF2B5EF4-FFF2-40B4-BE49-F238E27FC236}">
                  <a16:creationId xmlns:a16="http://schemas.microsoft.com/office/drawing/2014/main" id="{8A75DFE1-DAA9-4662-9E30-33870996106B}"/>
                </a:ext>
              </a:extLst>
            </p:cNvPr>
            <p:cNvSpPr>
              <a:spLocks/>
            </p:cNvSpPr>
            <p:nvPr/>
          </p:nvSpPr>
          <p:spPr bwMode="auto">
            <a:xfrm>
              <a:off x="0" y="0"/>
              <a:ext cx="1073150" cy="5291138"/>
            </a:xfrm>
            <a:custGeom>
              <a:avLst/>
              <a:gdLst>
                <a:gd name="T0" fmla="*/ 0 w 676"/>
                <a:gd name="T1" fmla="*/ 3132 h 3333"/>
                <a:gd name="T2" fmla="*/ 0 w 676"/>
                <a:gd name="T3" fmla="*/ 3312 h 3333"/>
                <a:gd name="T4" fmla="*/ 126 w 676"/>
                <a:gd name="T5" fmla="*/ 3333 h 3333"/>
                <a:gd name="T6" fmla="*/ 676 w 676"/>
                <a:gd name="T7" fmla="*/ 0 h 3333"/>
                <a:gd name="T8" fmla="*/ 514 w 676"/>
                <a:gd name="T9" fmla="*/ 0 h 3333"/>
                <a:gd name="T10" fmla="*/ 0 w 676"/>
                <a:gd name="T11" fmla="*/ 3132 h 3333"/>
              </a:gdLst>
              <a:ahLst/>
              <a:cxnLst>
                <a:cxn ang="0">
                  <a:pos x="T0" y="T1"/>
                </a:cxn>
                <a:cxn ang="0">
                  <a:pos x="T2" y="T3"/>
                </a:cxn>
                <a:cxn ang="0">
                  <a:pos x="T4" y="T5"/>
                </a:cxn>
                <a:cxn ang="0">
                  <a:pos x="T6" y="T7"/>
                </a:cxn>
                <a:cxn ang="0">
                  <a:pos x="T8" y="T9"/>
                </a:cxn>
                <a:cxn ang="0">
                  <a:pos x="T10" y="T11"/>
                </a:cxn>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6" name="Freeform 7">
              <a:extLst>
                <a:ext uri="{FF2B5EF4-FFF2-40B4-BE49-F238E27FC236}">
                  <a16:creationId xmlns:a16="http://schemas.microsoft.com/office/drawing/2014/main" id="{2F0B55C5-86C8-492A-969B-E85638D8122C}"/>
                </a:ext>
              </a:extLst>
            </p:cNvPr>
            <p:cNvSpPr/>
            <p:nvPr/>
          </p:nvSpPr>
          <p:spPr bwMode="auto">
            <a:xfrm>
              <a:off x="0" y="0"/>
              <a:ext cx="758825" cy="4624389"/>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a:extLst>
                <a:ext uri="{FF2B5EF4-FFF2-40B4-BE49-F238E27FC236}">
                  <a16:creationId xmlns:a16="http://schemas.microsoft.com/office/drawing/2014/main" id="{49EC4C94-AA9B-40BA-AED2-9AAADFECEAD1}"/>
                </a:ext>
              </a:extLst>
            </p:cNvPr>
            <p:cNvSpPr/>
            <p:nvPr/>
          </p:nvSpPr>
          <p:spPr bwMode="auto">
            <a:xfrm>
              <a:off x="0" y="5662614"/>
              <a:ext cx="906463" cy="1195387"/>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a:extLst>
                <a:ext uri="{FF2B5EF4-FFF2-40B4-BE49-F238E27FC236}">
                  <a16:creationId xmlns:a16="http://schemas.microsoft.com/office/drawing/2014/main" id="{FF938714-810D-4170-A161-8B95DF196542}"/>
                </a:ext>
              </a:extLst>
            </p:cNvPr>
            <p:cNvSpPr/>
            <p:nvPr/>
          </p:nvSpPr>
          <p:spPr bwMode="auto">
            <a:xfrm>
              <a:off x="0" y="5295901"/>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a:extLst>
                <a:ext uri="{FF2B5EF4-FFF2-40B4-BE49-F238E27FC236}">
                  <a16:creationId xmlns:a16="http://schemas.microsoft.com/office/drawing/2014/main" id="{1F793BD2-C533-4778-8EEF-81BAE3A9B734}"/>
                </a:ext>
              </a:extLst>
            </p:cNvPr>
            <p:cNvSpPr/>
            <p:nvPr/>
          </p:nvSpPr>
          <p:spPr bwMode="auto">
            <a:xfrm>
              <a:off x="0" y="5257801"/>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a:extLst>
                <a:ext uri="{FF2B5EF4-FFF2-40B4-BE49-F238E27FC236}">
                  <a16:creationId xmlns:a16="http://schemas.microsoft.com/office/drawing/2014/main" id="{CEA85B5A-4600-4B47-B83F-5D6DF6F5935B}"/>
                </a:ext>
              </a:extLst>
            </p:cNvPr>
            <p:cNvSpPr/>
            <p:nvPr/>
          </p:nvSpPr>
          <p:spPr bwMode="auto">
            <a:xfrm>
              <a:off x="0" y="5357814"/>
              <a:ext cx="1377950" cy="1500187"/>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1027" name="Title Placeholder 1">
            <a:extLst>
              <a:ext uri="{FF2B5EF4-FFF2-40B4-BE49-F238E27FC236}">
                <a16:creationId xmlns:a16="http://schemas.microsoft.com/office/drawing/2014/main" id="{B138BDD6-DA08-4F8F-A2D5-560C312A63D6}"/>
              </a:ext>
            </a:extLst>
          </p:cNvPr>
          <p:cNvSpPr>
            <a:spLocks noGrp="1"/>
          </p:cNvSpPr>
          <p:nvPr>
            <p:ph type="title"/>
          </p:nvPr>
        </p:nvSpPr>
        <p:spPr bwMode="auto">
          <a:xfrm>
            <a:off x="982663" y="457200"/>
            <a:ext cx="7704137"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sl-SI"/>
              <a:t>Click to edit Master title style</a:t>
            </a:r>
          </a:p>
        </p:txBody>
      </p:sp>
      <p:sp>
        <p:nvSpPr>
          <p:cNvPr id="1028" name="Text Placeholder 2">
            <a:extLst>
              <a:ext uri="{FF2B5EF4-FFF2-40B4-BE49-F238E27FC236}">
                <a16:creationId xmlns:a16="http://schemas.microsoft.com/office/drawing/2014/main" id="{26B4BB3F-403B-45D5-A764-DECC4A62C494}"/>
              </a:ext>
            </a:extLst>
          </p:cNvPr>
          <p:cNvSpPr>
            <a:spLocks noGrp="1"/>
          </p:cNvSpPr>
          <p:nvPr>
            <p:ph type="body" idx="1"/>
          </p:nvPr>
        </p:nvSpPr>
        <p:spPr bwMode="auto">
          <a:xfrm>
            <a:off x="982663" y="2667000"/>
            <a:ext cx="7704137"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sl-SI"/>
              <a:t>Click to edit Master text styles</a:t>
            </a:r>
          </a:p>
          <a:p>
            <a:pPr lvl="1"/>
            <a:r>
              <a:rPr lang="en-US" altLang="sl-SI"/>
              <a:t>Second level</a:t>
            </a:r>
          </a:p>
          <a:p>
            <a:pPr lvl="2"/>
            <a:r>
              <a:rPr lang="en-US" altLang="sl-SI"/>
              <a:t>Third level</a:t>
            </a:r>
          </a:p>
          <a:p>
            <a:pPr lvl="3"/>
            <a:r>
              <a:rPr lang="en-US" altLang="sl-SI"/>
              <a:t>Fourth level</a:t>
            </a:r>
          </a:p>
          <a:p>
            <a:pPr lvl="4"/>
            <a:r>
              <a:rPr lang="en-US" altLang="sl-SI"/>
              <a:t>Fifth level</a:t>
            </a:r>
          </a:p>
        </p:txBody>
      </p:sp>
      <p:sp>
        <p:nvSpPr>
          <p:cNvPr id="4" name="Date Placeholder 3">
            <a:extLst>
              <a:ext uri="{FF2B5EF4-FFF2-40B4-BE49-F238E27FC236}">
                <a16:creationId xmlns:a16="http://schemas.microsoft.com/office/drawing/2014/main" id="{C7509D06-7328-4C62-877D-DE35B73273D4}"/>
              </a:ext>
            </a:extLst>
          </p:cNvPr>
          <p:cNvSpPr>
            <a:spLocks noGrp="1"/>
          </p:cNvSpPr>
          <p:nvPr>
            <p:ph type="dt" sz="half" idx="2"/>
          </p:nvPr>
        </p:nvSpPr>
        <p:spPr>
          <a:xfrm>
            <a:off x="7358063" y="6116638"/>
            <a:ext cx="858837" cy="365125"/>
          </a:xfrm>
          <a:prstGeom prst="rect">
            <a:avLst/>
          </a:prstGeom>
        </p:spPr>
        <p:txBody>
          <a:bodyPr vert="horz" lIns="91440" tIns="45720" rIns="91440" bIns="45720" rtlCol="0" anchor="ctr"/>
          <a:lstStyle>
            <a:lvl1pPr algn="r" fontAlgn="auto">
              <a:spcBef>
                <a:spcPts val="0"/>
              </a:spcBef>
              <a:spcAft>
                <a:spcPts val="0"/>
              </a:spcAft>
              <a:defRPr sz="1000" b="0" i="0" smtClean="0">
                <a:solidFill>
                  <a:prstClr val="black">
                    <a:tint val="75000"/>
                  </a:prstClr>
                </a:solidFill>
                <a:effectLst/>
                <a:latin typeface="+mn-lt"/>
                <a:cs typeface="+mn-cs"/>
              </a:defRPr>
            </a:lvl1pPr>
          </a:lstStyle>
          <a:p>
            <a:pPr>
              <a:defRPr/>
            </a:pPr>
            <a:fld id="{78D9B6E1-C1EC-4D2F-B23F-2DF70F8A27FC}" type="datetimeFigureOut">
              <a:rPr lang="en-US"/>
              <a:pPr>
                <a:defRPr/>
              </a:pPr>
              <a:t>5/30/2019</a:t>
            </a:fld>
            <a:endParaRPr lang="en-US" dirty="0"/>
          </a:p>
        </p:txBody>
      </p:sp>
      <p:sp>
        <p:nvSpPr>
          <p:cNvPr id="5" name="Footer Placeholder 4">
            <a:extLst>
              <a:ext uri="{FF2B5EF4-FFF2-40B4-BE49-F238E27FC236}">
                <a16:creationId xmlns:a16="http://schemas.microsoft.com/office/drawing/2014/main" id="{4694E28D-13DD-4FE6-AA6C-52AF553F23D6}"/>
              </a:ext>
            </a:extLst>
          </p:cNvPr>
          <p:cNvSpPr>
            <a:spLocks noGrp="1"/>
          </p:cNvSpPr>
          <p:nvPr>
            <p:ph type="ftr" sz="quarter" idx="3"/>
          </p:nvPr>
        </p:nvSpPr>
        <p:spPr>
          <a:xfrm>
            <a:off x="1987550" y="6116638"/>
            <a:ext cx="5313363" cy="365125"/>
          </a:xfrm>
          <a:prstGeom prst="rect">
            <a:avLst/>
          </a:prstGeom>
        </p:spPr>
        <p:txBody>
          <a:bodyPr vert="horz" lIns="91440" tIns="45720" rIns="91440" bIns="45720" rtlCol="0" anchor="ctr"/>
          <a:lstStyle>
            <a:lvl1pPr algn="l" fontAlgn="auto">
              <a:spcBef>
                <a:spcPts val="0"/>
              </a:spcBef>
              <a:spcAft>
                <a:spcPts val="0"/>
              </a:spcAft>
              <a:defRPr sz="1000" b="0" i="0" dirty="0">
                <a:solidFill>
                  <a:prstClr val="black">
                    <a:tint val="75000"/>
                  </a:prstClr>
                </a:solidFill>
                <a:effectLst/>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28C53D94-B7BD-419E-A89F-8341E7B92575}"/>
              </a:ext>
            </a:extLst>
          </p:cNvPr>
          <p:cNvSpPr>
            <a:spLocks noGrp="1"/>
          </p:cNvSpPr>
          <p:nvPr>
            <p:ph type="sldNum" sz="quarter" idx="4"/>
          </p:nvPr>
        </p:nvSpPr>
        <p:spPr>
          <a:xfrm>
            <a:off x="8274050" y="6116638"/>
            <a:ext cx="41275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defRPr>
            </a:lvl1pPr>
          </a:lstStyle>
          <a:p>
            <a:fld id="{0298CAA5-2905-4111-A1F9-BAF6E73CE785}" type="slidenum">
              <a:rPr lang="en-US" altLang="sl-SI"/>
              <a:pPr/>
              <a:t>‹#›</a:t>
            </a:fld>
            <a:endParaRPr lang="en-US" altLang="sl-SI"/>
          </a:p>
        </p:txBody>
      </p:sp>
    </p:spTree>
  </p:cSld>
  <p:clrMap bg1="lt1" tx1="dk1" bg2="lt2" tx2="dk2" accent1="accent1" accent2="accent2" accent3="accent3" accent4="accent4" accent5="accent5" accent6="accent6" hlink="hlink" folHlink="folHlink"/>
  <p:sldLayoutIdLst>
    <p:sldLayoutId id="2147484044" r:id="rId1"/>
    <p:sldLayoutId id="2147484045"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 id="2147484046" r:id="rId12"/>
    <p:sldLayoutId id="2147484040" r:id="rId13"/>
    <p:sldLayoutId id="2147484047" r:id="rId14"/>
    <p:sldLayoutId id="2147484041" r:id="rId15"/>
    <p:sldLayoutId id="2147484042" r:id="rId16"/>
    <p:sldLayoutId id="2147484043" r:id="rId17"/>
  </p:sldLayoutIdLst>
  <p:txStyles>
    <p:titleStyle>
      <a:lvl1pPr algn="ctr" defTabSz="457200" rtl="0" fontAlgn="base">
        <a:spcBef>
          <a:spcPct val="0"/>
        </a:spcBef>
        <a:spcAft>
          <a:spcPct val="0"/>
        </a:spcAft>
        <a:defRPr sz="4000" kern="1200">
          <a:ln w="3175" cmpd="sng">
            <a:noFill/>
          </a:ln>
          <a:solidFill>
            <a:schemeClr val="tx1"/>
          </a:solidFill>
          <a:latin typeface="+mj-lt"/>
          <a:ea typeface="+mj-ea"/>
          <a:cs typeface="+mj-cs"/>
        </a:defRPr>
      </a:lvl1pPr>
      <a:lvl2pPr algn="ctr" defTabSz="457200" rtl="0" fontAlgn="base">
        <a:spcBef>
          <a:spcPct val="0"/>
        </a:spcBef>
        <a:spcAft>
          <a:spcPct val="0"/>
        </a:spcAft>
        <a:defRPr sz="4000">
          <a:solidFill>
            <a:schemeClr val="tx1"/>
          </a:solidFill>
          <a:latin typeface="Corbel" panose="020B0503020204020204" pitchFamily="34" charset="0"/>
        </a:defRPr>
      </a:lvl2pPr>
      <a:lvl3pPr algn="ctr" defTabSz="457200" rtl="0" fontAlgn="base">
        <a:spcBef>
          <a:spcPct val="0"/>
        </a:spcBef>
        <a:spcAft>
          <a:spcPct val="0"/>
        </a:spcAft>
        <a:defRPr sz="4000">
          <a:solidFill>
            <a:schemeClr val="tx1"/>
          </a:solidFill>
          <a:latin typeface="Corbel" panose="020B0503020204020204" pitchFamily="34" charset="0"/>
        </a:defRPr>
      </a:lvl3pPr>
      <a:lvl4pPr algn="ctr" defTabSz="457200" rtl="0" fontAlgn="base">
        <a:spcBef>
          <a:spcPct val="0"/>
        </a:spcBef>
        <a:spcAft>
          <a:spcPct val="0"/>
        </a:spcAft>
        <a:defRPr sz="4000">
          <a:solidFill>
            <a:schemeClr val="tx1"/>
          </a:solidFill>
          <a:latin typeface="Corbel" panose="020B0503020204020204" pitchFamily="34" charset="0"/>
        </a:defRPr>
      </a:lvl4pPr>
      <a:lvl5pPr algn="ctr" defTabSz="457200" rtl="0" fontAlgn="base">
        <a:spcBef>
          <a:spcPct val="0"/>
        </a:spcBef>
        <a:spcAft>
          <a:spcPct val="0"/>
        </a:spcAft>
        <a:defRPr sz="4000">
          <a:solidFill>
            <a:schemeClr val="tx1"/>
          </a:solidFill>
          <a:latin typeface="Corbel" panose="020B0503020204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fontAlgn="base">
        <a:spcBef>
          <a:spcPct val="20000"/>
        </a:spcBef>
        <a:spcAft>
          <a:spcPts val="600"/>
        </a:spcAft>
        <a:buClr>
          <a:srgbClr val="688727"/>
        </a:buClr>
        <a:buSzPct val="145000"/>
        <a:buFont typeface="Arial" panose="020B0604020202020204" pitchFamily="34" charset="0"/>
        <a:buChar char="•"/>
        <a:defRPr sz="2400" kern="1200">
          <a:solidFill>
            <a:schemeClr val="tx1"/>
          </a:solidFill>
          <a:latin typeface="+mn-lt"/>
          <a:ea typeface="+mn-ea"/>
          <a:cs typeface="+mn-cs"/>
        </a:defRPr>
      </a:lvl1pPr>
      <a:lvl2pPr marL="742950" indent="-285750" algn="l" defTabSz="457200" rtl="0" fontAlgn="base">
        <a:spcBef>
          <a:spcPct val="20000"/>
        </a:spcBef>
        <a:spcAft>
          <a:spcPts val="600"/>
        </a:spcAft>
        <a:buClr>
          <a:srgbClr val="688727"/>
        </a:buClr>
        <a:buSzPct val="145000"/>
        <a:buFont typeface="Arial" panose="020B0604020202020204" pitchFamily="34" charset="0"/>
        <a:buChar char="•"/>
        <a:defRPr sz="2000" kern="1200">
          <a:solidFill>
            <a:schemeClr val="tx1"/>
          </a:solidFill>
          <a:latin typeface="+mn-lt"/>
          <a:ea typeface="+mn-ea"/>
          <a:cs typeface="+mn-cs"/>
        </a:defRPr>
      </a:lvl2pPr>
      <a:lvl3pPr marL="1200150" indent="-285750" algn="l" defTabSz="457200" rtl="0" fontAlgn="base">
        <a:spcBef>
          <a:spcPct val="20000"/>
        </a:spcBef>
        <a:spcAft>
          <a:spcPts val="600"/>
        </a:spcAft>
        <a:buClr>
          <a:srgbClr val="688727"/>
        </a:buClr>
        <a:buSzPct val="145000"/>
        <a:buFont typeface="Arial" panose="020B0604020202020204" pitchFamily="34" charset="0"/>
        <a:buChar char="•"/>
        <a:defRPr kern="1200">
          <a:solidFill>
            <a:schemeClr val="tx1"/>
          </a:solidFill>
          <a:latin typeface="+mn-lt"/>
          <a:ea typeface="+mn-ea"/>
          <a:cs typeface="+mn-cs"/>
        </a:defRPr>
      </a:lvl3pPr>
      <a:lvl4pPr marL="1543050" indent="-171450" algn="l" defTabSz="457200" rtl="0" fontAlgn="base">
        <a:spcBef>
          <a:spcPct val="20000"/>
        </a:spcBef>
        <a:spcAft>
          <a:spcPts val="600"/>
        </a:spcAft>
        <a:buClr>
          <a:srgbClr val="688727"/>
        </a:buClr>
        <a:buSzPct val="145000"/>
        <a:buFont typeface="Arial" panose="020B0604020202020204" pitchFamily="34" charset="0"/>
        <a:buChar char="•"/>
        <a:defRPr sz="1600" kern="1200">
          <a:solidFill>
            <a:schemeClr val="tx1"/>
          </a:solidFill>
          <a:latin typeface="+mn-lt"/>
          <a:ea typeface="+mn-ea"/>
          <a:cs typeface="+mn-cs"/>
        </a:defRPr>
      </a:lvl4pPr>
      <a:lvl5pPr marL="2000250" indent="-171450" algn="l" defTabSz="457200" rtl="0" fontAlgn="base">
        <a:spcBef>
          <a:spcPct val="20000"/>
        </a:spcBef>
        <a:spcAft>
          <a:spcPts val="600"/>
        </a:spcAft>
        <a:buClr>
          <a:srgbClr val="688727"/>
        </a:buClr>
        <a:buSzPct val="145000"/>
        <a:buFont typeface="Arial" panose="020B0604020202020204" pitchFamily="34"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26E9E-01AD-4ADC-9128-E07BE9E0A0B1}"/>
              </a:ext>
            </a:extLst>
          </p:cNvPr>
          <p:cNvSpPr>
            <a:spLocks noGrp="1"/>
          </p:cNvSpPr>
          <p:nvPr>
            <p:ph type="ctrTitle"/>
          </p:nvPr>
        </p:nvSpPr>
        <p:spPr>
          <a:xfrm>
            <a:off x="2579688" y="3359150"/>
            <a:ext cx="3275012" cy="895350"/>
          </a:xfrm>
        </p:spPr>
        <p:txBody>
          <a:bodyPr rtlCol="0">
            <a:normAutofit fontScale="90000"/>
          </a:bodyPr>
          <a:lstStyle/>
          <a:p>
            <a:pPr fontAlgn="auto">
              <a:spcAft>
                <a:spcPts val="0"/>
              </a:spcAft>
              <a:defRPr/>
            </a:pPr>
            <a:r>
              <a:rPr lang="sl-SI" b="1" i="1" u="sng" dirty="0">
                <a:latin typeface="Baskerville Old Face" panose="02020602080505020303" pitchFamily="18" charset="0"/>
              </a:rPr>
              <a:t>METULJI</a:t>
            </a:r>
          </a:p>
        </p:txBody>
      </p:sp>
      <p:sp>
        <p:nvSpPr>
          <p:cNvPr id="3" name="Subtitle 2">
            <a:extLst>
              <a:ext uri="{FF2B5EF4-FFF2-40B4-BE49-F238E27FC236}">
                <a16:creationId xmlns:a16="http://schemas.microsoft.com/office/drawing/2014/main" id="{89FA8932-5B6C-4462-B8FF-F18FB4A6488B}"/>
              </a:ext>
            </a:extLst>
          </p:cNvPr>
          <p:cNvSpPr>
            <a:spLocks noGrp="1"/>
          </p:cNvSpPr>
          <p:nvPr>
            <p:ph type="subTitle" idx="1"/>
          </p:nvPr>
        </p:nvSpPr>
        <p:spPr>
          <a:xfrm>
            <a:off x="47625" y="6381750"/>
            <a:ext cx="1522413" cy="682625"/>
          </a:xfrm>
        </p:spPr>
        <p:txBody>
          <a:bodyPr rtlCol="0"/>
          <a:lstStyle/>
          <a:p>
            <a:pPr fontAlgn="auto">
              <a:buClr>
                <a:schemeClr val="accent1">
                  <a:lumMod val="75000"/>
                </a:schemeClr>
              </a:buClr>
              <a:buFont typeface="Arial"/>
              <a:buNone/>
              <a:defRPr/>
            </a:pPr>
            <a:endParaRPr lang="sl-SI" b="1" i="1" u="sng" dirty="0">
              <a:effectLst>
                <a:outerShdw blurRad="38100" dist="38100" dir="2700000" algn="tl">
                  <a:srgbClr val="000000">
                    <a:alpha val="43137"/>
                  </a:srgbClr>
                </a:outerShdw>
              </a:effectLst>
              <a:latin typeface="Baskerville Old Face" panose="02020602080505020303" pitchFamily="18" charset="0"/>
            </a:endParaRPr>
          </a:p>
        </p:txBody>
      </p:sp>
      <p:pic>
        <p:nvPicPr>
          <p:cNvPr id="6148" name="Picture 3">
            <a:extLst>
              <a:ext uri="{FF2B5EF4-FFF2-40B4-BE49-F238E27FC236}">
                <a16:creationId xmlns:a16="http://schemas.microsoft.com/office/drawing/2014/main" id="{56B48E4A-E1E7-4A80-97FC-E8FA9CFCA10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638" y="285750"/>
            <a:ext cx="3146425"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4">
            <a:extLst>
              <a:ext uri="{FF2B5EF4-FFF2-40B4-BE49-F238E27FC236}">
                <a16:creationId xmlns:a16="http://schemas.microsoft.com/office/drawing/2014/main" id="{531E14FA-6126-4B1B-B960-6E205B6EB7F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98788" y="285750"/>
            <a:ext cx="3146425"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5">
            <a:extLst>
              <a:ext uri="{FF2B5EF4-FFF2-40B4-BE49-F238E27FC236}">
                <a16:creationId xmlns:a16="http://schemas.microsoft.com/office/drawing/2014/main" id="{F75380F1-93C9-4A9A-875A-80857015248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97575" y="285750"/>
            <a:ext cx="3146425"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http://www.naturephoto-cz.com/photos/krasensky/navadni-modrin-0501.jpg">
            <a:extLst>
              <a:ext uri="{FF2B5EF4-FFF2-40B4-BE49-F238E27FC236}">
                <a16:creationId xmlns:a16="http://schemas.microsoft.com/office/drawing/2014/main" id="{00B6AD49-F028-4584-8201-CC16B5446D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19" y="476672"/>
            <a:ext cx="2671135" cy="26310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2" name="Picture 8" descr="http://www.exposureguide.com/images/butterfly-photography-tips/photographing-butterflies-1e.jpg">
            <a:extLst>
              <a:ext uri="{FF2B5EF4-FFF2-40B4-BE49-F238E27FC236}">
                <a16:creationId xmlns:a16="http://schemas.microsoft.com/office/drawing/2014/main" id="{09F8D079-ACEC-4130-ABE3-959489423D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2291" y="512675"/>
            <a:ext cx="2698706" cy="25590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4-Point Star 6">
            <a:extLst>
              <a:ext uri="{FF2B5EF4-FFF2-40B4-BE49-F238E27FC236}">
                <a16:creationId xmlns:a16="http://schemas.microsoft.com/office/drawing/2014/main" id="{13F7D58C-E678-4DCF-AAD2-FC80FAB04856}"/>
              </a:ext>
            </a:extLst>
          </p:cNvPr>
          <p:cNvSpPr/>
          <p:nvPr/>
        </p:nvSpPr>
        <p:spPr>
          <a:xfrm>
            <a:off x="2124075" y="3697288"/>
            <a:ext cx="576263" cy="503237"/>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8" name="4-Point Star 7">
            <a:extLst>
              <a:ext uri="{FF2B5EF4-FFF2-40B4-BE49-F238E27FC236}">
                <a16:creationId xmlns:a16="http://schemas.microsoft.com/office/drawing/2014/main" id="{73FD7064-9935-4391-AF22-357FC6E583CE}"/>
              </a:ext>
            </a:extLst>
          </p:cNvPr>
          <p:cNvSpPr/>
          <p:nvPr/>
        </p:nvSpPr>
        <p:spPr>
          <a:xfrm>
            <a:off x="6262688" y="3697288"/>
            <a:ext cx="576262" cy="503237"/>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pic>
        <p:nvPicPr>
          <p:cNvPr id="9" name="Picture 8">
            <a:extLst>
              <a:ext uri="{FF2B5EF4-FFF2-40B4-BE49-F238E27FC236}">
                <a16:creationId xmlns:a16="http://schemas.microsoft.com/office/drawing/2014/main" id="{302FD299-7478-473F-A2F8-92B0F16F32DF}"/>
              </a:ext>
            </a:extLst>
          </p:cNvPr>
          <p:cNvPicPr>
            <a:picLocks noChangeAspect="1"/>
          </p:cNvPicPr>
          <p:nvPr/>
        </p:nvPicPr>
        <p:blipFill>
          <a:blip r:embed="rId5"/>
          <a:stretch>
            <a:fillRect/>
          </a:stretch>
        </p:blipFill>
        <p:spPr>
          <a:xfrm>
            <a:off x="6262542" y="548681"/>
            <a:ext cx="2657510" cy="2549666"/>
          </a:xfrm>
          <a:prstGeom prst="rect">
            <a:avLst/>
          </a:prstGeom>
          <a:ln>
            <a:noFill/>
          </a:ln>
          <a:effectLst>
            <a:softEdge rad="112500"/>
          </a:effectLst>
        </p:spPr>
      </p:pic>
      <p:pic>
        <p:nvPicPr>
          <p:cNvPr id="6156" name="Picture 9">
            <a:extLst>
              <a:ext uri="{FF2B5EF4-FFF2-40B4-BE49-F238E27FC236}">
                <a16:creationId xmlns:a16="http://schemas.microsoft.com/office/drawing/2014/main" id="{C5CDA2C4-B146-490B-9C2A-1B283E2DCA0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05250" y="4562475"/>
            <a:ext cx="2211388"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0" descr="http://upload.wikimedia.org/wikipedia/commons/thumb/f/ff/Parthenos_sylvia_philippensis.jpg/240px-Parthenos_sylvia_philippensis.jpg">
            <a:extLst>
              <a:ext uri="{FF2B5EF4-FFF2-40B4-BE49-F238E27FC236}">
                <a16:creationId xmlns:a16="http://schemas.microsoft.com/office/drawing/2014/main" id="{A4860A1F-6769-4C2C-8E92-82D9E6EE69A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6034" y="4737326"/>
            <a:ext cx="1889620" cy="18114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a:extLst>
              <a:ext uri="{FF2B5EF4-FFF2-40B4-BE49-F238E27FC236}">
                <a16:creationId xmlns:a16="http://schemas.microsoft.com/office/drawing/2014/main" id="{DAD6657A-C965-470A-A136-066C38F57000}"/>
              </a:ext>
            </a:extLst>
          </p:cNvPr>
          <p:cNvSpPr>
            <a:spLocks noGrp="1"/>
          </p:cNvSpPr>
          <p:nvPr>
            <p:ph idx="1"/>
          </p:nvPr>
        </p:nvSpPr>
        <p:spPr>
          <a:xfrm>
            <a:off x="5364163" y="635000"/>
            <a:ext cx="3529012" cy="2665413"/>
          </a:xfrm>
        </p:spPr>
        <p:txBody>
          <a:bodyPr/>
          <a:lstStyle/>
          <a:p>
            <a:r>
              <a:rPr lang="sl-SI" altLang="sl-SI">
                <a:latin typeface="Baskerville Old Face" panose="02020602080505020303" pitchFamily="18" charset="0"/>
              </a:rPr>
              <a:t>TAKOJ,KO SE GOSENICA IZLEŽE SE ŽE HRANI IN HITRO RASTE. KMALU SE SPREMENI V BUBO.</a:t>
            </a:r>
            <a:br>
              <a:rPr lang="sl-SI" altLang="sl-SI"/>
            </a:br>
            <a:endParaRPr lang="sl-SI" altLang="sl-SI"/>
          </a:p>
        </p:txBody>
      </p:sp>
      <p:pic>
        <p:nvPicPr>
          <p:cNvPr id="15363" name="Picture 2" descr="Picture">
            <a:extLst>
              <a:ext uri="{FF2B5EF4-FFF2-40B4-BE49-F238E27FC236}">
                <a16:creationId xmlns:a16="http://schemas.microsoft.com/office/drawing/2014/main" id="{6F0A6082-059D-41D9-8E2A-43651A880F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620713"/>
            <a:ext cx="4073525"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962B8F12-E22A-48BC-A6EF-79DD7545BCC0}"/>
              </a:ext>
            </a:extLst>
          </p:cNvPr>
          <p:cNvSpPr txBox="1"/>
          <p:nvPr/>
        </p:nvSpPr>
        <p:spPr>
          <a:xfrm>
            <a:off x="1144588" y="4076700"/>
            <a:ext cx="3568700" cy="1200150"/>
          </a:xfrm>
          <a:prstGeom prst="rect">
            <a:avLst/>
          </a:prstGeom>
          <a:noFill/>
        </p:spPr>
        <p:txBody>
          <a:bodyPr>
            <a:spAutoFit/>
          </a:bodyPr>
          <a:lstStyle/>
          <a:p>
            <a:pPr marL="285750" indent="-285750" fontAlgn="auto">
              <a:spcBef>
                <a:spcPts val="0"/>
              </a:spcBef>
              <a:spcAft>
                <a:spcPts val="0"/>
              </a:spcAft>
              <a:buClr>
                <a:schemeClr val="accent1">
                  <a:lumMod val="75000"/>
                </a:schemeClr>
              </a:buClr>
              <a:buSzPct val="150000"/>
              <a:buFont typeface="Arial" panose="020B0604020202020204" pitchFamily="34" charset="0"/>
              <a:buChar char="•"/>
              <a:defRPr/>
            </a:pPr>
            <a:r>
              <a:rPr lang="sl-SI" sz="2400" dirty="0">
                <a:latin typeface="Baskerville Old Face" panose="02020602080505020303" pitchFamily="18" charset="0"/>
                <a:cs typeface="+mn-cs"/>
              </a:rPr>
              <a:t>KO BUBA POČI SE IZ NJE POJAVI ODRASEL METULJ</a:t>
            </a:r>
          </a:p>
        </p:txBody>
      </p:sp>
      <p:pic>
        <p:nvPicPr>
          <p:cNvPr id="15365" name="Picture 4">
            <a:extLst>
              <a:ext uri="{FF2B5EF4-FFF2-40B4-BE49-F238E27FC236}">
                <a16:creationId xmlns:a16="http://schemas.microsoft.com/office/drawing/2014/main" id="{E3145E7E-F051-43FD-989D-60196FABDAA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3500438"/>
            <a:ext cx="3697288" cy="277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4-Point Star 5">
            <a:extLst>
              <a:ext uri="{FF2B5EF4-FFF2-40B4-BE49-F238E27FC236}">
                <a16:creationId xmlns:a16="http://schemas.microsoft.com/office/drawing/2014/main" id="{E9734BFA-BB6A-47DA-82B1-EE50914DC5D4}"/>
              </a:ext>
            </a:extLst>
          </p:cNvPr>
          <p:cNvSpPr/>
          <p:nvPr/>
        </p:nvSpPr>
        <p:spPr>
          <a:xfrm>
            <a:off x="3419475" y="2976563"/>
            <a:ext cx="682625" cy="6477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61B94B02-830A-4300-8E23-F2CF3FCA835F}"/>
              </a:ext>
            </a:extLst>
          </p:cNvPr>
          <p:cNvSpPr>
            <a:spLocks noGrp="1"/>
          </p:cNvSpPr>
          <p:nvPr>
            <p:ph type="title"/>
          </p:nvPr>
        </p:nvSpPr>
        <p:spPr>
          <a:xfrm>
            <a:off x="1692275" y="115888"/>
            <a:ext cx="5461000" cy="1584325"/>
          </a:xfrm>
        </p:spPr>
        <p:txBody>
          <a:bodyPr/>
          <a:lstStyle/>
          <a:p>
            <a:r>
              <a:rPr lang="sl-SI" altLang="sl-SI" sz="4400">
                <a:ln>
                  <a:noFill/>
                </a:ln>
                <a:latin typeface="Bookman Old Style" panose="02050604050505020204" pitchFamily="18" charset="0"/>
              </a:rPr>
              <a:t> </a:t>
            </a:r>
            <a:r>
              <a:rPr lang="sl-SI" altLang="sl-SI" sz="4400" b="1" i="1">
                <a:ln>
                  <a:noFill/>
                </a:ln>
                <a:latin typeface="Bookman Old Style" panose="02050604050505020204" pitchFamily="18" charset="0"/>
              </a:rPr>
              <a:t>DNEVNI IN NOČNI METULJI </a:t>
            </a:r>
          </a:p>
        </p:txBody>
      </p:sp>
      <p:sp>
        <p:nvSpPr>
          <p:cNvPr id="3" name="Content Placeholder 2">
            <a:extLst>
              <a:ext uri="{FF2B5EF4-FFF2-40B4-BE49-F238E27FC236}">
                <a16:creationId xmlns:a16="http://schemas.microsoft.com/office/drawing/2014/main" id="{63504C3D-9CCA-420D-B1EB-2ABB09586567}"/>
              </a:ext>
            </a:extLst>
          </p:cNvPr>
          <p:cNvSpPr>
            <a:spLocks noGrp="1"/>
          </p:cNvSpPr>
          <p:nvPr>
            <p:ph idx="1"/>
          </p:nvPr>
        </p:nvSpPr>
        <p:spPr>
          <a:xfrm>
            <a:off x="995363" y="1628775"/>
            <a:ext cx="7704137" cy="3529013"/>
          </a:xfrm>
        </p:spPr>
        <p:txBody>
          <a:bodyPr rtlCol="0">
            <a:normAutofit fontScale="70000" lnSpcReduction="20000"/>
          </a:bodyPr>
          <a:lstStyle/>
          <a:p>
            <a:pPr marL="0" indent="0" fontAlgn="auto">
              <a:buClr>
                <a:schemeClr val="accent1">
                  <a:lumMod val="75000"/>
                </a:schemeClr>
              </a:buClr>
              <a:buFont typeface="Arial"/>
              <a:buNone/>
              <a:defRPr/>
            </a:pPr>
            <a:r>
              <a:rPr lang="sl-SI" dirty="0"/>
              <a:t>V grobem delimo metulje na dnevne in nočne. Čeprav je ta delitev zgolj umetna,</a:t>
            </a:r>
          </a:p>
          <a:p>
            <a:pPr marL="0" indent="0" fontAlgn="auto">
              <a:buClr>
                <a:schemeClr val="accent1">
                  <a:lumMod val="75000"/>
                </a:schemeClr>
              </a:buClr>
              <a:buFont typeface="Arial"/>
              <a:buNone/>
              <a:defRPr/>
            </a:pPr>
            <a:r>
              <a:rPr lang="sl-SI" dirty="0"/>
              <a:t>temelji na številnih razlikah. </a:t>
            </a:r>
          </a:p>
          <a:p>
            <a:pPr marL="0" indent="0" fontAlgn="auto">
              <a:buClr>
                <a:schemeClr val="accent1">
                  <a:lumMod val="75000"/>
                </a:schemeClr>
              </a:buClr>
              <a:buFont typeface="Arial"/>
              <a:buNone/>
              <a:defRPr/>
            </a:pPr>
            <a:r>
              <a:rPr lang="sl-SI" dirty="0"/>
              <a:t>Kljub temu, da videvamo ljudje predvsem dnevne metulje, je nočnih metuljev</a:t>
            </a:r>
          </a:p>
          <a:p>
            <a:pPr marL="0" indent="0" fontAlgn="auto">
              <a:buClr>
                <a:schemeClr val="accent1">
                  <a:lumMod val="75000"/>
                </a:schemeClr>
              </a:buClr>
              <a:buFont typeface="Arial"/>
              <a:buNone/>
              <a:defRPr/>
            </a:pPr>
            <a:r>
              <a:rPr lang="sl-SI" dirty="0"/>
              <a:t>150000 vrst, torej mnogo več od 15000 vrst dnevnih metuljev. Eni in drugi skupaj</a:t>
            </a:r>
          </a:p>
          <a:p>
            <a:pPr marL="0" indent="0" fontAlgn="auto">
              <a:buClr>
                <a:schemeClr val="accent1">
                  <a:lumMod val="75000"/>
                </a:schemeClr>
              </a:buClr>
              <a:buFont typeface="Arial"/>
              <a:buNone/>
              <a:defRPr/>
            </a:pPr>
            <a:r>
              <a:rPr lang="sl-SI" dirty="0"/>
              <a:t>tvorijo red žuželk, imenovan Lepidoptera. Po osnovni zgradbi so metulji podobni</a:t>
            </a:r>
          </a:p>
          <a:p>
            <a:pPr marL="0" indent="0" fontAlgn="auto">
              <a:buClr>
                <a:schemeClr val="accent1">
                  <a:lumMod val="75000"/>
                </a:schemeClr>
              </a:buClr>
              <a:buFont typeface="Arial"/>
              <a:buNone/>
              <a:defRPr/>
            </a:pPr>
            <a:r>
              <a:rPr lang="sl-SI" dirty="0"/>
              <a:t>drugim žuželkam, zelo očitno pa se razlikujejo po luskah, s katerimi so pokrita krila in</a:t>
            </a:r>
          </a:p>
          <a:p>
            <a:pPr marL="0" indent="0" fontAlgn="auto">
              <a:buClr>
                <a:schemeClr val="accent1">
                  <a:lumMod val="75000"/>
                </a:schemeClr>
              </a:buClr>
              <a:buFont typeface="Arial"/>
              <a:buNone/>
              <a:defRPr/>
            </a:pPr>
            <a:r>
              <a:rPr lang="sl-SI" dirty="0"/>
              <a:t>trup. Njihova enkratna prednost je tudi to, da lahko spiralno zvijejo prehranjevalno</a:t>
            </a:r>
          </a:p>
          <a:p>
            <a:pPr marL="0" indent="0" fontAlgn="auto">
              <a:buClr>
                <a:schemeClr val="accent1">
                  <a:lumMod val="75000"/>
                </a:schemeClr>
              </a:buClr>
              <a:buFont typeface="Arial"/>
              <a:buNone/>
              <a:defRPr/>
            </a:pPr>
            <a:r>
              <a:rPr lang="sl-SI" dirty="0"/>
              <a:t>cevčico – sesalo.</a:t>
            </a:r>
          </a:p>
          <a:p>
            <a:pPr fontAlgn="auto">
              <a:buClr>
                <a:schemeClr val="accent1">
                  <a:lumMod val="75000"/>
                </a:schemeClr>
              </a:buClr>
              <a:buFont typeface="Arial"/>
              <a:buChar char="•"/>
              <a:defRPr/>
            </a:pPr>
            <a:endParaRPr lang="sl-SI" dirty="0"/>
          </a:p>
        </p:txBody>
      </p:sp>
      <p:sp>
        <p:nvSpPr>
          <p:cNvPr id="4" name="5-Point Star 3">
            <a:extLst>
              <a:ext uri="{FF2B5EF4-FFF2-40B4-BE49-F238E27FC236}">
                <a16:creationId xmlns:a16="http://schemas.microsoft.com/office/drawing/2014/main" id="{7D47CCE7-AD72-4262-AEFC-629887DEF449}"/>
              </a:ext>
            </a:extLst>
          </p:cNvPr>
          <p:cNvSpPr/>
          <p:nvPr/>
        </p:nvSpPr>
        <p:spPr>
          <a:xfrm>
            <a:off x="1042988" y="584200"/>
            <a:ext cx="649287" cy="64928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5" name="5-Point Star 4">
            <a:extLst>
              <a:ext uri="{FF2B5EF4-FFF2-40B4-BE49-F238E27FC236}">
                <a16:creationId xmlns:a16="http://schemas.microsoft.com/office/drawing/2014/main" id="{69C6877E-2BB1-4D86-B947-4AAEE18AF9BC}"/>
              </a:ext>
            </a:extLst>
          </p:cNvPr>
          <p:cNvSpPr/>
          <p:nvPr/>
        </p:nvSpPr>
        <p:spPr>
          <a:xfrm>
            <a:off x="7278688" y="584200"/>
            <a:ext cx="647700" cy="64928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pic>
        <p:nvPicPr>
          <p:cNvPr id="16390" name="Picture 5">
            <a:extLst>
              <a:ext uri="{FF2B5EF4-FFF2-40B4-BE49-F238E27FC236}">
                <a16:creationId xmlns:a16="http://schemas.microsoft.com/office/drawing/2014/main" id="{89A77D2B-38D9-447E-917A-227D2880227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9388" y="4633913"/>
            <a:ext cx="3041650"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6">
            <a:extLst>
              <a:ext uri="{FF2B5EF4-FFF2-40B4-BE49-F238E27FC236}">
                <a16:creationId xmlns:a16="http://schemas.microsoft.com/office/drawing/2014/main" id="{F0B70BB5-45A3-41C8-9B82-9DDE099AEA2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84738" y="4395788"/>
            <a:ext cx="3017837" cy="226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285B0BFF-8233-4BA3-B4FE-0C06BC7A8AA6}"/>
              </a:ext>
            </a:extLst>
          </p:cNvPr>
          <p:cNvSpPr>
            <a:spLocks noGrp="1"/>
          </p:cNvSpPr>
          <p:nvPr>
            <p:ph type="title"/>
          </p:nvPr>
        </p:nvSpPr>
        <p:spPr>
          <a:xfrm>
            <a:off x="-180975" y="44450"/>
            <a:ext cx="9083675" cy="1981200"/>
          </a:xfrm>
        </p:spPr>
        <p:txBody>
          <a:bodyPr/>
          <a:lstStyle/>
          <a:p>
            <a:r>
              <a:rPr lang="sl-SI" altLang="sl-SI" b="1" i="1">
                <a:ln>
                  <a:noFill/>
                </a:ln>
                <a:latin typeface="Bookman Old Style" panose="02050604050505020204" pitchFamily="18" charset="0"/>
              </a:rPr>
              <a:t>VRSTE METULJEV NA SLOVENSKEM</a:t>
            </a:r>
          </a:p>
        </p:txBody>
      </p:sp>
      <p:pic>
        <p:nvPicPr>
          <p:cNvPr id="5" name="Picture 4">
            <a:extLst>
              <a:ext uri="{FF2B5EF4-FFF2-40B4-BE49-F238E27FC236}">
                <a16:creationId xmlns:a16="http://schemas.microsoft.com/office/drawing/2014/main" id="{56745A85-26B1-49A9-901F-5D06C257C188}"/>
              </a:ext>
            </a:extLst>
          </p:cNvPr>
          <p:cNvPicPr>
            <a:picLocks noChangeAspect="1"/>
          </p:cNvPicPr>
          <p:nvPr/>
        </p:nvPicPr>
        <p:blipFill>
          <a:blip r:embed="rId2"/>
          <a:stretch>
            <a:fillRect/>
          </a:stretch>
        </p:blipFill>
        <p:spPr>
          <a:xfrm>
            <a:off x="4644008" y="2053744"/>
            <a:ext cx="3069815" cy="1944216"/>
          </a:xfrm>
          <a:prstGeom prst="rect">
            <a:avLst/>
          </a:prstGeom>
          <a:ln>
            <a:noFill/>
          </a:ln>
          <a:effectLst>
            <a:softEdge rad="112500"/>
          </a:effectLst>
        </p:spPr>
      </p:pic>
      <p:pic>
        <p:nvPicPr>
          <p:cNvPr id="6" name="Picture 5">
            <a:extLst>
              <a:ext uri="{FF2B5EF4-FFF2-40B4-BE49-F238E27FC236}">
                <a16:creationId xmlns:a16="http://schemas.microsoft.com/office/drawing/2014/main" id="{A80E5760-2FA6-44F6-9C81-1CD6BE922AFC}"/>
              </a:ext>
            </a:extLst>
          </p:cNvPr>
          <p:cNvPicPr>
            <a:picLocks noChangeAspect="1"/>
          </p:cNvPicPr>
          <p:nvPr/>
        </p:nvPicPr>
        <p:blipFill>
          <a:blip r:embed="rId3"/>
          <a:stretch>
            <a:fillRect/>
          </a:stretch>
        </p:blipFill>
        <p:spPr>
          <a:xfrm>
            <a:off x="3166573" y="4293096"/>
            <a:ext cx="2421794" cy="1800200"/>
          </a:xfrm>
          <a:prstGeom prst="rect">
            <a:avLst/>
          </a:prstGeom>
          <a:ln>
            <a:noFill/>
          </a:ln>
          <a:effectLst>
            <a:softEdge rad="112500"/>
          </a:effectLst>
        </p:spPr>
      </p:pic>
      <p:pic>
        <p:nvPicPr>
          <p:cNvPr id="17413" name="Picture 6">
            <a:extLst>
              <a:ext uri="{FF2B5EF4-FFF2-40B4-BE49-F238E27FC236}">
                <a16:creationId xmlns:a16="http://schemas.microsoft.com/office/drawing/2014/main" id="{F21C4EDC-0724-49E8-A7BF-6FAADABAB9A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2081213"/>
            <a:ext cx="247332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Box 7">
            <a:extLst>
              <a:ext uri="{FF2B5EF4-FFF2-40B4-BE49-F238E27FC236}">
                <a16:creationId xmlns:a16="http://schemas.microsoft.com/office/drawing/2014/main" id="{205789EA-5E0E-4201-9776-41A8224E74C6}"/>
              </a:ext>
            </a:extLst>
          </p:cNvPr>
          <p:cNvSpPr txBox="1">
            <a:spLocks noChangeArrowheads="1"/>
          </p:cNvSpPr>
          <p:nvPr/>
        </p:nvSpPr>
        <p:spPr bwMode="auto">
          <a:xfrm>
            <a:off x="1619250" y="3987800"/>
            <a:ext cx="2471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r>
              <a:rPr lang="sl-SI" altLang="sl-SI" b="1" i="1">
                <a:latin typeface="Bookman Old Style" panose="02050604050505020204" pitchFamily="18" charset="0"/>
              </a:rPr>
              <a:t>~ MODRIN ~</a:t>
            </a:r>
          </a:p>
        </p:txBody>
      </p:sp>
      <p:sp>
        <p:nvSpPr>
          <p:cNvPr id="17415" name="TextBox 8">
            <a:extLst>
              <a:ext uri="{FF2B5EF4-FFF2-40B4-BE49-F238E27FC236}">
                <a16:creationId xmlns:a16="http://schemas.microsoft.com/office/drawing/2014/main" id="{7C411D14-8579-40BC-AFC7-1821E0132D06}"/>
              </a:ext>
            </a:extLst>
          </p:cNvPr>
          <p:cNvSpPr txBox="1">
            <a:spLocks noChangeArrowheads="1"/>
          </p:cNvSpPr>
          <p:nvPr/>
        </p:nvSpPr>
        <p:spPr bwMode="auto">
          <a:xfrm>
            <a:off x="3276600" y="6092825"/>
            <a:ext cx="2311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r>
              <a:rPr lang="sl-SI" altLang="sl-SI" sz="2000" b="1" i="1">
                <a:latin typeface="Bookman Old Style" panose="02050604050505020204" pitchFamily="18" charset="0"/>
              </a:rPr>
              <a:t>~ CITRONČEK ~ </a:t>
            </a:r>
          </a:p>
        </p:txBody>
      </p:sp>
      <p:sp>
        <p:nvSpPr>
          <p:cNvPr id="17416" name="TextBox 9">
            <a:extLst>
              <a:ext uri="{FF2B5EF4-FFF2-40B4-BE49-F238E27FC236}">
                <a16:creationId xmlns:a16="http://schemas.microsoft.com/office/drawing/2014/main" id="{2CFCE2EC-8960-4C7E-BED5-BA71A06CF18F}"/>
              </a:ext>
            </a:extLst>
          </p:cNvPr>
          <p:cNvSpPr txBox="1">
            <a:spLocks noChangeArrowheads="1"/>
          </p:cNvSpPr>
          <p:nvPr/>
        </p:nvSpPr>
        <p:spPr bwMode="auto">
          <a:xfrm>
            <a:off x="4995863" y="3881438"/>
            <a:ext cx="2879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r>
              <a:rPr lang="sl-SI" altLang="sl-SI" b="1" i="1">
                <a:latin typeface="Bookman Old Style" panose="02050604050505020204" pitchFamily="18" charset="0"/>
              </a:rPr>
              <a:t>~ LASTOVIČAR ~</a:t>
            </a:r>
          </a:p>
        </p:txBody>
      </p:sp>
      <p:sp>
        <p:nvSpPr>
          <p:cNvPr id="3" name="4-Point Star 2">
            <a:extLst>
              <a:ext uri="{FF2B5EF4-FFF2-40B4-BE49-F238E27FC236}">
                <a16:creationId xmlns:a16="http://schemas.microsoft.com/office/drawing/2014/main" id="{43BADA6F-0152-4991-B682-4C5B627856ED}"/>
              </a:ext>
            </a:extLst>
          </p:cNvPr>
          <p:cNvSpPr/>
          <p:nvPr/>
        </p:nvSpPr>
        <p:spPr>
          <a:xfrm>
            <a:off x="935038" y="747713"/>
            <a:ext cx="649287" cy="576262"/>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4" name="4-Point Star 3">
            <a:extLst>
              <a:ext uri="{FF2B5EF4-FFF2-40B4-BE49-F238E27FC236}">
                <a16:creationId xmlns:a16="http://schemas.microsoft.com/office/drawing/2014/main" id="{295CCD55-B2DE-4BD4-9248-56D373015083}"/>
              </a:ext>
            </a:extLst>
          </p:cNvPr>
          <p:cNvSpPr/>
          <p:nvPr/>
        </p:nvSpPr>
        <p:spPr>
          <a:xfrm>
            <a:off x="7389813" y="747713"/>
            <a:ext cx="647700" cy="576262"/>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3">
            <a:extLst>
              <a:ext uri="{FF2B5EF4-FFF2-40B4-BE49-F238E27FC236}">
                <a16:creationId xmlns:a16="http://schemas.microsoft.com/office/drawing/2014/main" id="{116AFD51-3275-4ED7-9D45-B122B013BAFB}"/>
              </a:ext>
            </a:extLst>
          </p:cNvPr>
          <p:cNvSpPr>
            <a:spLocks noGrp="1"/>
          </p:cNvSpPr>
          <p:nvPr>
            <p:ph idx="1"/>
          </p:nvPr>
        </p:nvSpPr>
        <p:spPr>
          <a:xfrm>
            <a:off x="982663" y="1125538"/>
            <a:ext cx="7704137" cy="4873625"/>
          </a:xfrm>
        </p:spPr>
        <p:txBody>
          <a:bodyPr/>
          <a:lstStyle/>
          <a:p>
            <a:pPr marL="0" indent="0">
              <a:buFont typeface="Arial" panose="020B0604020202020204" pitchFamily="34" charset="0"/>
              <a:buNone/>
            </a:pPr>
            <a:r>
              <a:rPr lang="sl-SI" altLang="sl-SI" sz="9600"/>
              <a:t>      </a:t>
            </a:r>
            <a:r>
              <a:rPr lang="sl-SI" altLang="sl-SI" sz="9600" b="1" i="1">
                <a:latin typeface="Baskerville Old Face" panose="02020602080505020303" pitchFamily="18" charset="0"/>
              </a:rPr>
              <a:t>HVALA!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a:extLst>
              <a:ext uri="{FF2B5EF4-FFF2-40B4-BE49-F238E27FC236}">
                <a16:creationId xmlns:a16="http://schemas.microsoft.com/office/drawing/2014/main" id="{0B21576B-E465-4683-98F3-5744EA13E6C9}"/>
              </a:ext>
            </a:extLst>
          </p:cNvPr>
          <p:cNvSpPr>
            <a:spLocks noGrp="1"/>
          </p:cNvSpPr>
          <p:nvPr>
            <p:ph idx="1"/>
          </p:nvPr>
        </p:nvSpPr>
        <p:spPr>
          <a:xfrm>
            <a:off x="1116013" y="260350"/>
            <a:ext cx="7704137" cy="2520950"/>
          </a:xfrm>
        </p:spPr>
        <p:txBody>
          <a:bodyPr/>
          <a:lstStyle/>
          <a:p>
            <a:r>
              <a:rPr lang="sl-SI" altLang="sl-SI" i="1">
                <a:latin typeface="Andalus" pitchFamily="18" charset="0"/>
                <a:cs typeface="Andalus" pitchFamily="18" charset="0"/>
              </a:rPr>
              <a:t>Metulji so druga najbolj številna skupina živali (red) na Zemlji. Zaradi svojih raznoliko obarvanih kril pa tudi že od nekdaj privlačijo ljudi.</a:t>
            </a:r>
          </a:p>
          <a:p>
            <a:r>
              <a:rPr lang="sl-SI" altLang="sl-SI" i="1">
                <a:latin typeface="Andalus" pitchFamily="18" charset="0"/>
                <a:cs typeface="Andalus" pitchFamily="18" charset="0"/>
              </a:rPr>
              <a:t>Z njimi se ukvarja veja biologije LEPIDOPTEROLOGIJA</a:t>
            </a:r>
            <a:r>
              <a:rPr lang="sl-SI" altLang="sl-SI">
                <a:latin typeface="Andalus" pitchFamily="18" charset="0"/>
                <a:cs typeface="Andalus" pitchFamily="18" charset="0"/>
              </a:rPr>
              <a:t>.</a:t>
            </a:r>
          </a:p>
        </p:txBody>
      </p:sp>
      <p:pic>
        <p:nvPicPr>
          <p:cNvPr id="1026" name="Picture 2" descr="http://www.notranjski-park.si/cmsimages/c_1930_v.jpg">
            <a:extLst>
              <a:ext uri="{FF2B5EF4-FFF2-40B4-BE49-F238E27FC236}">
                <a16:creationId xmlns:a16="http://schemas.microsoft.com/office/drawing/2014/main" id="{5615ACD7-732D-4E9C-B088-9F37B0AC82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2852936"/>
            <a:ext cx="5040560" cy="33537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4DE382C8-9D49-47CA-BB10-6F726C2E5537}"/>
              </a:ext>
            </a:extLst>
          </p:cNvPr>
          <p:cNvSpPr>
            <a:spLocks noGrp="1"/>
          </p:cNvSpPr>
          <p:nvPr>
            <p:ph type="title"/>
          </p:nvPr>
        </p:nvSpPr>
        <p:spPr>
          <a:xfrm>
            <a:off x="982663" y="457200"/>
            <a:ext cx="7704137" cy="1027113"/>
          </a:xfrm>
        </p:spPr>
        <p:txBody>
          <a:bodyPr/>
          <a:lstStyle/>
          <a:p>
            <a:r>
              <a:rPr lang="sl-SI" altLang="sl-SI" b="1" i="1">
                <a:ln>
                  <a:noFill/>
                </a:ln>
                <a:latin typeface="Baskerville Old Face" panose="02020602080505020303" pitchFamily="18" charset="0"/>
              </a:rPr>
              <a:t>SISTEMATSKA UVRSTITEV</a:t>
            </a:r>
          </a:p>
        </p:txBody>
      </p:sp>
      <p:graphicFrame>
        <p:nvGraphicFramePr>
          <p:cNvPr id="5" name="Table 4">
            <a:extLst>
              <a:ext uri="{FF2B5EF4-FFF2-40B4-BE49-F238E27FC236}">
                <a16:creationId xmlns:a16="http://schemas.microsoft.com/office/drawing/2014/main" id="{BD6C2D34-545D-4341-8149-E56D1782F0F7}"/>
              </a:ext>
            </a:extLst>
          </p:cNvPr>
          <p:cNvGraphicFramePr>
            <a:graphicFrameLocks noGrp="1"/>
          </p:cNvGraphicFramePr>
          <p:nvPr/>
        </p:nvGraphicFramePr>
        <p:xfrm>
          <a:off x="1763713" y="2060575"/>
          <a:ext cx="6624637" cy="3101975"/>
        </p:xfrm>
        <a:graphic>
          <a:graphicData uri="http://schemas.openxmlformats.org/drawingml/2006/table">
            <a:tbl>
              <a:tblPr firstRow="1" bandRow="1">
                <a:tableStyleId>{B301B821-A1FF-4177-AEE7-76D212191A09}</a:tableStyleId>
              </a:tblPr>
              <a:tblGrid>
                <a:gridCol w="3312319">
                  <a:extLst>
                    <a:ext uri="{9D8B030D-6E8A-4147-A177-3AD203B41FA5}">
                      <a16:colId xmlns:a16="http://schemas.microsoft.com/office/drawing/2014/main" val="20000"/>
                    </a:ext>
                  </a:extLst>
                </a:gridCol>
                <a:gridCol w="3312319">
                  <a:extLst>
                    <a:ext uri="{9D8B030D-6E8A-4147-A177-3AD203B41FA5}">
                      <a16:colId xmlns:a16="http://schemas.microsoft.com/office/drawing/2014/main" val="20001"/>
                    </a:ext>
                  </a:extLst>
                </a:gridCol>
              </a:tblGrid>
              <a:tr h="576165">
                <a:tc>
                  <a:txBody>
                    <a:bodyPr/>
                    <a:lstStyle/>
                    <a:p>
                      <a:r>
                        <a:rPr lang="sl-SI" sz="1800" i="1" dirty="0">
                          <a:latin typeface="Baskerville Old Face" panose="02020602080505020303" pitchFamily="18" charset="0"/>
                        </a:rPr>
                        <a:t>Kraljestvo</a:t>
                      </a:r>
                    </a:p>
                  </a:txBody>
                  <a:tcPr marL="91439" marR="91439" marT="45728" marB="45728"/>
                </a:tc>
                <a:tc>
                  <a:txBody>
                    <a:bodyPr/>
                    <a:lstStyle/>
                    <a:p>
                      <a:r>
                        <a:rPr lang="sl-SI" sz="1800" i="1" dirty="0">
                          <a:latin typeface="Baskerville Old Face" panose="02020602080505020303" pitchFamily="18" charset="0"/>
                        </a:rPr>
                        <a:t>ŽIVALI (Animalia) </a:t>
                      </a:r>
                    </a:p>
                  </a:txBody>
                  <a:tcPr marL="91439" marR="91439" marT="45728" marB="45728"/>
                </a:tc>
                <a:extLst>
                  <a:ext uri="{0D108BD9-81ED-4DB2-BD59-A6C34878D82A}">
                    <a16:rowId xmlns:a16="http://schemas.microsoft.com/office/drawing/2014/main" val="10000"/>
                  </a:ext>
                </a:extLst>
              </a:tr>
              <a:tr h="499055">
                <a:tc>
                  <a:txBody>
                    <a:bodyPr/>
                    <a:lstStyle/>
                    <a:p>
                      <a:r>
                        <a:rPr lang="sl-SI" sz="1800" i="1" dirty="0">
                          <a:latin typeface="Baskerville Old Face" panose="02020602080505020303" pitchFamily="18" charset="0"/>
                        </a:rPr>
                        <a:t>Red</a:t>
                      </a:r>
                    </a:p>
                  </a:txBody>
                  <a:tcPr marL="91439" marR="91439" marT="45728" marB="45728"/>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l-SI" sz="1800" i="1" dirty="0">
                          <a:latin typeface="Baskerville Old Face" panose="02020602080505020303" pitchFamily="18" charset="0"/>
                        </a:rPr>
                        <a:t>METULJI (Lepidoptera)</a:t>
                      </a:r>
                    </a:p>
                  </a:txBody>
                  <a:tcPr marL="91439" marR="91439" marT="45728" marB="45728"/>
                </a:tc>
                <a:extLst>
                  <a:ext uri="{0D108BD9-81ED-4DB2-BD59-A6C34878D82A}">
                    <a16:rowId xmlns:a16="http://schemas.microsoft.com/office/drawing/2014/main" val="10001"/>
                  </a:ext>
                </a:extLst>
              </a:tr>
              <a:tr h="499055">
                <a:tc>
                  <a:txBody>
                    <a:bodyPr/>
                    <a:lstStyle/>
                    <a:p>
                      <a:r>
                        <a:rPr lang="sl-SI" sz="1800" i="1" dirty="0">
                          <a:latin typeface="Baskerville Old Face" panose="02020602080505020303" pitchFamily="18" charset="0"/>
                        </a:rPr>
                        <a:t>Deblo</a:t>
                      </a:r>
                    </a:p>
                  </a:txBody>
                  <a:tcPr marL="91439" marR="91439" marT="45728" marB="45728"/>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l-SI" sz="1800" i="1" dirty="0">
                          <a:latin typeface="Baskerville Old Face" panose="02020602080505020303" pitchFamily="18" charset="0"/>
                        </a:rPr>
                        <a:t>MNOGOČLENARJI (Polymeria)</a:t>
                      </a:r>
                    </a:p>
                  </a:txBody>
                  <a:tcPr marL="91439" marR="91439" marT="45728" marB="45728"/>
                </a:tc>
                <a:extLst>
                  <a:ext uri="{0D108BD9-81ED-4DB2-BD59-A6C34878D82A}">
                    <a16:rowId xmlns:a16="http://schemas.microsoft.com/office/drawing/2014/main" val="10002"/>
                  </a:ext>
                </a:extLst>
              </a:tr>
              <a:tr h="509233">
                <a:tc>
                  <a:txBody>
                    <a:bodyPr/>
                    <a:lstStyle/>
                    <a:p>
                      <a:r>
                        <a:rPr lang="sl-SI" sz="1800" i="1" dirty="0">
                          <a:latin typeface="Baskerville Old Face" panose="02020602080505020303" pitchFamily="18" charset="0"/>
                        </a:rPr>
                        <a:t>Poddeblo</a:t>
                      </a:r>
                    </a:p>
                  </a:txBody>
                  <a:tcPr marL="91439" marR="91439" marT="45728" marB="45728"/>
                </a:tc>
                <a:tc>
                  <a:txBody>
                    <a:bodyPr/>
                    <a:lstStyle/>
                    <a:p>
                      <a:r>
                        <a:rPr lang="sl-SI" sz="1800" i="1" dirty="0">
                          <a:latin typeface="Baskerville Old Face" panose="02020602080505020303" pitchFamily="18" charset="0"/>
                        </a:rPr>
                        <a:t>ČLENONOŽCI (Arthropoda)</a:t>
                      </a:r>
                    </a:p>
                  </a:txBody>
                  <a:tcPr marL="91439" marR="91439" marT="45728" marB="45728"/>
                </a:tc>
                <a:extLst>
                  <a:ext uri="{0D108BD9-81ED-4DB2-BD59-A6C34878D82A}">
                    <a16:rowId xmlns:a16="http://schemas.microsoft.com/office/drawing/2014/main" val="10003"/>
                  </a:ext>
                </a:extLst>
              </a:tr>
              <a:tr h="509233">
                <a:tc>
                  <a:txBody>
                    <a:bodyPr/>
                    <a:lstStyle/>
                    <a:p>
                      <a:r>
                        <a:rPr lang="sl-SI" sz="1800" i="1" dirty="0">
                          <a:latin typeface="Baskerville Old Face" panose="02020602080505020303" pitchFamily="18" charset="0"/>
                        </a:rPr>
                        <a:t>Razred</a:t>
                      </a:r>
                    </a:p>
                  </a:txBody>
                  <a:tcPr marL="91439" marR="91439" marT="45728" marB="45728"/>
                </a:tc>
                <a:tc>
                  <a:txBody>
                    <a:bodyPr/>
                    <a:lstStyle/>
                    <a:p>
                      <a:r>
                        <a:rPr lang="sl-SI" sz="1800" i="1" dirty="0">
                          <a:latin typeface="Baskerville Old Face" panose="02020602080505020303" pitchFamily="18" charset="0"/>
                        </a:rPr>
                        <a:t>ŽUŽELKE (Insecta)</a:t>
                      </a:r>
                    </a:p>
                  </a:txBody>
                  <a:tcPr marL="91439" marR="91439" marT="45728" marB="45728"/>
                </a:tc>
                <a:extLst>
                  <a:ext uri="{0D108BD9-81ED-4DB2-BD59-A6C34878D82A}">
                    <a16:rowId xmlns:a16="http://schemas.microsoft.com/office/drawing/2014/main" val="10004"/>
                  </a:ext>
                </a:extLst>
              </a:tr>
              <a:tr h="509233">
                <a:tc>
                  <a:txBody>
                    <a:bodyPr/>
                    <a:lstStyle/>
                    <a:p>
                      <a:r>
                        <a:rPr lang="sl-SI" sz="1800" i="1" dirty="0">
                          <a:latin typeface="Baskerville Old Face" panose="02020602080505020303" pitchFamily="18" charset="0"/>
                        </a:rPr>
                        <a:t>Podrazred</a:t>
                      </a:r>
                    </a:p>
                  </a:txBody>
                  <a:tcPr marL="91439" marR="91439" marT="45728" marB="45728"/>
                </a:tc>
                <a:tc>
                  <a:txBody>
                    <a:bodyPr/>
                    <a:lstStyle/>
                    <a:p>
                      <a:r>
                        <a:rPr lang="sl-SI" sz="1800" i="1" dirty="0">
                          <a:latin typeface="Baskerville Old Face" panose="02020602080505020303" pitchFamily="18" charset="0"/>
                        </a:rPr>
                        <a:t>KRILATE</a:t>
                      </a:r>
                      <a:r>
                        <a:rPr lang="sl-SI" sz="1800" i="1" baseline="0" dirty="0">
                          <a:latin typeface="Baskerville Old Face" panose="02020602080505020303" pitchFamily="18" charset="0"/>
                        </a:rPr>
                        <a:t> ŽUŽELKE (Pterygota)</a:t>
                      </a:r>
                      <a:endParaRPr lang="sl-SI" sz="1800" i="1" dirty="0">
                        <a:latin typeface="Baskerville Old Face" panose="02020602080505020303" pitchFamily="18" charset="0"/>
                      </a:endParaRPr>
                    </a:p>
                  </a:txBody>
                  <a:tcPr marL="91439" marR="91439" marT="45728" marB="45728"/>
                </a:tc>
                <a:extLst>
                  <a:ext uri="{0D108BD9-81ED-4DB2-BD59-A6C34878D82A}">
                    <a16:rowId xmlns:a16="http://schemas.microsoft.com/office/drawing/2014/main" val="10005"/>
                  </a:ext>
                </a:extLst>
              </a:tr>
            </a:tbl>
          </a:graphicData>
        </a:graphic>
      </p:graphicFrame>
      <p:sp>
        <p:nvSpPr>
          <p:cNvPr id="6" name="5-Point Star 5">
            <a:extLst>
              <a:ext uri="{FF2B5EF4-FFF2-40B4-BE49-F238E27FC236}">
                <a16:creationId xmlns:a16="http://schemas.microsoft.com/office/drawing/2014/main" id="{9D884191-1D47-4D75-BC20-3AD00CD4C1AD}"/>
              </a:ext>
            </a:extLst>
          </p:cNvPr>
          <p:cNvSpPr/>
          <p:nvPr/>
        </p:nvSpPr>
        <p:spPr>
          <a:xfrm>
            <a:off x="982663" y="620713"/>
            <a:ext cx="576262" cy="5762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8" name="5-Point Star 7">
            <a:extLst>
              <a:ext uri="{FF2B5EF4-FFF2-40B4-BE49-F238E27FC236}">
                <a16:creationId xmlns:a16="http://schemas.microsoft.com/office/drawing/2014/main" id="{72F4C4BB-F8D1-4202-8418-8F9DEB3B2D09}"/>
              </a:ext>
            </a:extLst>
          </p:cNvPr>
          <p:cNvSpPr/>
          <p:nvPr/>
        </p:nvSpPr>
        <p:spPr>
          <a:xfrm>
            <a:off x="8316913" y="620713"/>
            <a:ext cx="576262" cy="5762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48A080-2281-4D5A-BD5F-BBBDA81C0A1B}"/>
              </a:ext>
            </a:extLst>
          </p:cNvPr>
          <p:cNvPicPr>
            <a:picLocks noChangeAspect="1"/>
          </p:cNvPicPr>
          <p:nvPr/>
        </p:nvPicPr>
        <p:blipFill>
          <a:blip r:embed="rId2"/>
          <a:stretch>
            <a:fillRect/>
          </a:stretch>
        </p:blipFill>
        <p:spPr>
          <a:xfrm>
            <a:off x="1403648" y="620688"/>
            <a:ext cx="6855058" cy="5157192"/>
          </a:xfrm>
          <a:prstGeom prst="rect">
            <a:avLst/>
          </a:prstGeom>
          <a:ln>
            <a:noFill/>
          </a:ln>
          <a:effectLst>
            <a:softEdge rad="112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337AAF31-C3AD-4A31-A076-79F9BA568466}"/>
              </a:ext>
            </a:extLst>
          </p:cNvPr>
          <p:cNvSpPr>
            <a:spLocks noGrp="1"/>
          </p:cNvSpPr>
          <p:nvPr>
            <p:ph type="title"/>
          </p:nvPr>
        </p:nvSpPr>
        <p:spPr>
          <a:xfrm>
            <a:off x="2984500" y="333375"/>
            <a:ext cx="3024188" cy="1366838"/>
          </a:xfrm>
        </p:spPr>
        <p:txBody>
          <a:bodyPr/>
          <a:lstStyle/>
          <a:p>
            <a:r>
              <a:rPr lang="sl-SI" altLang="sl-SI" b="1" i="1">
                <a:ln>
                  <a:noFill/>
                </a:ln>
                <a:latin typeface="Baskerville Old Face" panose="02020602080505020303" pitchFamily="18" charset="0"/>
              </a:rPr>
              <a:t>SESTAVA</a:t>
            </a:r>
          </a:p>
        </p:txBody>
      </p:sp>
      <p:sp>
        <p:nvSpPr>
          <p:cNvPr id="3" name="Content Placeholder 2">
            <a:extLst>
              <a:ext uri="{FF2B5EF4-FFF2-40B4-BE49-F238E27FC236}">
                <a16:creationId xmlns:a16="http://schemas.microsoft.com/office/drawing/2014/main" id="{5A7FD2BA-20A7-495D-86C1-830BB5CC5803}"/>
              </a:ext>
            </a:extLst>
          </p:cNvPr>
          <p:cNvSpPr>
            <a:spLocks noGrp="1"/>
          </p:cNvSpPr>
          <p:nvPr>
            <p:ph idx="1"/>
          </p:nvPr>
        </p:nvSpPr>
        <p:spPr>
          <a:xfrm>
            <a:off x="1258888" y="1916113"/>
            <a:ext cx="7345362" cy="3313112"/>
          </a:xfrm>
        </p:spPr>
        <p:txBody>
          <a:bodyPr rtlCol="0">
            <a:normAutofit fontScale="92500" lnSpcReduction="20000"/>
          </a:bodyPr>
          <a:lstStyle/>
          <a:p>
            <a:pPr fontAlgn="auto">
              <a:buClr>
                <a:schemeClr val="accent1">
                  <a:lumMod val="75000"/>
                </a:schemeClr>
              </a:buClr>
              <a:buFont typeface="Arial"/>
              <a:buChar char="•"/>
              <a:defRPr/>
            </a:pPr>
            <a:r>
              <a:rPr lang="sl-SI" sz="1800" dirty="0">
                <a:latin typeface="Andalus" panose="02020603050405020304" pitchFamily="18" charset="-78"/>
                <a:cs typeface="Andalus" panose="02020603050405020304" pitchFamily="18" charset="-78"/>
              </a:rPr>
              <a:t>Metulji imajo, tako kot druge krilate žuželke, ločene tri glavne telesne regije - glavo, oprsje in zadek.</a:t>
            </a:r>
          </a:p>
          <a:p>
            <a:pPr fontAlgn="auto">
              <a:buClr>
                <a:schemeClr val="accent1">
                  <a:lumMod val="75000"/>
                </a:schemeClr>
              </a:buClr>
              <a:buFont typeface="Arial"/>
              <a:buChar char="•"/>
              <a:defRPr/>
            </a:pPr>
            <a:r>
              <a:rPr lang="sl-SI" sz="1800" dirty="0">
                <a:latin typeface="Andalus" panose="02020603050405020304" pitchFamily="18" charset="-78"/>
                <a:cs typeface="Andalus" panose="02020603050405020304" pitchFamily="18" charset="-78"/>
              </a:rPr>
              <a:t> Večji del glave zavzema par velikih oči, s katerimi metulji vidijo barvne vzorce tudi v spektru svetlobe, ki je človekovemu očesu neviden.</a:t>
            </a:r>
          </a:p>
          <a:p>
            <a:pPr fontAlgn="auto">
              <a:buClr>
                <a:schemeClr val="accent1">
                  <a:lumMod val="75000"/>
                </a:schemeClr>
              </a:buClr>
              <a:buFont typeface="Arial"/>
              <a:buChar char="•"/>
              <a:defRPr/>
            </a:pPr>
            <a:r>
              <a:rPr lang="sl-SI" sz="1800" dirty="0">
                <a:latin typeface="Andalus" panose="02020603050405020304" pitchFamily="18" charset="-78"/>
                <a:cs typeface="Andalus" panose="02020603050405020304" pitchFamily="18" charset="-78"/>
              </a:rPr>
              <a:t>Med očesoma izrašča par dolgih tipalnic, sestavljenih iz številnih majhnih členov. Na tipalnicah je veliko čutnih celic za vohanje in tip. </a:t>
            </a:r>
          </a:p>
          <a:p>
            <a:pPr fontAlgn="auto">
              <a:buClr>
                <a:schemeClr val="accent1">
                  <a:lumMod val="75000"/>
                </a:schemeClr>
              </a:buClr>
              <a:buFont typeface="Arial"/>
              <a:buChar char="•"/>
              <a:defRPr/>
            </a:pPr>
            <a:r>
              <a:rPr lang="sl-SI" sz="1800" dirty="0">
                <a:latin typeface="Andalus" panose="02020603050405020304" pitchFamily="18" charset="-78"/>
                <a:cs typeface="Andalus" panose="02020603050405020304" pitchFamily="18" charset="-78"/>
              </a:rPr>
              <a:t>Ustni aparat je pri vseh dnevnih metuljih spremenjen v dolg, tanek rilček ali sesalo, s katerim metulji sesajo cvetni nektar, listno mano, vodo in v vodi raztopljene minerale. </a:t>
            </a:r>
          </a:p>
          <a:p>
            <a:pPr fontAlgn="auto">
              <a:buClr>
                <a:schemeClr val="accent1">
                  <a:lumMod val="75000"/>
                </a:schemeClr>
              </a:buClr>
              <a:buFont typeface="Arial"/>
              <a:buChar char="•"/>
              <a:defRPr/>
            </a:pPr>
            <a:r>
              <a:rPr lang="sl-SI" sz="1800" dirty="0">
                <a:latin typeface="Andalus" panose="02020603050405020304" pitchFamily="18" charset="-78"/>
                <a:cs typeface="Andalus" panose="02020603050405020304" pitchFamily="18" charset="-78"/>
              </a:rPr>
              <a:t>Zadek je sestavljen iz 10-ih slabo vidnih segmentov. Pri večini vrst je močno poraščen z luskami in dlačicami.</a:t>
            </a:r>
            <a:br>
              <a:rPr lang="sl-SI" dirty="0"/>
            </a:br>
            <a:endParaRPr lang="sl-SI" dirty="0"/>
          </a:p>
        </p:txBody>
      </p:sp>
      <p:sp>
        <p:nvSpPr>
          <p:cNvPr id="5" name="4-Point Star 4">
            <a:extLst>
              <a:ext uri="{FF2B5EF4-FFF2-40B4-BE49-F238E27FC236}">
                <a16:creationId xmlns:a16="http://schemas.microsoft.com/office/drawing/2014/main" id="{9FCC8F63-DAA5-4C67-BFA6-ED2719ADC768}"/>
              </a:ext>
            </a:extLst>
          </p:cNvPr>
          <p:cNvSpPr/>
          <p:nvPr/>
        </p:nvSpPr>
        <p:spPr>
          <a:xfrm>
            <a:off x="2570163" y="765175"/>
            <a:ext cx="517525" cy="503238"/>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6" name="4-Point Star 5">
            <a:extLst>
              <a:ext uri="{FF2B5EF4-FFF2-40B4-BE49-F238E27FC236}">
                <a16:creationId xmlns:a16="http://schemas.microsoft.com/office/drawing/2014/main" id="{A1A2DAB1-F149-492D-8A18-8D06E23316F7}"/>
              </a:ext>
            </a:extLst>
          </p:cNvPr>
          <p:cNvSpPr/>
          <p:nvPr/>
        </p:nvSpPr>
        <p:spPr>
          <a:xfrm>
            <a:off x="5883275" y="765175"/>
            <a:ext cx="503238" cy="503238"/>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33FA6A65-5AFD-4589-BE67-C742C1D2F9AF}"/>
              </a:ext>
            </a:extLst>
          </p:cNvPr>
          <p:cNvSpPr>
            <a:spLocks noGrp="1"/>
          </p:cNvSpPr>
          <p:nvPr>
            <p:ph type="title"/>
          </p:nvPr>
        </p:nvSpPr>
        <p:spPr>
          <a:xfrm>
            <a:off x="2411413" y="333375"/>
            <a:ext cx="4598987" cy="1098550"/>
          </a:xfrm>
        </p:spPr>
        <p:txBody>
          <a:bodyPr/>
          <a:lstStyle/>
          <a:p>
            <a:r>
              <a:rPr lang="sl-SI" altLang="sl-SI" b="1" i="1">
                <a:ln>
                  <a:noFill/>
                </a:ln>
                <a:latin typeface="Baskerville Old Face" panose="02020602080505020303" pitchFamily="18" charset="0"/>
              </a:rPr>
              <a:t>OŽILJE</a:t>
            </a:r>
          </a:p>
        </p:txBody>
      </p:sp>
      <p:sp>
        <p:nvSpPr>
          <p:cNvPr id="11267" name="Content Placeholder 2">
            <a:extLst>
              <a:ext uri="{FF2B5EF4-FFF2-40B4-BE49-F238E27FC236}">
                <a16:creationId xmlns:a16="http://schemas.microsoft.com/office/drawing/2014/main" id="{CCE4006B-B9F2-4EFC-955A-70F42B1D2525}"/>
              </a:ext>
            </a:extLst>
          </p:cNvPr>
          <p:cNvSpPr>
            <a:spLocks noGrp="1"/>
          </p:cNvSpPr>
          <p:nvPr>
            <p:ph idx="1"/>
          </p:nvPr>
        </p:nvSpPr>
        <p:spPr>
          <a:xfrm>
            <a:off x="763588" y="2349500"/>
            <a:ext cx="4392612" cy="3052763"/>
          </a:xfrm>
        </p:spPr>
        <p:txBody>
          <a:bodyPr/>
          <a:lstStyle/>
          <a:p>
            <a:r>
              <a:rPr lang="sl-SI" altLang="sl-SI" sz="1900">
                <a:latin typeface="Andalus" pitchFamily="18" charset="0"/>
                <a:cs typeface="Andalus" pitchFamily="18" charset="0"/>
              </a:rPr>
              <a:t>Krila metulja so ožiljena s tankimi žilami, razvrščenimi v značilnem vzorcu. Vzorec ožiljenosti kril je pomemben sistematski znak, saj je med različnimi družinami dnevnih metuljev nekoliko drugačen. Poimenovanje oziroma oštevilčenje žil na krilih je poenoteno. Žil, ki na sprednjem krilu dosegajo zunanji rob krila, je navadno 12, čeprav pri modrinih žila 7 ni razvita. Žilo ob sprednjem robu sprednjega krila imenujemo kostalna žila, rob pa kostalni rob ali kosta.</a:t>
            </a:r>
          </a:p>
        </p:txBody>
      </p:sp>
      <p:sp>
        <p:nvSpPr>
          <p:cNvPr id="4" name="4-Point Star 3">
            <a:extLst>
              <a:ext uri="{FF2B5EF4-FFF2-40B4-BE49-F238E27FC236}">
                <a16:creationId xmlns:a16="http://schemas.microsoft.com/office/drawing/2014/main" id="{81C3B32F-48DB-4C74-B465-86F51B539236}"/>
              </a:ext>
            </a:extLst>
          </p:cNvPr>
          <p:cNvSpPr/>
          <p:nvPr/>
        </p:nvSpPr>
        <p:spPr>
          <a:xfrm>
            <a:off x="3132138" y="642938"/>
            <a:ext cx="576262" cy="51435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5" name="4-Point Star 4">
            <a:extLst>
              <a:ext uri="{FF2B5EF4-FFF2-40B4-BE49-F238E27FC236}">
                <a16:creationId xmlns:a16="http://schemas.microsoft.com/office/drawing/2014/main" id="{8A6FB675-3451-4662-828E-DF3ACE28CCB6}"/>
              </a:ext>
            </a:extLst>
          </p:cNvPr>
          <p:cNvSpPr/>
          <p:nvPr/>
        </p:nvSpPr>
        <p:spPr>
          <a:xfrm>
            <a:off x="5795963" y="620713"/>
            <a:ext cx="601662" cy="51435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pic>
        <p:nvPicPr>
          <p:cNvPr id="11270" name="Picture 5">
            <a:extLst>
              <a:ext uri="{FF2B5EF4-FFF2-40B4-BE49-F238E27FC236}">
                <a16:creationId xmlns:a16="http://schemas.microsoft.com/office/drawing/2014/main" id="{361303BC-D8E8-4300-A0C6-FAE45CC9909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92725" y="2060575"/>
            <a:ext cx="3725863"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8A155FED-248D-4087-8DE7-12F8B1AE80AB}"/>
              </a:ext>
            </a:extLst>
          </p:cNvPr>
          <p:cNvSpPr>
            <a:spLocks noGrp="1"/>
          </p:cNvSpPr>
          <p:nvPr>
            <p:ph type="title"/>
          </p:nvPr>
        </p:nvSpPr>
        <p:spPr>
          <a:xfrm>
            <a:off x="2843213" y="404813"/>
            <a:ext cx="2747962" cy="1171575"/>
          </a:xfrm>
        </p:spPr>
        <p:txBody>
          <a:bodyPr/>
          <a:lstStyle/>
          <a:p>
            <a:r>
              <a:rPr lang="sl-SI" altLang="sl-SI" b="1" i="1">
                <a:ln>
                  <a:noFill/>
                </a:ln>
                <a:latin typeface="Baskerville Old Face" panose="02020602080505020303" pitchFamily="18" charset="0"/>
              </a:rPr>
              <a:t>DIHANJE</a:t>
            </a:r>
          </a:p>
        </p:txBody>
      </p:sp>
      <p:sp>
        <p:nvSpPr>
          <p:cNvPr id="9" name="Content Placeholder 8">
            <a:extLst>
              <a:ext uri="{FF2B5EF4-FFF2-40B4-BE49-F238E27FC236}">
                <a16:creationId xmlns:a16="http://schemas.microsoft.com/office/drawing/2014/main" id="{2D869CAC-7203-4111-A62D-1445A62D654B}"/>
              </a:ext>
            </a:extLst>
          </p:cNvPr>
          <p:cNvSpPr>
            <a:spLocks noGrp="1"/>
          </p:cNvSpPr>
          <p:nvPr>
            <p:ph idx="1"/>
          </p:nvPr>
        </p:nvSpPr>
        <p:spPr>
          <a:xfrm>
            <a:off x="755650" y="2060575"/>
            <a:ext cx="3671888" cy="2232025"/>
          </a:xfrm>
        </p:spPr>
        <p:txBody>
          <a:bodyPr rtlCol="0">
            <a:normAutofit fontScale="92500"/>
          </a:bodyPr>
          <a:lstStyle/>
          <a:p>
            <a:pPr fontAlgn="auto">
              <a:buClr>
                <a:schemeClr val="accent1">
                  <a:lumMod val="75000"/>
                </a:schemeClr>
              </a:buClr>
              <a:buFont typeface="Arial"/>
              <a:buChar char="•"/>
              <a:defRPr/>
            </a:pPr>
            <a:endParaRPr lang="sl-SI" sz="1800" dirty="0">
              <a:latin typeface="Andalus" panose="02020603050405020304" pitchFamily="18" charset="-78"/>
              <a:cs typeface="Andalus" panose="02020603050405020304" pitchFamily="18" charset="-78"/>
            </a:endParaRPr>
          </a:p>
          <a:p>
            <a:pPr fontAlgn="auto">
              <a:buClr>
                <a:schemeClr val="accent1">
                  <a:lumMod val="75000"/>
                </a:schemeClr>
              </a:buClr>
              <a:buFont typeface="Arial"/>
              <a:buChar char="•"/>
              <a:defRPr/>
            </a:pPr>
            <a:r>
              <a:rPr lang="en-US" sz="1800" dirty="0" err="1">
                <a:latin typeface="Andalus" panose="02020603050405020304" pitchFamily="18" charset="-78"/>
                <a:cs typeface="Andalus" panose="02020603050405020304" pitchFamily="18" charset="-78"/>
              </a:rPr>
              <a:t>Dihajo</a:t>
            </a:r>
            <a:r>
              <a:rPr lang="en-US" sz="1800" dirty="0">
                <a:latin typeface="Andalus" panose="02020603050405020304" pitchFamily="18" charset="-78"/>
                <a:cs typeface="Andalus" panose="02020603050405020304" pitchFamily="18" charset="-78"/>
              </a:rPr>
              <a:t> s </a:t>
            </a:r>
            <a:r>
              <a:rPr lang="en-US" sz="1800" dirty="0" err="1">
                <a:latin typeface="Andalus" panose="02020603050405020304" pitchFamily="18" charset="-78"/>
                <a:cs typeface="Andalus" panose="02020603050405020304" pitchFamily="18" charset="-78"/>
              </a:rPr>
              <a:t>pomočjo</a:t>
            </a:r>
            <a:r>
              <a:rPr lang="en-US" sz="1800" dirty="0">
                <a:latin typeface="Andalus" panose="02020603050405020304" pitchFamily="18" charset="-78"/>
                <a:cs typeface="Andalus" panose="02020603050405020304" pitchFamily="18" charset="-78"/>
              </a:rPr>
              <a:t> </a:t>
            </a:r>
            <a:r>
              <a:rPr lang="en-US" sz="1800" dirty="0" err="1">
                <a:latin typeface="Andalus" panose="02020603050405020304" pitchFamily="18" charset="-78"/>
                <a:cs typeface="Andalus" panose="02020603050405020304" pitchFamily="18" charset="-78"/>
              </a:rPr>
              <a:t>trahealnega</a:t>
            </a:r>
            <a:r>
              <a:rPr lang="en-US" sz="1800" dirty="0">
                <a:latin typeface="Andalus" panose="02020603050405020304" pitchFamily="18" charset="-78"/>
                <a:cs typeface="Andalus" panose="02020603050405020304" pitchFamily="18" charset="-78"/>
              </a:rPr>
              <a:t> </a:t>
            </a:r>
            <a:r>
              <a:rPr lang="en-US" sz="1800" dirty="0" err="1">
                <a:latin typeface="Andalus" panose="02020603050405020304" pitchFamily="18" charset="-78"/>
                <a:cs typeface="Andalus" panose="02020603050405020304" pitchFamily="18" charset="-78"/>
              </a:rPr>
              <a:t>sistema</a:t>
            </a:r>
            <a:r>
              <a:rPr lang="en-US" sz="1800" dirty="0">
                <a:latin typeface="Andalus" panose="02020603050405020304" pitchFamily="18" charset="-78"/>
                <a:cs typeface="Andalus" panose="02020603050405020304" pitchFamily="18" charset="-78"/>
              </a:rPr>
              <a:t>, </a:t>
            </a:r>
            <a:r>
              <a:rPr lang="en-US" sz="1800" dirty="0" err="1">
                <a:latin typeface="Andalus" panose="02020603050405020304" pitchFamily="18" charset="-78"/>
                <a:cs typeface="Andalus" panose="02020603050405020304" pitchFamily="18" charset="-78"/>
              </a:rPr>
              <a:t>ki</a:t>
            </a:r>
            <a:r>
              <a:rPr lang="en-US" sz="1800" dirty="0">
                <a:latin typeface="Andalus" panose="02020603050405020304" pitchFamily="18" charset="-78"/>
                <a:cs typeface="Andalus" panose="02020603050405020304" pitchFamily="18" charset="-78"/>
              </a:rPr>
              <a:t> </a:t>
            </a:r>
            <a:r>
              <a:rPr lang="en-US" sz="1800" dirty="0" err="1">
                <a:latin typeface="Andalus" panose="02020603050405020304" pitchFamily="18" charset="-78"/>
                <a:cs typeface="Andalus" panose="02020603050405020304" pitchFamily="18" charset="-78"/>
              </a:rPr>
              <a:t>si</a:t>
            </a:r>
            <a:r>
              <a:rPr lang="en-US" sz="1800" dirty="0">
                <a:latin typeface="Andalus" panose="02020603050405020304" pitchFamily="18" charset="-78"/>
                <a:cs typeface="Andalus" panose="02020603050405020304" pitchFamily="18" charset="-78"/>
              </a:rPr>
              <a:t> </a:t>
            </a:r>
            <a:r>
              <a:rPr lang="en-US" sz="1800" dirty="0" err="1">
                <a:latin typeface="Andalus" panose="02020603050405020304" pitchFamily="18" charset="-78"/>
                <a:cs typeface="Andalus" panose="02020603050405020304" pitchFamily="18" charset="-78"/>
              </a:rPr>
              <a:t>ga</a:t>
            </a:r>
            <a:r>
              <a:rPr lang="en-US" sz="1800" dirty="0">
                <a:latin typeface="Andalus" panose="02020603050405020304" pitchFamily="18" charset="-78"/>
                <a:cs typeface="Andalus" panose="02020603050405020304" pitchFamily="18" charset="-78"/>
              </a:rPr>
              <a:t> </a:t>
            </a:r>
            <a:r>
              <a:rPr lang="en-US" sz="1800" dirty="0" err="1">
                <a:latin typeface="Andalus" panose="02020603050405020304" pitchFamily="18" charset="-78"/>
                <a:cs typeface="Andalus" panose="02020603050405020304" pitchFamily="18" charset="-78"/>
              </a:rPr>
              <a:t>lahko</a:t>
            </a:r>
            <a:r>
              <a:rPr lang="en-US" sz="1800" dirty="0">
                <a:latin typeface="Andalus" panose="02020603050405020304" pitchFamily="18" charset="-78"/>
                <a:cs typeface="Andalus" panose="02020603050405020304" pitchFamily="18" charset="-78"/>
              </a:rPr>
              <a:t> </a:t>
            </a:r>
            <a:r>
              <a:rPr lang="en-US" sz="1800" dirty="0" err="1">
                <a:latin typeface="Andalus" panose="02020603050405020304" pitchFamily="18" charset="-78"/>
                <a:cs typeface="Andalus" panose="02020603050405020304" pitchFamily="18" charset="-78"/>
              </a:rPr>
              <a:t>predstavljamo</a:t>
            </a:r>
            <a:r>
              <a:rPr lang="en-US" sz="1800" dirty="0">
                <a:latin typeface="Andalus" panose="02020603050405020304" pitchFamily="18" charset="-78"/>
                <a:cs typeface="Andalus" panose="02020603050405020304" pitchFamily="18" charset="-78"/>
              </a:rPr>
              <a:t> </a:t>
            </a:r>
            <a:r>
              <a:rPr lang="en-US" sz="1800" dirty="0" err="1">
                <a:latin typeface="Andalus" panose="02020603050405020304" pitchFamily="18" charset="-78"/>
                <a:cs typeface="Andalus" panose="02020603050405020304" pitchFamily="18" charset="-78"/>
              </a:rPr>
              <a:t>kot</a:t>
            </a:r>
            <a:r>
              <a:rPr lang="en-US" sz="1800" dirty="0">
                <a:latin typeface="Andalus" panose="02020603050405020304" pitchFamily="18" charset="-78"/>
                <a:cs typeface="Andalus" panose="02020603050405020304" pitchFamily="18" charset="-78"/>
              </a:rPr>
              <a:t> </a:t>
            </a:r>
            <a:r>
              <a:rPr lang="en-US" sz="1800" dirty="0" err="1">
                <a:latin typeface="Andalus" panose="02020603050405020304" pitchFamily="18" charset="-78"/>
                <a:cs typeface="Andalus" panose="02020603050405020304" pitchFamily="18" charset="-78"/>
              </a:rPr>
              <a:t>zračna</a:t>
            </a:r>
            <a:r>
              <a:rPr lang="en-US" sz="1800" dirty="0">
                <a:latin typeface="Andalus" panose="02020603050405020304" pitchFamily="18" charset="-78"/>
                <a:cs typeface="Andalus" panose="02020603050405020304" pitchFamily="18" charset="-78"/>
              </a:rPr>
              <a:t> </a:t>
            </a:r>
            <a:r>
              <a:rPr lang="en-US" sz="1800" dirty="0" err="1">
                <a:latin typeface="Andalus" panose="02020603050405020304" pitchFamily="18" charset="-78"/>
                <a:cs typeface="Andalus" panose="02020603050405020304" pitchFamily="18" charset="-78"/>
              </a:rPr>
              <a:t>napeljava</a:t>
            </a:r>
            <a:r>
              <a:rPr lang="en-US" sz="1800" dirty="0">
                <a:latin typeface="Andalus" panose="02020603050405020304" pitchFamily="18" charset="-78"/>
                <a:cs typeface="Andalus" panose="02020603050405020304" pitchFamily="18" charset="-78"/>
              </a:rPr>
              <a:t> </a:t>
            </a:r>
            <a:r>
              <a:rPr lang="en-US" sz="1800" dirty="0" err="1">
                <a:latin typeface="Andalus" panose="02020603050405020304" pitchFamily="18" charset="-78"/>
                <a:cs typeface="Andalus" panose="02020603050405020304" pitchFamily="18" charset="-78"/>
              </a:rPr>
              <a:t>večje</a:t>
            </a:r>
            <a:r>
              <a:rPr lang="en-US" sz="1800" dirty="0">
                <a:latin typeface="Andalus" panose="02020603050405020304" pitchFamily="18" charset="-78"/>
                <a:cs typeface="Andalus" panose="02020603050405020304" pitchFamily="18" charset="-78"/>
              </a:rPr>
              <a:t> </a:t>
            </a:r>
            <a:r>
              <a:rPr lang="en-US" sz="1800" dirty="0" err="1">
                <a:latin typeface="Andalus" panose="02020603050405020304" pitchFamily="18" charset="-78"/>
                <a:cs typeface="Andalus" panose="02020603050405020304" pitchFamily="18" charset="-78"/>
              </a:rPr>
              <a:t>zgradbe</a:t>
            </a:r>
            <a:r>
              <a:rPr lang="en-US" sz="1800" dirty="0">
                <a:latin typeface="Andalus" panose="02020603050405020304" pitchFamily="18" charset="-78"/>
                <a:cs typeface="Andalus" panose="02020603050405020304" pitchFamily="18" charset="-78"/>
              </a:rPr>
              <a:t>, </a:t>
            </a:r>
            <a:r>
              <a:rPr lang="en-US" sz="1800" dirty="0" err="1">
                <a:latin typeface="Andalus" panose="02020603050405020304" pitchFamily="18" charset="-78"/>
                <a:cs typeface="Andalus" panose="02020603050405020304" pitchFamily="18" charset="-78"/>
              </a:rPr>
              <a:t>katere</a:t>
            </a:r>
            <a:r>
              <a:rPr lang="en-US" sz="1800" dirty="0">
                <a:latin typeface="Andalus" panose="02020603050405020304" pitchFamily="18" charset="-78"/>
                <a:cs typeface="Andalus" panose="02020603050405020304" pitchFamily="18" charset="-78"/>
              </a:rPr>
              <a:t> </a:t>
            </a:r>
            <a:r>
              <a:rPr lang="en-US" sz="1800" dirty="0" err="1">
                <a:latin typeface="Andalus" panose="02020603050405020304" pitchFamily="18" charset="-78"/>
                <a:cs typeface="Andalus" panose="02020603050405020304" pitchFamily="18" charset="-78"/>
              </a:rPr>
              <a:t>naloga</a:t>
            </a:r>
            <a:r>
              <a:rPr lang="en-US" sz="1800" dirty="0">
                <a:latin typeface="Andalus" panose="02020603050405020304" pitchFamily="18" charset="-78"/>
                <a:cs typeface="Andalus" panose="02020603050405020304" pitchFamily="18" charset="-78"/>
              </a:rPr>
              <a:t> je </a:t>
            </a:r>
            <a:r>
              <a:rPr lang="en-US" sz="1800" dirty="0" err="1">
                <a:latin typeface="Andalus" panose="02020603050405020304" pitchFamily="18" charset="-78"/>
                <a:cs typeface="Andalus" panose="02020603050405020304" pitchFamily="18" charset="-78"/>
              </a:rPr>
              <a:t>dovesti</a:t>
            </a:r>
            <a:r>
              <a:rPr lang="en-US" sz="1800" dirty="0">
                <a:latin typeface="Andalus" panose="02020603050405020304" pitchFamily="18" charset="-78"/>
                <a:cs typeface="Andalus" panose="02020603050405020304" pitchFamily="18" charset="-78"/>
              </a:rPr>
              <a:t> in </a:t>
            </a:r>
            <a:r>
              <a:rPr lang="en-US" sz="1800" dirty="0" err="1">
                <a:latin typeface="Andalus" panose="02020603050405020304" pitchFamily="18" charset="-78"/>
                <a:cs typeface="Andalus" panose="02020603050405020304" pitchFamily="18" charset="-78"/>
              </a:rPr>
              <a:t>odvesti</a:t>
            </a:r>
            <a:r>
              <a:rPr lang="en-US" sz="1800" dirty="0">
                <a:latin typeface="Andalus" panose="02020603050405020304" pitchFamily="18" charset="-78"/>
                <a:cs typeface="Andalus" panose="02020603050405020304" pitchFamily="18" charset="-78"/>
              </a:rPr>
              <a:t> </a:t>
            </a:r>
            <a:r>
              <a:rPr lang="en-US" sz="1800" dirty="0" err="1">
                <a:latin typeface="Andalus" panose="02020603050405020304" pitchFamily="18" charset="-78"/>
                <a:cs typeface="Andalus" panose="02020603050405020304" pitchFamily="18" charset="-78"/>
              </a:rPr>
              <a:t>zrak</a:t>
            </a:r>
            <a:r>
              <a:rPr lang="en-US" sz="1800" dirty="0">
                <a:latin typeface="Andalus" panose="02020603050405020304" pitchFamily="18" charset="-78"/>
                <a:cs typeface="Andalus" panose="02020603050405020304" pitchFamily="18" charset="-78"/>
              </a:rPr>
              <a:t> do </a:t>
            </a:r>
            <a:r>
              <a:rPr lang="en-US" sz="1800" dirty="0" err="1">
                <a:latin typeface="Andalus" panose="02020603050405020304" pitchFamily="18" charset="-78"/>
                <a:cs typeface="Andalus" panose="02020603050405020304" pitchFamily="18" charset="-78"/>
              </a:rPr>
              <a:t>vsake</a:t>
            </a:r>
            <a:r>
              <a:rPr lang="en-US" sz="1800" dirty="0">
                <a:latin typeface="Andalus" panose="02020603050405020304" pitchFamily="18" charset="-78"/>
                <a:cs typeface="Andalus" panose="02020603050405020304" pitchFamily="18" charset="-78"/>
              </a:rPr>
              <a:t> </a:t>
            </a:r>
            <a:r>
              <a:rPr lang="en-US" sz="1800" dirty="0" err="1">
                <a:latin typeface="Andalus" panose="02020603050405020304" pitchFamily="18" charset="-78"/>
                <a:cs typeface="Andalus" panose="02020603050405020304" pitchFamily="18" charset="-78"/>
              </a:rPr>
              <a:t>pisarne</a:t>
            </a:r>
            <a:r>
              <a:rPr lang="en-US" sz="1800" dirty="0">
                <a:latin typeface="Andalus" panose="02020603050405020304" pitchFamily="18" charset="-78"/>
                <a:cs typeface="Andalus" panose="02020603050405020304" pitchFamily="18" charset="-78"/>
              </a:rPr>
              <a:t> v </a:t>
            </a:r>
            <a:r>
              <a:rPr lang="en-US" sz="1800" dirty="0" err="1">
                <a:latin typeface="Andalus" panose="02020603050405020304" pitchFamily="18" charset="-78"/>
                <a:cs typeface="Andalus" panose="02020603050405020304" pitchFamily="18" charset="-78"/>
              </a:rPr>
              <a:t>notranjosti</a:t>
            </a:r>
            <a:r>
              <a:rPr lang="en-US" sz="1800" dirty="0">
                <a:latin typeface="Andalus" panose="02020603050405020304" pitchFamily="18" charset="-78"/>
                <a:cs typeface="Andalus" panose="02020603050405020304" pitchFamily="18" charset="-78"/>
              </a:rPr>
              <a:t> </a:t>
            </a:r>
            <a:r>
              <a:rPr lang="en-US" sz="1800" dirty="0" err="1">
                <a:latin typeface="Andalus" panose="02020603050405020304" pitchFamily="18" charset="-78"/>
                <a:cs typeface="Andalus" panose="02020603050405020304" pitchFamily="18" charset="-78"/>
              </a:rPr>
              <a:t>zgradbe</a:t>
            </a:r>
            <a:r>
              <a:rPr lang="en-US" sz="1800" dirty="0">
                <a:latin typeface="Andalus" panose="02020603050405020304" pitchFamily="18" charset="-78"/>
                <a:cs typeface="Andalus" panose="02020603050405020304" pitchFamily="18" charset="-78"/>
              </a:rPr>
              <a:t>.</a:t>
            </a:r>
            <a:endParaRPr lang="sl-SI" sz="1800" dirty="0">
              <a:latin typeface="Andalus" panose="02020603050405020304" pitchFamily="18" charset="-78"/>
              <a:cs typeface="Andalus" panose="02020603050405020304" pitchFamily="18" charset="-78"/>
            </a:endParaRPr>
          </a:p>
          <a:p>
            <a:pPr fontAlgn="auto">
              <a:buClr>
                <a:schemeClr val="accent1">
                  <a:lumMod val="75000"/>
                </a:schemeClr>
              </a:buClr>
              <a:buFont typeface="Arial"/>
              <a:buChar char="•"/>
              <a:defRPr/>
            </a:pPr>
            <a:endParaRPr lang="sl-SI" dirty="0"/>
          </a:p>
        </p:txBody>
      </p:sp>
      <p:pic>
        <p:nvPicPr>
          <p:cNvPr id="10" name="Picture 9">
            <a:extLst>
              <a:ext uri="{FF2B5EF4-FFF2-40B4-BE49-F238E27FC236}">
                <a16:creationId xmlns:a16="http://schemas.microsoft.com/office/drawing/2014/main" id="{DA11DFE3-58EB-44AE-959D-4B8315D7DD8B}"/>
              </a:ext>
            </a:extLst>
          </p:cNvPr>
          <p:cNvPicPr>
            <a:picLocks noChangeAspect="1"/>
          </p:cNvPicPr>
          <p:nvPr/>
        </p:nvPicPr>
        <p:blipFill>
          <a:blip r:embed="rId2"/>
          <a:stretch>
            <a:fillRect/>
          </a:stretch>
        </p:blipFill>
        <p:spPr>
          <a:xfrm>
            <a:off x="4716016" y="2132856"/>
            <a:ext cx="4215085" cy="4151859"/>
          </a:xfrm>
          <a:prstGeom prst="rect">
            <a:avLst/>
          </a:prstGeom>
          <a:ln>
            <a:noFill/>
          </a:ln>
          <a:effectLst>
            <a:softEdge rad="112500"/>
          </a:effectLst>
        </p:spPr>
      </p:pic>
      <p:sp>
        <p:nvSpPr>
          <p:cNvPr id="3" name="5-Point Star 2">
            <a:extLst>
              <a:ext uri="{FF2B5EF4-FFF2-40B4-BE49-F238E27FC236}">
                <a16:creationId xmlns:a16="http://schemas.microsoft.com/office/drawing/2014/main" id="{13DEE953-F735-478A-AC36-0B14AFB8BB82}"/>
              </a:ext>
            </a:extLst>
          </p:cNvPr>
          <p:cNvSpPr/>
          <p:nvPr/>
        </p:nvSpPr>
        <p:spPr>
          <a:xfrm>
            <a:off x="2268538" y="666750"/>
            <a:ext cx="574675" cy="53022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4" name="5-Point Star 3">
            <a:extLst>
              <a:ext uri="{FF2B5EF4-FFF2-40B4-BE49-F238E27FC236}">
                <a16:creationId xmlns:a16="http://schemas.microsoft.com/office/drawing/2014/main" id="{9B879AD0-9693-4DFB-8941-48C10D2A1051}"/>
              </a:ext>
            </a:extLst>
          </p:cNvPr>
          <p:cNvSpPr/>
          <p:nvPr/>
        </p:nvSpPr>
        <p:spPr>
          <a:xfrm>
            <a:off x="5795963" y="666750"/>
            <a:ext cx="576262" cy="53022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3214AB92-5BA3-4F63-8328-E2EA900CA080}"/>
              </a:ext>
            </a:extLst>
          </p:cNvPr>
          <p:cNvSpPr>
            <a:spLocks noGrp="1"/>
          </p:cNvSpPr>
          <p:nvPr>
            <p:ph type="ctrTitle"/>
          </p:nvPr>
        </p:nvSpPr>
        <p:spPr>
          <a:xfrm>
            <a:off x="1116013" y="900113"/>
            <a:ext cx="6946900" cy="3487737"/>
          </a:xfrm>
        </p:spPr>
        <p:txBody>
          <a:bodyPr/>
          <a:lstStyle/>
          <a:p>
            <a:r>
              <a:rPr lang="sl-SI" altLang="sl-SI" b="1" i="1">
                <a:ln>
                  <a:noFill/>
                </a:ln>
                <a:latin typeface="Andalus" pitchFamily="18" charset="0"/>
                <a:cs typeface="Andalus" pitchFamily="18" charset="0"/>
              </a:rPr>
              <a:t>~ </a:t>
            </a:r>
            <a:r>
              <a:rPr lang="sl-SI" altLang="sl-SI" b="1" i="1">
                <a:ln>
                  <a:noFill/>
                </a:ln>
                <a:latin typeface="Baskerville Old Face" panose="02020602080505020303" pitchFamily="18" charset="0"/>
              </a:rPr>
              <a:t>RAZVOJ</a:t>
            </a:r>
            <a:r>
              <a:rPr lang="sl-SI" altLang="sl-SI" b="1" i="1">
                <a:ln>
                  <a:noFill/>
                </a:ln>
                <a:latin typeface="Andalus" pitchFamily="18" charset="0"/>
                <a:cs typeface="Andalus" pitchFamily="18" charset="0"/>
              </a:rPr>
              <a:t> ~</a:t>
            </a:r>
            <a:endParaRPr lang="sl-SI" altLang="sl-SI" b="1" i="1">
              <a:ln>
                <a:noFill/>
              </a:ln>
              <a:latin typeface="Baskerville Old Face" panose="02020602080505020303" pitchFamily="18" charset="0"/>
            </a:endParaRPr>
          </a:p>
        </p:txBody>
      </p:sp>
      <p:sp>
        <p:nvSpPr>
          <p:cNvPr id="13315" name="Subtitle 2">
            <a:extLst>
              <a:ext uri="{FF2B5EF4-FFF2-40B4-BE49-F238E27FC236}">
                <a16:creationId xmlns:a16="http://schemas.microsoft.com/office/drawing/2014/main" id="{815003DC-CD83-435B-9EBE-B08DEAE3E27A}"/>
              </a:ext>
            </a:extLst>
          </p:cNvPr>
          <p:cNvSpPr>
            <a:spLocks noGrp="1"/>
          </p:cNvSpPr>
          <p:nvPr>
            <p:ph type="subTitle" idx="1"/>
          </p:nvPr>
        </p:nvSpPr>
        <p:spPr>
          <a:xfrm>
            <a:off x="2924175" y="4402138"/>
            <a:ext cx="5762625" cy="1365250"/>
          </a:xfrm>
        </p:spPr>
        <p:txBody>
          <a:bodyPr/>
          <a:lstStyle/>
          <a:p>
            <a:endParaRPr lang="sl-SI" altLang="sl-SI"/>
          </a:p>
        </p:txBody>
      </p:sp>
      <p:sp>
        <p:nvSpPr>
          <p:cNvPr id="4" name="4-Point Star 3">
            <a:extLst>
              <a:ext uri="{FF2B5EF4-FFF2-40B4-BE49-F238E27FC236}">
                <a16:creationId xmlns:a16="http://schemas.microsoft.com/office/drawing/2014/main" id="{57B5DA7E-450D-4FFB-9411-C45C3DFC5AFF}"/>
              </a:ext>
            </a:extLst>
          </p:cNvPr>
          <p:cNvSpPr/>
          <p:nvPr/>
        </p:nvSpPr>
        <p:spPr>
          <a:xfrm>
            <a:off x="8172450" y="3500438"/>
            <a:ext cx="792163" cy="792162"/>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5" name="4-Point Star 4">
            <a:extLst>
              <a:ext uri="{FF2B5EF4-FFF2-40B4-BE49-F238E27FC236}">
                <a16:creationId xmlns:a16="http://schemas.microsoft.com/office/drawing/2014/main" id="{727BF2B0-A392-4622-81C2-495343DE76C8}"/>
              </a:ext>
            </a:extLst>
          </p:cNvPr>
          <p:cNvSpPr/>
          <p:nvPr/>
        </p:nvSpPr>
        <p:spPr>
          <a:xfrm>
            <a:off x="3419475" y="3500438"/>
            <a:ext cx="720725" cy="792162"/>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D6945453-94FB-4252-B7E1-CBADE23AF854}"/>
              </a:ext>
            </a:extLst>
          </p:cNvPr>
          <p:cNvSpPr>
            <a:spLocks noGrp="1"/>
          </p:cNvSpPr>
          <p:nvPr>
            <p:ph idx="1"/>
          </p:nvPr>
        </p:nvSpPr>
        <p:spPr>
          <a:xfrm>
            <a:off x="3708400" y="620713"/>
            <a:ext cx="4895850" cy="1871662"/>
          </a:xfrm>
        </p:spPr>
        <p:txBody>
          <a:bodyPr rtlCol="0">
            <a:normAutofit/>
          </a:bodyPr>
          <a:lstStyle/>
          <a:p>
            <a:pPr marL="0" indent="0" fontAlgn="auto">
              <a:buClr>
                <a:schemeClr val="accent1">
                  <a:lumMod val="75000"/>
                </a:schemeClr>
              </a:buClr>
              <a:buFont typeface="Arial"/>
              <a:buNone/>
              <a:defRPr/>
            </a:pPr>
            <a:r>
              <a:rPr lang="sl-SI" dirty="0">
                <a:latin typeface="Andalus" panose="02020603050405020304" pitchFamily="18" charset="-78"/>
                <a:cs typeface="Andalus" panose="02020603050405020304" pitchFamily="18" charset="-78"/>
              </a:rPr>
              <a:t>   </a:t>
            </a:r>
          </a:p>
          <a:p>
            <a:pPr fontAlgn="auto">
              <a:buClr>
                <a:schemeClr val="accent1">
                  <a:lumMod val="75000"/>
                </a:schemeClr>
              </a:buClr>
              <a:buFont typeface="Arial"/>
              <a:buChar char="•"/>
              <a:defRPr/>
            </a:pPr>
            <a:r>
              <a:rPr lang="sl-SI" dirty="0">
                <a:latin typeface="Andalus" panose="02020603050405020304" pitchFamily="18" charset="-78"/>
                <a:cs typeface="Andalus" panose="02020603050405020304" pitchFamily="18" charset="-78"/>
              </a:rPr>
              <a:t>METULJ SE IZLEŽE IZ JAJČECA ,KI GA METULJEVA SAMICA ODLOŽI NA LIST RASTLINE.</a:t>
            </a:r>
          </a:p>
          <a:p>
            <a:pPr fontAlgn="auto">
              <a:buClr>
                <a:schemeClr val="accent1">
                  <a:lumMod val="75000"/>
                </a:schemeClr>
              </a:buClr>
              <a:buFont typeface="Arial"/>
              <a:buChar char="•"/>
              <a:defRPr/>
            </a:pPr>
            <a:endParaRPr lang="sl-SI" dirty="0">
              <a:latin typeface="Andalus" panose="02020603050405020304" pitchFamily="18" charset="-78"/>
              <a:cs typeface="Andalus" panose="02020603050405020304" pitchFamily="18" charset="-78"/>
            </a:endParaRPr>
          </a:p>
          <a:p>
            <a:pPr marL="0" indent="0" fontAlgn="auto">
              <a:buClr>
                <a:schemeClr val="accent1">
                  <a:lumMod val="75000"/>
                </a:schemeClr>
              </a:buClr>
              <a:buFont typeface="Arial"/>
              <a:buNone/>
              <a:defRPr/>
            </a:pPr>
            <a:endParaRPr lang="sl-SI" dirty="0">
              <a:latin typeface="Andalus" panose="02020603050405020304" pitchFamily="18" charset="-78"/>
              <a:cs typeface="Andalus" panose="02020603050405020304" pitchFamily="18" charset="-78"/>
            </a:endParaRPr>
          </a:p>
          <a:p>
            <a:pPr marL="0" indent="0" fontAlgn="auto">
              <a:buClr>
                <a:schemeClr val="accent1">
                  <a:lumMod val="75000"/>
                </a:schemeClr>
              </a:buClr>
              <a:buFont typeface="Arial"/>
              <a:buNone/>
              <a:defRPr/>
            </a:pPr>
            <a:endParaRPr lang="sl-SI" dirty="0">
              <a:latin typeface="Andalus" panose="02020603050405020304" pitchFamily="18" charset="-78"/>
              <a:cs typeface="Andalus" panose="02020603050405020304" pitchFamily="18" charset="-78"/>
            </a:endParaRPr>
          </a:p>
        </p:txBody>
      </p:sp>
      <p:pic>
        <p:nvPicPr>
          <p:cNvPr id="3074" name="Picture 2" descr="http://metulji568.weebly.com/uploads/1/3/6/5/13657968/2081562_orig.jpg">
            <a:extLst>
              <a:ext uri="{FF2B5EF4-FFF2-40B4-BE49-F238E27FC236}">
                <a16:creationId xmlns:a16="http://schemas.microsoft.com/office/drawing/2014/main" id="{49566017-F0E1-42F1-AFE3-53E270F90B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9495" y="44624"/>
            <a:ext cx="2048228" cy="25922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BA67D27-256F-4E88-987E-E0342394ECE8}"/>
              </a:ext>
            </a:extLst>
          </p:cNvPr>
          <p:cNvSpPr txBox="1"/>
          <p:nvPr/>
        </p:nvSpPr>
        <p:spPr>
          <a:xfrm>
            <a:off x="879475" y="3716338"/>
            <a:ext cx="4340225" cy="1847850"/>
          </a:xfrm>
          <a:prstGeom prst="rect">
            <a:avLst/>
          </a:prstGeom>
          <a:noFill/>
        </p:spPr>
        <p:txBody>
          <a:bodyPr>
            <a:spAutoFit/>
          </a:bodyPr>
          <a:lstStyle/>
          <a:p>
            <a:pPr marL="342900" indent="-342900" fontAlgn="auto">
              <a:spcBef>
                <a:spcPts val="0"/>
              </a:spcBef>
              <a:spcAft>
                <a:spcPts val="0"/>
              </a:spcAft>
              <a:buClr>
                <a:schemeClr val="accent1">
                  <a:lumMod val="75000"/>
                </a:schemeClr>
              </a:buClr>
              <a:buSzPct val="150000"/>
              <a:buFont typeface="Arial" panose="020B0604020202020204" pitchFamily="34" charset="0"/>
              <a:buChar char="•"/>
              <a:defRPr/>
            </a:pPr>
            <a:r>
              <a:rPr lang="sl-SI" sz="2400" dirty="0">
                <a:latin typeface="Andalus" panose="02020603050405020304" pitchFamily="18" charset="-78"/>
                <a:cs typeface="Andalus" panose="02020603050405020304" pitchFamily="18" charset="-78"/>
              </a:rPr>
              <a:t>KO METULJEVO JAJČECE DOZORI SE IZ NJEGA RAZVIJE LIČINKA. LIČINKI PRAVIMO GOSENICA.</a:t>
            </a:r>
            <a:br>
              <a:rPr lang="sl-SI" dirty="0">
                <a:latin typeface="+mn-lt"/>
                <a:cs typeface="+mn-cs"/>
              </a:rPr>
            </a:br>
            <a:endParaRPr lang="sl-SI" dirty="0">
              <a:latin typeface="+mn-lt"/>
              <a:cs typeface="+mn-cs"/>
            </a:endParaRPr>
          </a:p>
        </p:txBody>
      </p:sp>
      <p:pic>
        <p:nvPicPr>
          <p:cNvPr id="7" name="Picture 6">
            <a:extLst>
              <a:ext uri="{FF2B5EF4-FFF2-40B4-BE49-F238E27FC236}">
                <a16:creationId xmlns:a16="http://schemas.microsoft.com/office/drawing/2014/main" id="{FFC4DB42-4F25-4D80-8488-C423BC6EB648}"/>
              </a:ext>
            </a:extLst>
          </p:cNvPr>
          <p:cNvPicPr>
            <a:picLocks noChangeAspect="1"/>
          </p:cNvPicPr>
          <p:nvPr/>
        </p:nvPicPr>
        <p:blipFill>
          <a:blip r:embed="rId3"/>
          <a:stretch>
            <a:fillRect/>
          </a:stretch>
        </p:blipFill>
        <p:spPr>
          <a:xfrm>
            <a:off x="5724525" y="2924175"/>
            <a:ext cx="2425700" cy="3154363"/>
          </a:xfrm>
          <a:prstGeom prst="rect">
            <a:avLst/>
          </a:prstGeom>
          <a:ln>
            <a:noFill/>
          </a:ln>
          <a:effectLst>
            <a:outerShdw blurRad="292100" dist="139700" dir="2700000" algn="tl" rotWithShape="0">
              <a:srgbClr val="333333">
                <a:alpha val="65000"/>
              </a:srgbClr>
            </a:outerShdw>
          </a:effectLst>
        </p:spPr>
      </p:pic>
      <p:sp>
        <p:nvSpPr>
          <p:cNvPr id="2" name="5-Point Star 1">
            <a:extLst>
              <a:ext uri="{FF2B5EF4-FFF2-40B4-BE49-F238E27FC236}">
                <a16:creationId xmlns:a16="http://schemas.microsoft.com/office/drawing/2014/main" id="{E2C766C7-7FD4-4489-A6E9-BC680760D8B8}"/>
              </a:ext>
            </a:extLst>
          </p:cNvPr>
          <p:cNvSpPr/>
          <p:nvPr/>
        </p:nvSpPr>
        <p:spPr>
          <a:xfrm>
            <a:off x="4211638" y="2492375"/>
            <a:ext cx="720725" cy="72072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8BB434"/>
      </a:accent1>
      <a:accent2>
        <a:srgbClr val="33A583"/>
      </a:accent2>
      <a:accent3>
        <a:srgbClr val="3594B4"/>
      </a:accent3>
      <a:accent4>
        <a:srgbClr val="6063B4"/>
      </a:accent4>
      <a:accent5>
        <a:srgbClr val="D35731"/>
      </a:accent5>
      <a:accent6>
        <a:srgbClr val="EBAC4B"/>
      </a:accent6>
      <a:hlink>
        <a:srgbClr val="65AD30"/>
      </a:hlink>
      <a:folHlink>
        <a:srgbClr val="8ED25B"/>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EBEC8F79-A447-43FC-8E81-85E8468AF3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1AAC11D-DEC8-441F-B559-9805C350E50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421</Words>
  <Application>Microsoft Office PowerPoint</Application>
  <PresentationFormat>On-screen Show (4:3)</PresentationFormat>
  <Paragraphs>48</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Andalus</vt:lpstr>
      <vt:lpstr>Arial</vt:lpstr>
      <vt:lpstr>Baskerville Old Face</vt:lpstr>
      <vt:lpstr>Bookman Old Style</vt:lpstr>
      <vt:lpstr>Calibri</vt:lpstr>
      <vt:lpstr>Corbel</vt:lpstr>
      <vt:lpstr>Parallax</vt:lpstr>
      <vt:lpstr>METULJI</vt:lpstr>
      <vt:lpstr>PowerPoint Presentation</vt:lpstr>
      <vt:lpstr>SISTEMATSKA UVRSTITEV</vt:lpstr>
      <vt:lpstr>PowerPoint Presentation</vt:lpstr>
      <vt:lpstr>SESTAVA</vt:lpstr>
      <vt:lpstr>OŽILJE</vt:lpstr>
      <vt:lpstr>DIHANJE</vt:lpstr>
      <vt:lpstr>~ RAZVOJ ~</vt:lpstr>
      <vt:lpstr>PowerPoint Presentation</vt:lpstr>
      <vt:lpstr>PowerPoint Presentation</vt:lpstr>
      <vt:lpstr> DNEVNI IN NOČNI METULJI </vt:lpstr>
      <vt:lpstr>VRSTE METULJEV NA SLOVENSKEM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2019-05-30T09:32:07Z</dcterms:created>
  <dcterms:modified xsi:type="dcterms:W3CDTF">2019-05-30T09:32:07Z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