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1pPr>
    <a:lvl2pPr marL="457200" algn="ctr" rtl="0" fontAlgn="base">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2pPr>
    <a:lvl3pPr marL="914400" algn="ctr" rtl="0" fontAlgn="base">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3pPr>
    <a:lvl4pPr marL="1371600" algn="ctr" rtl="0" fontAlgn="base">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4pPr>
    <a:lvl5pPr marL="1828800" algn="ctr" rtl="0" fontAlgn="base">
      <a:spcBef>
        <a:spcPct val="0"/>
      </a:spcBef>
      <a:spcAft>
        <a:spcPct val="0"/>
      </a:spcAft>
      <a:defRPr kern="1200">
        <a:solidFill>
          <a:schemeClr val="tx1"/>
        </a:solidFill>
        <a:latin typeface="Century Gothic" panose="020B0502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entury Gothic" panose="020B0502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68"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5F45B-5564-4EF8-9973-B0E7DB41EC5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sl-SI"/>
          </a:p>
        </p:txBody>
      </p:sp>
      <p:sp>
        <p:nvSpPr>
          <p:cNvPr id="3" name="Subtitle 2">
            <a:extLst>
              <a:ext uri="{FF2B5EF4-FFF2-40B4-BE49-F238E27FC236}">
                <a16:creationId xmlns:a16="http://schemas.microsoft.com/office/drawing/2014/main" id="{4F4B25D0-03A2-449A-BB59-F35D9BD31B1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l-SI"/>
          </a:p>
        </p:txBody>
      </p:sp>
      <p:sp>
        <p:nvSpPr>
          <p:cNvPr id="4" name="Date Placeholder 3">
            <a:extLst>
              <a:ext uri="{FF2B5EF4-FFF2-40B4-BE49-F238E27FC236}">
                <a16:creationId xmlns:a16="http://schemas.microsoft.com/office/drawing/2014/main" id="{F36BE7F3-FAE7-4457-B3B6-88525A4BB32B}"/>
              </a:ext>
            </a:extLst>
          </p:cNvPr>
          <p:cNvSpPr>
            <a:spLocks noGrp="1"/>
          </p:cNvSpPr>
          <p:nvPr>
            <p:ph type="dt" sz="half" idx="10"/>
          </p:nvPr>
        </p:nvSpPr>
        <p:spPr/>
        <p:txBody>
          <a:bodyPr/>
          <a:lstStyle>
            <a:lvl1pPr>
              <a:defRPr/>
            </a:lvl1pPr>
          </a:lstStyle>
          <a:p>
            <a:endParaRPr lang="en-US" altLang="sl-SI"/>
          </a:p>
        </p:txBody>
      </p:sp>
      <p:sp>
        <p:nvSpPr>
          <p:cNvPr id="5" name="Footer Placeholder 4">
            <a:extLst>
              <a:ext uri="{FF2B5EF4-FFF2-40B4-BE49-F238E27FC236}">
                <a16:creationId xmlns:a16="http://schemas.microsoft.com/office/drawing/2014/main" id="{8FC5527E-459C-4C05-823D-F49AAF32A915}"/>
              </a:ext>
            </a:extLst>
          </p:cNvPr>
          <p:cNvSpPr>
            <a:spLocks noGrp="1"/>
          </p:cNvSpPr>
          <p:nvPr>
            <p:ph type="ftr" sz="quarter" idx="11"/>
          </p:nvPr>
        </p:nvSpPr>
        <p:spPr/>
        <p:txBody>
          <a:bodyPr/>
          <a:lstStyle>
            <a:lvl1pPr>
              <a:defRPr/>
            </a:lvl1pPr>
          </a:lstStyle>
          <a:p>
            <a:endParaRPr lang="en-US" altLang="sl-SI"/>
          </a:p>
        </p:txBody>
      </p:sp>
      <p:sp>
        <p:nvSpPr>
          <p:cNvPr id="6" name="Slide Number Placeholder 5">
            <a:extLst>
              <a:ext uri="{FF2B5EF4-FFF2-40B4-BE49-F238E27FC236}">
                <a16:creationId xmlns:a16="http://schemas.microsoft.com/office/drawing/2014/main" id="{D3D257E8-E208-4BA9-80E1-6895AFCA1A69}"/>
              </a:ext>
            </a:extLst>
          </p:cNvPr>
          <p:cNvSpPr>
            <a:spLocks noGrp="1"/>
          </p:cNvSpPr>
          <p:nvPr>
            <p:ph type="sldNum" sz="quarter" idx="12"/>
          </p:nvPr>
        </p:nvSpPr>
        <p:spPr/>
        <p:txBody>
          <a:bodyPr/>
          <a:lstStyle>
            <a:lvl1pPr>
              <a:defRPr/>
            </a:lvl1pPr>
          </a:lstStyle>
          <a:p>
            <a:fld id="{45DAF0D3-F1DA-4CC7-B3AE-0C325F87E917}" type="slidenum">
              <a:rPr lang="en-US" altLang="sl-SI"/>
              <a:pPr/>
              <a:t>‹#›</a:t>
            </a:fld>
            <a:endParaRPr lang="en-US" altLang="sl-SI"/>
          </a:p>
        </p:txBody>
      </p:sp>
    </p:spTree>
    <p:extLst>
      <p:ext uri="{BB962C8B-B14F-4D97-AF65-F5344CB8AC3E}">
        <p14:creationId xmlns:p14="http://schemas.microsoft.com/office/powerpoint/2010/main" val="3556256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1A9F3-7593-415A-A65B-E9230F86D4BB}"/>
              </a:ext>
            </a:extLst>
          </p:cNvPr>
          <p:cNvSpPr>
            <a:spLocks noGrp="1"/>
          </p:cNvSpPr>
          <p:nvPr>
            <p:ph type="title"/>
          </p:nvPr>
        </p:nvSpPr>
        <p:spPr/>
        <p:txBody>
          <a:bodyPr/>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1B9D80DB-CF3E-4E76-A8DB-02C7C65890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62D1E0BD-7A11-4DD6-8A5D-52DCDD940DBF}"/>
              </a:ext>
            </a:extLst>
          </p:cNvPr>
          <p:cNvSpPr>
            <a:spLocks noGrp="1"/>
          </p:cNvSpPr>
          <p:nvPr>
            <p:ph type="dt" sz="half" idx="10"/>
          </p:nvPr>
        </p:nvSpPr>
        <p:spPr/>
        <p:txBody>
          <a:bodyPr/>
          <a:lstStyle>
            <a:lvl1pPr>
              <a:defRPr/>
            </a:lvl1pPr>
          </a:lstStyle>
          <a:p>
            <a:endParaRPr lang="en-US" altLang="sl-SI"/>
          </a:p>
        </p:txBody>
      </p:sp>
      <p:sp>
        <p:nvSpPr>
          <p:cNvPr id="5" name="Footer Placeholder 4">
            <a:extLst>
              <a:ext uri="{FF2B5EF4-FFF2-40B4-BE49-F238E27FC236}">
                <a16:creationId xmlns:a16="http://schemas.microsoft.com/office/drawing/2014/main" id="{94BC7F5A-4BF0-479B-AD4F-992C336F1924}"/>
              </a:ext>
            </a:extLst>
          </p:cNvPr>
          <p:cNvSpPr>
            <a:spLocks noGrp="1"/>
          </p:cNvSpPr>
          <p:nvPr>
            <p:ph type="ftr" sz="quarter" idx="11"/>
          </p:nvPr>
        </p:nvSpPr>
        <p:spPr/>
        <p:txBody>
          <a:bodyPr/>
          <a:lstStyle>
            <a:lvl1pPr>
              <a:defRPr/>
            </a:lvl1pPr>
          </a:lstStyle>
          <a:p>
            <a:endParaRPr lang="en-US" altLang="sl-SI"/>
          </a:p>
        </p:txBody>
      </p:sp>
      <p:sp>
        <p:nvSpPr>
          <p:cNvPr id="6" name="Slide Number Placeholder 5">
            <a:extLst>
              <a:ext uri="{FF2B5EF4-FFF2-40B4-BE49-F238E27FC236}">
                <a16:creationId xmlns:a16="http://schemas.microsoft.com/office/drawing/2014/main" id="{097316EF-9F00-47B3-B468-C05CCF583BDC}"/>
              </a:ext>
            </a:extLst>
          </p:cNvPr>
          <p:cNvSpPr>
            <a:spLocks noGrp="1"/>
          </p:cNvSpPr>
          <p:nvPr>
            <p:ph type="sldNum" sz="quarter" idx="12"/>
          </p:nvPr>
        </p:nvSpPr>
        <p:spPr/>
        <p:txBody>
          <a:bodyPr/>
          <a:lstStyle>
            <a:lvl1pPr>
              <a:defRPr/>
            </a:lvl1pPr>
          </a:lstStyle>
          <a:p>
            <a:fld id="{C09906A1-D317-4CBE-9C8C-B73028223BB6}" type="slidenum">
              <a:rPr lang="en-US" altLang="sl-SI"/>
              <a:pPr/>
              <a:t>‹#›</a:t>
            </a:fld>
            <a:endParaRPr lang="en-US" altLang="sl-SI"/>
          </a:p>
        </p:txBody>
      </p:sp>
    </p:spTree>
    <p:extLst>
      <p:ext uri="{BB962C8B-B14F-4D97-AF65-F5344CB8AC3E}">
        <p14:creationId xmlns:p14="http://schemas.microsoft.com/office/powerpoint/2010/main" val="3192303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48FF17-05DF-4A47-B7FA-43A9C3F41D43}"/>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sl-SI"/>
          </a:p>
        </p:txBody>
      </p:sp>
      <p:sp>
        <p:nvSpPr>
          <p:cNvPr id="3" name="Vertical Text Placeholder 2">
            <a:extLst>
              <a:ext uri="{FF2B5EF4-FFF2-40B4-BE49-F238E27FC236}">
                <a16:creationId xmlns:a16="http://schemas.microsoft.com/office/drawing/2014/main" id="{400E41FC-8218-4E85-880E-41B294764576}"/>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AE8F90DF-DF7A-4ECD-B06F-A2FEE843607C}"/>
              </a:ext>
            </a:extLst>
          </p:cNvPr>
          <p:cNvSpPr>
            <a:spLocks noGrp="1"/>
          </p:cNvSpPr>
          <p:nvPr>
            <p:ph type="dt" sz="half" idx="10"/>
          </p:nvPr>
        </p:nvSpPr>
        <p:spPr/>
        <p:txBody>
          <a:bodyPr/>
          <a:lstStyle>
            <a:lvl1pPr>
              <a:defRPr/>
            </a:lvl1pPr>
          </a:lstStyle>
          <a:p>
            <a:endParaRPr lang="en-US" altLang="sl-SI"/>
          </a:p>
        </p:txBody>
      </p:sp>
      <p:sp>
        <p:nvSpPr>
          <p:cNvPr id="5" name="Footer Placeholder 4">
            <a:extLst>
              <a:ext uri="{FF2B5EF4-FFF2-40B4-BE49-F238E27FC236}">
                <a16:creationId xmlns:a16="http://schemas.microsoft.com/office/drawing/2014/main" id="{96344F2E-FC52-4D83-A5A8-97073C929274}"/>
              </a:ext>
            </a:extLst>
          </p:cNvPr>
          <p:cNvSpPr>
            <a:spLocks noGrp="1"/>
          </p:cNvSpPr>
          <p:nvPr>
            <p:ph type="ftr" sz="quarter" idx="11"/>
          </p:nvPr>
        </p:nvSpPr>
        <p:spPr/>
        <p:txBody>
          <a:bodyPr/>
          <a:lstStyle>
            <a:lvl1pPr>
              <a:defRPr/>
            </a:lvl1pPr>
          </a:lstStyle>
          <a:p>
            <a:endParaRPr lang="en-US" altLang="sl-SI"/>
          </a:p>
        </p:txBody>
      </p:sp>
      <p:sp>
        <p:nvSpPr>
          <p:cNvPr id="6" name="Slide Number Placeholder 5">
            <a:extLst>
              <a:ext uri="{FF2B5EF4-FFF2-40B4-BE49-F238E27FC236}">
                <a16:creationId xmlns:a16="http://schemas.microsoft.com/office/drawing/2014/main" id="{1C31B2A0-606D-4D1C-B22B-50AF856DB2E3}"/>
              </a:ext>
            </a:extLst>
          </p:cNvPr>
          <p:cNvSpPr>
            <a:spLocks noGrp="1"/>
          </p:cNvSpPr>
          <p:nvPr>
            <p:ph type="sldNum" sz="quarter" idx="12"/>
          </p:nvPr>
        </p:nvSpPr>
        <p:spPr/>
        <p:txBody>
          <a:bodyPr/>
          <a:lstStyle>
            <a:lvl1pPr>
              <a:defRPr/>
            </a:lvl1pPr>
          </a:lstStyle>
          <a:p>
            <a:fld id="{36896275-420C-4E22-99DF-A3D2B873A18C}" type="slidenum">
              <a:rPr lang="en-US" altLang="sl-SI"/>
              <a:pPr/>
              <a:t>‹#›</a:t>
            </a:fld>
            <a:endParaRPr lang="en-US" altLang="sl-SI"/>
          </a:p>
        </p:txBody>
      </p:sp>
    </p:spTree>
    <p:extLst>
      <p:ext uri="{BB962C8B-B14F-4D97-AF65-F5344CB8AC3E}">
        <p14:creationId xmlns:p14="http://schemas.microsoft.com/office/powerpoint/2010/main" val="2230950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3E9CD-FF63-4F36-A2CF-0B90EF084862}"/>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980DEBBD-C16B-4E58-818C-2FE564144B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a:extLst>
              <a:ext uri="{FF2B5EF4-FFF2-40B4-BE49-F238E27FC236}">
                <a16:creationId xmlns:a16="http://schemas.microsoft.com/office/drawing/2014/main" id="{50AF0FF8-3237-455B-A2AD-CEE0B3EF0123}"/>
              </a:ext>
            </a:extLst>
          </p:cNvPr>
          <p:cNvSpPr>
            <a:spLocks noGrp="1"/>
          </p:cNvSpPr>
          <p:nvPr>
            <p:ph type="dt" sz="half" idx="10"/>
          </p:nvPr>
        </p:nvSpPr>
        <p:spPr/>
        <p:txBody>
          <a:bodyPr/>
          <a:lstStyle>
            <a:lvl1pPr>
              <a:defRPr/>
            </a:lvl1pPr>
          </a:lstStyle>
          <a:p>
            <a:endParaRPr lang="en-US" altLang="sl-SI"/>
          </a:p>
        </p:txBody>
      </p:sp>
      <p:sp>
        <p:nvSpPr>
          <p:cNvPr id="5" name="Footer Placeholder 4">
            <a:extLst>
              <a:ext uri="{FF2B5EF4-FFF2-40B4-BE49-F238E27FC236}">
                <a16:creationId xmlns:a16="http://schemas.microsoft.com/office/drawing/2014/main" id="{E121378F-BAA8-484E-9366-7531ACEEB332}"/>
              </a:ext>
            </a:extLst>
          </p:cNvPr>
          <p:cNvSpPr>
            <a:spLocks noGrp="1"/>
          </p:cNvSpPr>
          <p:nvPr>
            <p:ph type="ftr" sz="quarter" idx="11"/>
          </p:nvPr>
        </p:nvSpPr>
        <p:spPr/>
        <p:txBody>
          <a:bodyPr/>
          <a:lstStyle>
            <a:lvl1pPr>
              <a:defRPr/>
            </a:lvl1pPr>
          </a:lstStyle>
          <a:p>
            <a:endParaRPr lang="en-US" altLang="sl-SI"/>
          </a:p>
        </p:txBody>
      </p:sp>
      <p:sp>
        <p:nvSpPr>
          <p:cNvPr id="6" name="Slide Number Placeholder 5">
            <a:extLst>
              <a:ext uri="{FF2B5EF4-FFF2-40B4-BE49-F238E27FC236}">
                <a16:creationId xmlns:a16="http://schemas.microsoft.com/office/drawing/2014/main" id="{5F48339D-BF61-4FB5-8C4A-12991713D368}"/>
              </a:ext>
            </a:extLst>
          </p:cNvPr>
          <p:cNvSpPr>
            <a:spLocks noGrp="1"/>
          </p:cNvSpPr>
          <p:nvPr>
            <p:ph type="sldNum" sz="quarter" idx="12"/>
          </p:nvPr>
        </p:nvSpPr>
        <p:spPr/>
        <p:txBody>
          <a:bodyPr/>
          <a:lstStyle>
            <a:lvl1pPr>
              <a:defRPr/>
            </a:lvl1pPr>
          </a:lstStyle>
          <a:p>
            <a:fld id="{54423014-A5A8-4217-8CB7-0D32E0268672}" type="slidenum">
              <a:rPr lang="en-US" altLang="sl-SI"/>
              <a:pPr/>
              <a:t>‹#›</a:t>
            </a:fld>
            <a:endParaRPr lang="en-US" altLang="sl-SI"/>
          </a:p>
        </p:txBody>
      </p:sp>
    </p:spTree>
    <p:extLst>
      <p:ext uri="{BB962C8B-B14F-4D97-AF65-F5344CB8AC3E}">
        <p14:creationId xmlns:p14="http://schemas.microsoft.com/office/powerpoint/2010/main" val="157234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83653-397B-4CAF-8229-8CDD14B7AE1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sl-SI"/>
          </a:p>
        </p:txBody>
      </p:sp>
      <p:sp>
        <p:nvSpPr>
          <p:cNvPr id="3" name="Text Placeholder 2">
            <a:extLst>
              <a:ext uri="{FF2B5EF4-FFF2-40B4-BE49-F238E27FC236}">
                <a16:creationId xmlns:a16="http://schemas.microsoft.com/office/drawing/2014/main" id="{BDC5EEF1-7C29-4C16-BC2D-C41B8A1336B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77876A7-F6EA-4D47-AB79-F8A54970D093}"/>
              </a:ext>
            </a:extLst>
          </p:cNvPr>
          <p:cNvSpPr>
            <a:spLocks noGrp="1"/>
          </p:cNvSpPr>
          <p:nvPr>
            <p:ph type="dt" sz="half" idx="10"/>
          </p:nvPr>
        </p:nvSpPr>
        <p:spPr/>
        <p:txBody>
          <a:bodyPr/>
          <a:lstStyle>
            <a:lvl1pPr>
              <a:defRPr/>
            </a:lvl1pPr>
          </a:lstStyle>
          <a:p>
            <a:endParaRPr lang="en-US" altLang="sl-SI"/>
          </a:p>
        </p:txBody>
      </p:sp>
      <p:sp>
        <p:nvSpPr>
          <p:cNvPr id="5" name="Footer Placeholder 4">
            <a:extLst>
              <a:ext uri="{FF2B5EF4-FFF2-40B4-BE49-F238E27FC236}">
                <a16:creationId xmlns:a16="http://schemas.microsoft.com/office/drawing/2014/main" id="{018D887A-932F-4817-B0B8-68AA7EC18A2D}"/>
              </a:ext>
            </a:extLst>
          </p:cNvPr>
          <p:cNvSpPr>
            <a:spLocks noGrp="1"/>
          </p:cNvSpPr>
          <p:nvPr>
            <p:ph type="ftr" sz="quarter" idx="11"/>
          </p:nvPr>
        </p:nvSpPr>
        <p:spPr/>
        <p:txBody>
          <a:bodyPr/>
          <a:lstStyle>
            <a:lvl1pPr>
              <a:defRPr/>
            </a:lvl1pPr>
          </a:lstStyle>
          <a:p>
            <a:endParaRPr lang="en-US" altLang="sl-SI"/>
          </a:p>
        </p:txBody>
      </p:sp>
      <p:sp>
        <p:nvSpPr>
          <p:cNvPr id="6" name="Slide Number Placeholder 5">
            <a:extLst>
              <a:ext uri="{FF2B5EF4-FFF2-40B4-BE49-F238E27FC236}">
                <a16:creationId xmlns:a16="http://schemas.microsoft.com/office/drawing/2014/main" id="{85B0928F-1CC6-4CE0-9043-777181AA640E}"/>
              </a:ext>
            </a:extLst>
          </p:cNvPr>
          <p:cNvSpPr>
            <a:spLocks noGrp="1"/>
          </p:cNvSpPr>
          <p:nvPr>
            <p:ph type="sldNum" sz="quarter" idx="12"/>
          </p:nvPr>
        </p:nvSpPr>
        <p:spPr/>
        <p:txBody>
          <a:bodyPr/>
          <a:lstStyle>
            <a:lvl1pPr>
              <a:defRPr/>
            </a:lvl1pPr>
          </a:lstStyle>
          <a:p>
            <a:fld id="{5280AD94-A0FA-4285-87A8-4ECFDB197F69}" type="slidenum">
              <a:rPr lang="en-US" altLang="sl-SI"/>
              <a:pPr/>
              <a:t>‹#›</a:t>
            </a:fld>
            <a:endParaRPr lang="en-US" altLang="sl-SI"/>
          </a:p>
        </p:txBody>
      </p:sp>
    </p:spTree>
    <p:extLst>
      <p:ext uri="{BB962C8B-B14F-4D97-AF65-F5344CB8AC3E}">
        <p14:creationId xmlns:p14="http://schemas.microsoft.com/office/powerpoint/2010/main" val="1573370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4C39-A278-48D6-ABD9-60506767D1BE}"/>
              </a:ext>
            </a:extLst>
          </p:cNvPr>
          <p:cNvSpPr>
            <a:spLocks noGrp="1"/>
          </p:cNvSpPr>
          <p:nvPr>
            <p:ph type="title"/>
          </p:nvPr>
        </p:nvSpPr>
        <p:spPr/>
        <p:txBody>
          <a:bodyPr/>
          <a:lstStyle/>
          <a:p>
            <a:r>
              <a:rPr lang="en-US"/>
              <a:t>Click to edit Master title style</a:t>
            </a:r>
            <a:endParaRPr lang="sl-SI"/>
          </a:p>
        </p:txBody>
      </p:sp>
      <p:sp>
        <p:nvSpPr>
          <p:cNvPr id="3" name="Content Placeholder 2">
            <a:extLst>
              <a:ext uri="{FF2B5EF4-FFF2-40B4-BE49-F238E27FC236}">
                <a16:creationId xmlns:a16="http://schemas.microsoft.com/office/drawing/2014/main" id="{CB1FB072-5F26-46D8-841B-3C8CD6637AFD}"/>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a:extLst>
              <a:ext uri="{FF2B5EF4-FFF2-40B4-BE49-F238E27FC236}">
                <a16:creationId xmlns:a16="http://schemas.microsoft.com/office/drawing/2014/main" id="{ADD54380-8E9C-4412-ACB7-920F8791FD2D}"/>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a:extLst>
              <a:ext uri="{FF2B5EF4-FFF2-40B4-BE49-F238E27FC236}">
                <a16:creationId xmlns:a16="http://schemas.microsoft.com/office/drawing/2014/main" id="{658157DB-F925-425D-9AB3-3E5506AC5BFB}"/>
              </a:ext>
            </a:extLst>
          </p:cNvPr>
          <p:cNvSpPr>
            <a:spLocks noGrp="1"/>
          </p:cNvSpPr>
          <p:nvPr>
            <p:ph type="dt" sz="half" idx="10"/>
          </p:nvPr>
        </p:nvSpPr>
        <p:spPr/>
        <p:txBody>
          <a:bodyPr/>
          <a:lstStyle>
            <a:lvl1pPr>
              <a:defRPr/>
            </a:lvl1pPr>
          </a:lstStyle>
          <a:p>
            <a:endParaRPr lang="en-US" altLang="sl-SI"/>
          </a:p>
        </p:txBody>
      </p:sp>
      <p:sp>
        <p:nvSpPr>
          <p:cNvPr id="6" name="Footer Placeholder 5">
            <a:extLst>
              <a:ext uri="{FF2B5EF4-FFF2-40B4-BE49-F238E27FC236}">
                <a16:creationId xmlns:a16="http://schemas.microsoft.com/office/drawing/2014/main" id="{65F6D62A-C8BA-4D64-AE2D-6ED1CDA79D3C}"/>
              </a:ext>
            </a:extLst>
          </p:cNvPr>
          <p:cNvSpPr>
            <a:spLocks noGrp="1"/>
          </p:cNvSpPr>
          <p:nvPr>
            <p:ph type="ftr" sz="quarter" idx="11"/>
          </p:nvPr>
        </p:nvSpPr>
        <p:spPr/>
        <p:txBody>
          <a:bodyPr/>
          <a:lstStyle>
            <a:lvl1pPr>
              <a:defRPr/>
            </a:lvl1pPr>
          </a:lstStyle>
          <a:p>
            <a:endParaRPr lang="en-US" altLang="sl-SI"/>
          </a:p>
        </p:txBody>
      </p:sp>
      <p:sp>
        <p:nvSpPr>
          <p:cNvPr id="7" name="Slide Number Placeholder 6">
            <a:extLst>
              <a:ext uri="{FF2B5EF4-FFF2-40B4-BE49-F238E27FC236}">
                <a16:creationId xmlns:a16="http://schemas.microsoft.com/office/drawing/2014/main" id="{9F9F6A9E-9F62-4336-A5E3-BE432BE49082}"/>
              </a:ext>
            </a:extLst>
          </p:cNvPr>
          <p:cNvSpPr>
            <a:spLocks noGrp="1"/>
          </p:cNvSpPr>
          <p:nvPr>
            <p:ph type="sldNum" sz="quarter" idx="12"/>
          </p:nvPr>
        </p:nvSpPr>
        <p:spPr/>
        <p:txBody>
          <a:bodyPr/>
          <a:lstStyle>
            <a:lvl1pPr>
              <a:defRPr/>
            </a:lvl1pPr>
          </a:lstStyle>
          <a:p>
            <a:fld id="{608BE5BA-39BB-4722-B7CF-7C896DC72449}" type="slidenum">
              <a:rPr lang="en-US" altLang="sl-SI"/>
              <a:pPr/>
              <a:t>‹#›</a:t>
            </a:fld>
            <a:endParaRPr lang="en-US" altLang="sl-SI"/>
          </a:p>
        </p:txBody>
      </p:sp>
    </p:spTree>
    <p:extLst>
      <p:ext uri="{BB962C8B-B14F-4D97-AF65-F5344CB8AC3E}">
        <p14:creationId xmlns:p14="http://schemas.microsoft.com/office/powerpoint/2010/main" val="136255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6BB3A-ADC9-4D58-95F9-D2873FA6CFB8}"/>
              </a:ext>
            </a:extLst>
          </p:cNvPr>
          <p:cNvSpPr>
            <a:spLocks noGrp="1"/>
          </p:cNvSpPr>
          <p:nvPr>
            <p:ph type="title"/>
          </p:nvPr>
        </p:nvSpPr>
        <p:spPr>
          <a:xfrm>
            <a:off x="630238" y="365125"/>
            <a:ext cx="7886700" cy="1325563"/>
          </a:xfrm>
        </p:spPr>
        <p:txBody>
          <a:bodyPr/>
          <a:lstStyle/>
          <a:p>
            <a:r>
              <a:rPr lang="en-US"/>
              <a:t>Click to edit Master title style</a:t>
            </a:r>
            <a:endParaRPr lang="sl-SI"/>
          </a:p>
        </p:txBody>
      </p:sp>
      <p:sp>
        <p:nvSpPr>
          <p:cNvPr id="3" name="Text Placeholder 2">
            <a:extLst>
              <a:ext uri="{FF2B5EF4-FFF2-40B4-BE49-F238E27FC236}">
                <a16:creationId xmlns:a16="http://schemas.microsoft.com/office/drawing/2014/main" id="{22FCBC15-6677-4C40-A258-96A7884A099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A3E87-FF39-40C3-BE1D-F7D87AE1AD6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a:extLst>
              <a:ext uri="{FF2B5EF4-FFF2-40B4-BE49-F238E27FC236}">
                <a16:creationId xmlns:a16="http://schemas.microsoft.com/office/drawing/2014/main" id="{E0861894-0597-43F8-A556-517A84BB211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1E4777-D5D2-4297-A082-B2D9D9AE48C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a:extLst>
              <a:ext uri="{FF2B5EF4-FFF2-40B4-BE49-F238E27FC236}">
                <a16:creationId xmlns:a16="http://schemas.microsoft.com/office/drawing/2014/main" id="{3A3BDFA0-642D-4159-AE01-2A2444D4E8BD}"/>
              </a:ext>
            </a:extLst>
          </p:cNvPr>
          <p:cNvSpPr>
            <a:spLocks noGrp="1"/>
          </p:cNvSpPr>
          <p:nvPr>
            <p:ph type="dt" sz="half" idx="10"/>
          </p:nvPr>
        </p:nvSpPr>
        <p:spPr/>
        <p:txBody>
          <a:bodyPr/>
          <a:lstStyle>
            <a:lvl1pPr>
              <a:defRPr/>
            </a:lvl1pPr>
          </a:lstStyle>
          <a:p>
            <a:endParaRPr lang="en-US" altLang="sl-SI"/>
          </a:p>
        </p:txBody>
      </p:sp>
      <p:sp>
        <p:nvSpPr>
          <p:cNvPr id="8" name="Footer Placeholder 7">
            <a:extLst>
              <a:ext uri="{FF2B5EF4-FFF2-40B4-BE49-F238E27FC236}">
                <a16:creationId xmlns:a16="http://schemas.microsoft.com/office/drawing/2014/main" id="{36B9D2B2-C564-4392-A82A-9CEDC738C3E9}"/>
              </a:ext>
            </a:extLst>
          </p:cNvPr>
          <p:cNvSpPr>
            <a:spLocks noGrp="1"/>
          </p:cNvSpPr>
          <p:nvPr>
            <p:ph type="ftr" sz="quarter" idx="11"/>
          </p:nvPr>
        </p:nvSpPr>
        <p:spPr/>
        <p:txBody>
          <a:bodyPr/>
          <a:lstStyle>
            <a:lvl1pPr>
              <a:defRPr/>
            </a:lvl1pPr>
          </a:lstStyle>
          <a:p>
            <a:endParaRPr lang="en-US" altLang="sl-SI"/>
          </a:p>
        </p:txBody>
      </p:sp>
      <p:sp>
        <p:nvSpPr>
          <p:cNvPr id="9" name="Slide Number Placeholder 8">
            <a:extLst>
              <a:ext uri="{FF2B5EF4-FFF2-40B4-BE49-F238E27FC236}">
                <a16:creationId xmlns:a16="http://schemas.microsoft.com/office/drawing/2014/main" id="{BC37B9E9-374F-4885-8A70-4282D096B409}"/>
              </a:ext>
            </a:extLst>
          </p:cNvPr>
          <p:cNvSpPr>
            <a:spLocks noGrp="1"/>
          </p:cNvSpPr>
          <p:nvPr>
            <p:ph type="sldNum" sz="quarter" idx="12"/>
          </p:nvPr>
        </p:nvSpPr>
        <p:spPr/>
        <p:txBody>
          <a:bodyPr/>
          <a:lstStyle>
            <a:lvl1pPr>
              <a:defRPr/>
            </a:lvl1pPr>
          </a:lstStyle>
          <a:p>
            <a:fld id="{8FFC8AF3-BF82-4898-8AD2-D5FCB116F4DA}" type="slidenum">
              <a:rPr lang="en-US" altLang="sl-SI"/>
              <a:pPr/>
              <a:t>‹#›</a:t>
            </a:fld>
            <a:endParaRPr lang="en-US" altLang="sl-SI"/>
          </a:p>
        </p:txBody>
      </p:sp>
    </p:spTree>
    <p:extLst>
      <p:ext uri="{BB962C8B-B14F-4D97-AF65-F5344CB8AC3E}">
        <p14:creationId xmlns:p14="http://schemas.microsoft.com/office/powerpoint/2010/main" val="629236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239E-4CC0-4FE6-9774-EBDCEEBB2AAC}"/>
              </a:ext>
            </a:extLst>
          </p:cNvPr>
          <p:cNvSpPr>
            <a:spLocks noGrp="1"/>
          </p:cNvSpPr>
          <p:nvPr>
            <p:ph type="title"/>
          </p:nvPr>
        </p:nvSpPr>
        <p:spPr/>
        <p:txBody>
          <a:bodyPr/>
          <a:lstStyle/>
          <a:p>
            <a:r>
              <a:rPr lang="en-US"/>
              <a:t>Click to edit Master title style</a:t>
            </a:r>
            <a:endParaRPr lang="sl-SI"/>
          </a:p>
        </p:txBody>
      </p:sp>
      <p:sp>
        <p:nvSpPr>
          <p:cNvPr id="3" name="Date Placeholder 2">
            <a:extLst>
              <a:ext uri="{FF2B5EF4-FFF2-40B4-BE49-F238E27FC236}">
                <a16:creationId xmlns:a16="http://schemas.microsoft.com/office/drawing/2014/main" id="{E2F7AD52-3FAB-4E58-BCD4-422EA5A56571}"/>
              </a:ext>
            </a:extLst>
          </p:cNvPr>
          <p:cNvSpPr>
            <a:spLocks noGrp="1"/>
          </p:cNvSpPr>
          <p:nvPr>
            <p:ph type="dt" sz="half" idx="10"/>
          </p:nvPr>
        </p:nvSpPr>
        <p:spPr/>
        <p:txBody>
          <a:bodyPr/>
          <a:lstStyle>
            <a:lvl1pPr>
              <a:defRPr/>
            </a:lvl1pPr>
          </a:lstStyle>
          <a:p>
            <a:endParaRPr lang="en-US" altLang="sl-SI"/>
          </a:p>
        </p:txBody>
      </p:sp>
      <p:sp>
        <p:nvSpPr>
          <p:cNvPr id="4" name="Footer Placeholder 3">
            <a:extLst>
              <a:ext uri="{FF2B5EF4-FFF2-40B4-BE49-F238E27FC236}">
                <a16:creationId xmlns:a16="http://schemas.microsoft.com/office/drawing/2014/main" id="{06D300F0-B805-4659-B69A-33779A85CE45}"/>
              </a:ext>
            </a:extLst>
          </p:cNvPr>
          <p:cNvSpPr>
            <a:spLocks noGrp="1"/>
          </p:cNvSpPr>
          <p:nvPr>
            <p:ph type="ftr" sz="quarter" idx="11"/>
          </p:nvPr>
        </p:nvSpPr>
        <p:spPr/>
        <p:txBody>
          <a:bodyPr/>
          <a:lstStyle>
            <a:lvl1pPr>
              <a:defRPr/>
            </a:lvl1pPr>
          </a:lstStyle>
          <a:p>
            <a:endParaRPr lang="en-US" altLang="sl-SI"/>
          </a:p>
        </p:txBody>
      </p:sp>
      <p:sp>
        <p:nvSpPr>
          <p:cNvPr id="5" name="Slide Number Placeholder 4">
            <a:extLst>
              <a:ext uri="{FF2B5EF4-FFF2-40B4-BE49-F238E27FC236}">
                <a16:creationId xmlns:a16="http://schemas.microsoft.com/office/drawing/2014/main" id="{E2059FDC-67F1-45A4-9645-5FD881843DE5}"/>
              </a:ext>
            </a:extLst>
          </p:cNvPr>
          <p:cNvSpPr>
            <a:spLocks noGrp="1"/>
          </p:cNvSpPr>
          <p:nvPr>
            <p:ph type="sldNum" sz="quarter" idx="12"/>
          </p:nvPr>
        </p:nvSpPr>
        <p:spPr/>
        <p:txBody>
          <a:bodyPr/>
          <a:lstStyle>
            <a:lvl1pPr>
              <a:defRPr/>
            </a:lvl1pPr>
          </a:lstStyle>
          <a:p>
            <a:fld id="{20F07072-CB35-40BB-9851-7E02C1C33AE5}" type="slidenum">
              <a:rPr lang="en-US" altLang="sl-SI"/>
              <a:pPr/>
              <a:t>‹#›</a:t>
            </a:fld>
            <a:endParaRPr lang="en-US" altLang="sl-SI"/>
          </a:p>
        </p:txBody>
      </p:sp>
    </p:spTree>
    <p:extLst>
      <p:ext uri="{BB962C8B-B14F-4D97-AF65-F5344CB8AC3E}">
        <p14:creationId xmlns:p14="http://schemas.microsoft.com/office/powerpoint/2010/main" val="2971610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9C5925-96DB-446D-86E3-0C98E1793FE7}"/>
              </a:ext>
            </a:extLst>
          </p:cNvPr>
          <p:cNvSpPr>
            <a:spLocks noGrp="1"/>
          </p:cNvSpPr>
          <p:nvPr>
            <p:ph type="dt" sz="half" idx="10"/>
          </p:nvPr>
        </p:nvSpPr>
        <p:spPr/>
        <p:txBody>
          <a:bodyPr/>
          <a:lstStyle>
            <a:lvl1pPr>
              <a:defRPr/>
            </a:lvl1pPr>
          </a:lstStyle>
          <a:p>
            <a:endParaRPr lang="en-US" altLang="sl-SI"/>
          </a:p>
        </p:txBody>
      </p:sp>
      <p:sp>
        <p:nvSpPr>
          <p:cNvPr id="3" name="Footer Placeholder 2">
            <a:extLst>
              <a:ext uri="{FF2B5EF4-FFF2-40B4-BE49-F238E27FC236}">
                <a16:creationId xmlns:a16="http://schemas.microsoft.com/office/drawing/2014/main" id="{A0B20F61-3967-4D14-A5E5-12F144D39660}"/>
              </a:ext>
            </a:extLst>
          </p:cNvPr>
          <p:cNvSpPr>
            <a:spLocks noGrp="1"/>
          </p:cNvSpPr>
          <p:nvPr>
            <p:ph type="ftr" sz="quarter" idx="11"/>
          </p:nvPr>
        </p:nvSpPr>
        <p:spPr/>
        <p:txBody>
          <a:bodyPr/>
          <a:lstStyle>
            <a:lvl1pPr>
              <a:defRPr/>
            </a:lvl1pPr>
          </a:lstStyle>
          <a:p>
            <a:endParaRPr lang="en-US" altLang="sl-SI"/>
          </a:p>
        </p:txBody>
      </p:sp>
      <p:sp>
        <p:nvSpPr>
          <p:cNvPr id="4" name="Slide Number Placeholder 3">
            <a:extLst>
              <a:ext uri="{FF2B5EF4-FFF2-40B4-BE49-F238E27FC236}">
                <a16:creationId xmlns:a16="http://schemas.microsoft.com/office/drawing/2014/main" id="{B827E8B6-4A84-46AA-ADC5-F4FB972631E6}"/>
              </a:ext>
            </a:extLst>
          </p:cNvPr>
          <p:cNvSpPr>
            <a:spLocks noGrp="1"/>
          </p:cNvSpPr>
          <p:nvPr>
            <p:ph type="sldNum" sz="quarter" idx="12"/>
          </p:nvPr>
        </p:nvSpPr>
        <p:spPr/>
        <p:txBody>
          <a:bodyPr/>
          <a:lstStyle>
            <a:lvl1pPr>
              <a:defRPr/>
            </a:lvl1pPr>
          </a:lstStyle>
          <a:p>
            <a:fld id="{622644A1-21AE-4817-92AF-E934CBCA65B2}" type="slidenum">
              <a:rPr lang="en-US" altLang="sl-SI"/>
              <a:pPr/>
              <a:t>‹#›</a:t>
            </a:fld>
            <a:endParaRPr lang="en-US" altLang="sl-SI"/>
          </a:p>
        </p:txBody>
      </p:sp>
    </p:spTree>
    <p:extLst>
      <p:ext uri="{BB962C8B-B14F-4D97-AF65-F5344CB8AC3E}">
        <p14:creationId xmlns:p14="http://schemas.microsoft.com/office/powerpoint/2010/main" val="3626396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D4EF6-0A25-4899-B46A-CC41E1915A2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sl-SI"/>
          </a:p>
        </p:txBody>
      </p:sp>
      <p:sp>
        <p:nvSpPr>
          <p:cNvPr id="3" name="Content Placeholder 2">
            <a:extLst>
              <a:ext uri="{FF2B5EF4-FFF2-40B4-BE49-F238E27FC236}">
                <a16:creationId xmlns:a16="http://schemas.microsoft.com/office/drawing/2014/main" id="{C0612DFB-9970-4532-8AC5-AC82E9D561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a:extLst>
              <a:ext uri="{FF2B5EF4-FFF2-40B4-BE49-F238E27FC236}">
                <a16:creationId xmlns:a16="http://schemas.microsoft.com/office/drawing/2014/main" id="{521F7516-AB3C-4B01-A773-9BBE569AC41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F43BDB-50D3-40DD-96C0-3345D43F4628}"/>
              </a:ext>
            </a:extLst>
          </p:cNvPr>
          <p:cNvSpPr>
            <a:spLocks noGrp="1"/>
          </p:cNvSpPr>
          <p:nvPr>
            <p:ph type="dt" sz="half" idx="10"/>
          </p:nvPr>
        </p:nvSpPr>
        <p:spPr/>
        <p:txBody>
          <a:bodyPr/>
          <a:lstStyle>
            <a:lvl1pPr>
              <a:defRPr/>
            </a:lvl1pPr>
          </a:lstStyle>
          <a:p>
            <a:endParaRPr lang="en-US" altLang="sl-SI"/>
          </a:p>
        </p:txBody>
      </p:sp>
      <p:sp>
        <p:nvSpPr>
          <p:cNvPr id="6" name="Footer Placeholder 5">
            <a:extLst>
              <a:ext uri="{FF2B5EF4-FFF2-40B4-BE49-F238E27FC236}">
                <a16:creationId xmlns:a16="http://schemas.microsoft.com/office/drawing/2014/main" id="{CDD141F1-0588-482C-8587-AB3ECC44699F}"/>
              </a:ext>
            </a:extLst>
          </p:cNvPr>
          <p:cNvSpPr>
            <a:spLocks noGrp="1"/>
          </p:cNvSpPr>
          <p:nvPr>
            <p:ph type="ftr" sz="quarter" idx="11"/>
          </p:nvPr>
        </p:nvSpPr>
        <p:spPr/>
        <p:txBody>
          <a:bodyPr/>
          <a:lstStyle>
            <a:lvl1pPr>
              <a:defRPr/>
            </a:lvl1pPr>
          </a:lstStyle>
          <a:p>
            <a:endParaRPr lang="en-US" altLang="sl-SI"/>
          </a:p>
        </p:txBody>
      </p:sp>
      <p:sp>
        <p:nvSpPr>
          <p:cNvPr id="7" name="Slide Number Placeholder 6">
            <a:extLst>
              <a:ext uri="{FF2B5EF4-FFF2-40B4-BE49-F238E27FC236}">
                <a16:creationId xmlns:a16="http://schemas.microsoft.com/office/drawing/2014/main" id="{8EC58DF9-6A7F-4191-B419-77CD9B683317}"/>
              </a:ext>
            </a:extLst>
          </p:cNvPr>
          <p:cNvSpPr>
            <a:spLocks noGrp="1"/>
          </p:cNvSpPr>
          <p:nvPr>
            <p:ph type="sldNum" sz="quarter" idx="12"/>
          </p:nvPr>
        </p:nvSpPr>
        <p:spPr/>
        <p:txBody>
          <a:bodyPr/>
          <a:lstStyle>
            <a:lvl1pPr>
              <a:defRPr/>
            </a:lvl1pPr>
          </a:lstStyle>
          <a:p>
            <a:fld id="{7E214323-8E80-43B8-83AA-DCD9165218AB}" type="slidenum">
              <a:rPr lang="en-US" altLang="sl-SI"/>
              <a:pPr/>
              <a:t>‹#›</a:t>
            </a:fld>
            <a:endParaRPr lang="en-US" altLang="sl-SI"/>
          </a:p>
        </p:txBody>
      </p:sp>
    </p:spTree>
    <p:extLst>
      <p:ext uri="{BB962C8B-B14F-4D97-AF65-F5344CB8AC3E}">
        <p14:creationId xmlns:p14="http://schemas.microsoft.com/office/powerpoint/2010/main" val="315134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6098-B6F4-4038-9514-515A1F9E51A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sl-SI"/>
          </a:p>
        </p:txBody>
      </p:sp>
      <p:sp>
        <p:nvSpPr>
          <p:cNvPr id="3" name="Picture Placeholder 2">
            <a:extLst>
              <a:ext uri="{FF2B5EF4-FFF2-40B4-BE49-F238E27FC236}">
                <a16:creationId xmlns:a16="http://schemas.microsoft.com/office/drawing/2014/main" id="{53227277-2A5E-4681-BF25-44D60BAB2F6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a:extLst>
              <a:ext uri="{FF2B5EF4-FFF2-40B4-BE49-F238E27FC236}">
                <a16:creationId xmlns:a16="http://schemas.microsoft.com/office/drawing/2014/main" id="{C502ABB0-AB21-422D-B667-BCEA87E10E0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0AE4A4-2DEA-494A-8E98-8FEDA16FEE8D}"/>
              </a:ext>
            </a:extLst>
          </p:cNvPr>
          <p:cNvSpPr>
            <a:spLocks noGrp="1"/>
          </p:cNvSpPr>
          <p:nvPr>
            <p:ph type="dt" sz="half" idx="10"/>
          </p:nvPr>
        </p:nvSpPr>
        <p:spPr/>
        <p:txBody>
          <a:bodyPr/>
          <a:lstStyle>
            <a:lvl1pPr>
              <a:defRPr/>
            </a:lvl1pPr>
          </a:lstStyle>
          <a:p>
            <a:endParaRPr lang="en-US" altLang="sl-SI"/>
          </a:p>
        </p:txBody>
      </p:sp>
      <p:sp>
        <p:nvSpPr>
          <p:cNvPr id="6" name="Footer Placeholder 5">
            <a:extLst>
              <a:ext uri="{FF2B5EF4-FFF2-40B4-BE49-F238E27FC236}">
                <a16:creationId xmlns:a16="http://schemas.microsoft.com/office/drawing/2014/main" id="{E69D3251-20D9-4EDE-B461-9AAFB23D1662}"/>
              </a:ext>
            </a:extLst>
          </p:cNvPr>
          <p:cNvSpPr>
            <a:spLocks noGrp="1"/>
          </p:cNvSpPr>
          <p:nvPr>
            <p:ph type="ftr" sz="quarter" idx="11"/>
          </p:nvPr>
        </p:nvSpPr>
        <p:spPr/>
        <p:txBody>
          <a:bodyPr/>
          <a:lstStyle>
            <a:lvl1pPr>
              <a:defRPr/>
            </a:lvl1pPr>
          </a:lstStyle>
          <a:p>
            <a:endParaRPr lang="en-US" altLang="sl-SI"/>
          </a:p>
        </p:txBody>
      </p:sp>
      <p:sp>
        <p:nvSpPr>
          <p:cNvPr id="7" name="Slide Number Placeholder 6">
            <a:extLst>
              <a:ext uri="{FF2B5EF4-FFF2-40B4-BE49-F238E27FC236}">
                <a16:creationId xmlns:a16="http://schemas.microsoft.com/office/drawing/2014/main" id="{F19C6F81-A4D6-4684-BC96-B588BE7475B6}"/>
              </a:ext>
            </a:extLst>
          </p:cNvPr>
          <p:cNvSpPr>
            <a:spLocks noGrp="1"/>
          </p:cNvSpPr>
          <p:nvPr>
            <p:ph type="sldNum" sz="quarter" idx="12"/>
          </p:nvPr>
        </p:nvSpPr>
        <p:spPr/>
        <p:txBody>
          <a:bodyPr/>
          <a:lstStyle>
            <a:lvl1pPr>
              <a:defRPr/>
            </a:lvl1pPr>
          </a:lstStyle>
          <a:p>
            <a:fld id="{04A94D66-264C-4300-98CB-D27AD1B99A3F}" type="slidenum">
              <a:rPr lang="en-US" altLang="sl-SI"/>
              <a:pPr/>
              <a:t>‹#›</a:t>
            </a:fld>
            <a:endParaRPr lang="en-US" altLang="sl-SI"/>
          </a:p>
        </p:txBody>
      </p:sp>
    </p:spTree>
    <p:extLst>
      <p:ext uri="{BB962C8B-B14F-4D97-AF65-F5344CB8AC3E}">
        <p14:creationId xmlns:p14="http://schemas.microsoft.com/office/powerpoint/2010/main" val="1783082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7C7B3C3-AB34-4358-AFFA-6B00BAB8AFD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sl-SI"/>
              <a:t>Kliknite, če želite urediti slog naslova matrice</a:t>
            </a:r>
          </a:p>
        </p:txBody>
      </p:sp>
      <p:sp>
        <p:nvSpPr>
          <p:cNvPr id="1027" name="Rectangle 3">
            <a:extLst>
              <a:ext uri="{FF2B5EF4-FFF2-40B4-BE49-F238E27FC236}">
                <a16:creationId xmlns:a16="http://schemas.microsoft.com/office/drawing/2014/main" id="{278A2DC4-BCF4-4AE1-B02D-E59EBFCBAE0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sl-SI"/>
              <a:t>Kliknite, če želite urediti sloge besedila matrice</a:t>
            </a:r>
          </a:p>
          <a:p>
            <a:pPr lvl="1"/>
            <a:r>
              <a:rPr lang="en-US" altLang="sl-SI"/>
              <a:t>Druga raven</a:t>
            </a:r>
          </a:p>
          <a:p>
            <a:pPr lvl="2"/>
            <a:r>
              <a:rPr lang="en-US" altLang="sl-SI"/>
              <a:t>Tretja raven</a:t>
            </a:r>
          </a:p>
          <a:p>
            <a:pPr lvl="3"/>
            <a:r>
              <a:rPr lang="en-US" altLang="sl-SI"/>
              <a:t>Četrta raven</a:t>
            </a:r>
          </a:p>
          <a:p>
            <a:pPr lvl="4"/>
            <a:r>
              <a:rPr lang="en-US" altLang="sl-SI"/>
              <a:t>Peta raven</a:t>
            </a:r>
          </a:p>
        </p:txBody>
      </p:sp>
      <p:sp>
        <p:nvSpPr>
          <p:cNvPr id="1028" name="Rectangle 4">
            <a:extLst>
              <a:ext uri="{FF2B5EF4-FFF2-40B4-BE49-F238E27FC236}">
                <a16:creationId xmlns:a16="http://schemas.microsoft.com/office/drawing/2014/main" id="{AC42BF51-CAE5-4665-85CE-9388B846AC32}"/>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endParaRPr lang="en-US" altLang="sl-SI"/>
          </a:p>
        </p:txBody>
      </p:sp>
      <p:sp>
        <p:nvSpPr>
          <p:cNvPr id="1029" name="Rectangle 5">
            <a:extLst>
              <a:ext uri="{FF2B5EF4-FFF2-40B4-BE49-F238E27FC236}">
                <a16:creationId xmlns:a16="http://schemas.microsoft.com/office/drawing/2014/main" id="{AC4A799E-D3CF-4755-8D54-ABB144DD7932}"/>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ltLang="sl-SI"/>
          </a:p>
        </p:txBody>
      </p:sp>
      <p:sp>
        <p:nvSpPr>
          <p:cNvPr id="1030" name="Rectangle 6">
            <a:extLst>
              <a:ext uri="{FF2B5EF4-FFF2-40B4-BE49-F238E27FC236}">
                <a16:creationId xmlns:a16="http://schemas.microsoft.com/office/drawing/2014/main" id="{EAC46B62-CB00-437F-94FE-37BCD146D669}"/>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1DBBEA68-C329-46EB-B3A8-BADA9E9358F9}" type="slidenum">
              <a:rPr lang="en-US" altLang="sl-SI"/>
              <a:pPr/>
              <a:t>‹#›</a:t>
            </a:fld>
            <a:endParaRPr lang="en-US" alt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kamniski-vrh.net/images/lm/medicago_sativa2.jpg" TargetMode="External"/><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88E7203B-9318-4423-BF2D-38B9D59F35CA}"/>
              </a:ext>
            </a:extLst>
          </p:cNvPr>
          <p:cNvPicPr>
            <a:picLocks noChangeAspect="1" noChangeArrowheads="1"/>
          </p:cNvPicPr>
          <p:nvPr/>
        </p:nvPicPr>
        <p:blipFill>
          <a:blip r:embed="rId2">
            <a:lum bright="24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3" name="WordArt 5">
            <a:extLst>
              <a:ext uri="{FF2B5EF4-FFF2-40B4-BE49-F238E27FC236}">
                <a16:creationId xmlns:a16="http://schemas.microsoft.com/office/drawing/2014/main" id="{BCE7C0BC-19FD-425A-A3B8-AAE5E6B3E025}"/>
              </a:ext>
            </a:extLst>
          </p:cNvPr>
          <p:cNvSpPr>
            <a:spLocks noChangeArrowheads="1" noChangeShapeType="1" noTextEdit="1"/>
          </p:cNvSpPr>
          <p:nvPr/>
        </p:nvSpPr>
        <p:spPr bwMode="auto">
          <a:xfrm>
            <a:off x="1908175" y="2205038"/>
            <a:ext cx="5410200" cy="10604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sl-SI" sz="3600" b="1" kern="10" normalizeH="1">
                <a:ln w="9525">
                  <a:solidFill>
                    <a:schemeClr val="tx1"/>
                  </a:solidFill>
                  <a:round/>
                  <a:headEnd/>
                  <a:tailEnd/>
                </a:ln>
              </a:rPr>
              <a:t>Metuljnice</a:t>
            </a:r>
          </a:p>
        </p:txBody>
      </p:sp>
      <p:sp>
        <p:nvSpPr>
          <p:cNvPr id="2057" name="Text Box 9">
            <a:extLst>
              <a:ext uri="{FF2B5EF4-FFF2-40B4-BE49-F238E27FC236}">
                <a16:creationId xmlns:a16="http://schemas.microsoft.com/office/drawing/2014/main" id="{95A10DE3-DD95-46C7-B433-6F0DE6BF7A2D}"/>
              </a:ext>
            </a:extLst>
          </p:cNvPr>
          <p:cNvSpPr txBox="1">
            <a:spLocks noChangeArrowheads="1"/>
          </p:cNvSpPr>
          <p:nvPr/>
        </p:nvSpPr>
        <p:spPr bwMode="auto">
          <a:xfrm>
            <a:off x="827088" y="3860800"/>
            <a:ext cx="7345362" cy="242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sl-SI" b="1"/>
              <a:t>Fabaceae </a:t>
            </a:r>
            <a:endParaRPr lang="sl-SI" altLang="sl-SI" b="1"/>
          </a:p>
          <a:p>
            <a:pPr algn="l"/>
            <a:r>
              <a:rPr lang="sl-SI" altLang="sl-SI" b="1"/>
              <a:t>S</a:t>
            </a:r>
            <a:r>
              <a:rPr lang="en-US" altLang="sl-SI" b="1"/>
              <a:t>o družina semenk z metuljastimi cvetovi. Družina je izredno obsežna. Obsega 700 rodov s preko 17000 vrstami zelišč, grmov, dreves in ovijalk.</a:t>
            </a:r>
          </a:p>
          <a:p>
            <a:pPr algn="l"/>
            <a:r>
              <a:rPr lang="en-US" altLang="sl-SI" b="1"/>
              <a:t>Značilnost metuljnic je, da živijo v sožitju z bakterijami, ki so sposobne vezave dušika iz zraka. Na ta način uspešneje rastejo</a:t>
            </a:r>
            <a:r>
              <a:rPr lang="sl-SI" altLang="sl-SI" b="1"/>
              <a:t> tudi </a:t>
            </a:r>
            <a:r>
              <a:rPr lang="en-US" altLang="sl-SI" b="1"/>
              <a:t>na revnejših tleh.</a:t>
            </a:r>
            <a:endParaRPr lang="sl-SI" altLang="sl-SI" b="1"/>
          </a:p>
          <a:p>
            <a:pPr>
              <a:spcBef>
                <a:spcPct val="50000"/>
              </a:spcBef>
            </a:pPr>
            <a:endParaRPr lang="en-US" altLang="sl-SI"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ED8808F3-A110-490D-AC2F-462FC8A258D0}"/>
              </a:ext>
            </a:extLst>
          </p:cNvPr>
          <p:cNvPicPr>
            <a:picLocks noChangeAspect="1" noChangeArrowheads="1"/>
          </p:cNvPicPr>
          <p:nvPr/>
        </p:nvPicPr>
        <p:blipFill>
          <a:blip r:embed="rId2">
            <a:lum bright="24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a:extLst>
              <a:ext uri="{FF2B5EF4-FFF2-40B4-BE49-F238E27FC236}">
                <a16:creationId xmlns:a16="http://schemas.microsoft.com/office/drawing/2014/main" id="{85B17B46-C8B5-417A-AADB-5D569E083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9AD95FBE-82CF-4EDE-98F3-0AC287AA9536}"/>
              </a:ext>
            </a:extLst>
          </p:cNvPr>
          <p:cNvPicPr>
            <a:picLocks noChangeAspect="1" noChangeArrowheads="1"/>
          </p:cNvPicPr>
          <p:nvPr/>
        </p:nvPicPr>
        <p:blipFill>
          <a:blip r:embed="rId2">
            <a:lum bright="24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4" name="Text Box 6">
            <a:extLst>
              <a:ext uri="{FF2B5EF4-FFF2-40B4-BE49-F238E27FC236}">
                <a16:creationId xmlns:a16="http://schemas.microsoft.com/office/drawing/2014/main" id="{3F7C60EB-BDF6-4BFE-8C8B-A0827BB21D99}"/>
              </a:ext>
            </a:extLst>
          </p:cNvPr>
          <p:cNvSpPr txBox="1">
            <a:spLocks noChangeArrowheads="1"/>
          </p:cNvSpPr>
          <p:nvPr/>
        </p:nvSpPr>
        <p:spPr bwMode="auto">
          <a:xfrm>
            <a:off x="501650" y="2060575"/>
            <a:ext cx="8642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sl-SI" altLang="sl-SI"/>
          </a:p>
        </p:txBody>
      </p:sp>
      <p:sp>
        <p:nvSpPr>
          <p:cNvPr id="12295" name="WordArt 7">
            <a:extLst>
              <a:ext uri="{FF2B5EF4-FFF2-40B4-BE49-F238E27FC236}">
                <a16:creationId xmlns:a16="http://schemas.microsoft.com/office/drawing/2014/main" id="{AF7501D7-9AFE-4D51-B11F-75A73D5EA118}"/>
              </a:ext>
            </a:extLst>
          </p:cNvPr>
          <p:cNvSpPr>
            <a:spLocks noChangeArrowheads="1" noChangeShapeType="1" noTextEdit="1"/>
          </p:cNvSpPr>
          <p:nvPr/>
        </p:nvSpPr>
        <p:spPr bwMode="auto">
          <a:xfrm>
            <a:off x="395288" y="476250"/>
            <a:ext cx="4608512" cy="63023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sl-SI" sz="3600" b="1" kern="10" normalizeH="1">
                <a:ln w="9525">
                  <a:solidFill>
                    <a:srgbClr val="000000"/>
                  </a:solidFill>
                  <a:round/>
                  <a:headEnd/>
                  <a:tailEnd/>
                </a:ln>
              </a:rPr>
              <a:t>Pomen metuljnic</a:t>
            </a:r>
          </a:p>
        </p:txBody>
      </p:sp>
      <p:sp>
        <p:nvSpPr>
          <p:cNvPr id="12296" name="Text Box 8">
            <a:extLst>
              <a:ext uri="{FF2B5EF4-FFF2-40B4-BE49-F238E27FC236}">
                <a16:creationId xmlns:a16="http://schemas.microsoft.com/office/drawing/2014/main" id="{46A743BC-AC78-431C-B05A-6ACB372DC5D3}"/>
              </a:ext>
            </a:extLst>
          </p:cNvPr>
          <p:cNvSpPr txBox="1">
            <a:spLocks noChangeArrowheads="1"/>
          </p:cNvSpPr>
          <p:nvPr/>
        </p:nvSpPr>
        <p:spPr bwMode="auto">
          <a:xfrm>
            <a:off x="468313" y="1412875"/>
            <a:ext cx="842486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sl-SI" altLang="sl-SI" b="1"/>
              <a:t>Ker živijo v sožitju z bakterijami, ki jim zagotavljajo dušik iz zraka in jim ga zato ni potrebno črpati iz zemlje. Lahko uspevajo tudi na zelo revnih tleh, kjer ni dušika. Tako poskrbijo za večjo biodiverziteto na tistih območjih, kjer ga primankuje. </a:t>
            </a:r>
            <a:endParaRPr lang="en-US" altLang="sl-SI" b="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a:extLst>
              <a:ext uri="{FF2B5EF4-FFF2-40B4-BE49-F238E27FC236}">
                <a16:creationId xmlns:a16="http://schemas.microsoft.com/office/drawing/2014/main" id="{496FA8E6-8754-4D95-BBFD-13F032B8C502}"/>
              </a:ext>
            </a:extLst>
          </p:cNvPr>
          <p:cNvPicPr>
            <a:picLocks noChangeAspect="1" noChangeArrowheads="1"/>
          </p:cNvPicPr>
          <p:nvPr/>
        </p:nvPicPr>
        <p:blipFill>
          <a:blip r:embed="rId2">
            <a:lum bright="24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7" name="WordArt 5">
            <a:extLst>
              <a:ext uri="{FF2B5EF4-FFF2-40B4-BE49-F238E27FC236}">
                <a16:creationId xmlns:a16="http://schemas.microsoft.com/office/drawing/2014/main" id="{6B0C9D1E-C78C-4046-8963-83D243FCBF3D}"/>
              </a:ext>
            </a:extLst>
          </p:cNvPr>
          <p:cNvSpPr>
            <a:spLocks noChangeArrowheads="1" noChangeShapeType="1" noTextEdit="1"/>
          </p:cNvSpPr>
          <p:nvPr/>
        </p:nvSpPr>
        <p:spPr bwMode="auto">
          <a:xfrm>
            <a:off x="539750" y="404813"/>
            <a:ext cx="1633538" cy="6286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sl-SI" sz="3600" b="1" kern="10" normalizeH="1">
                <a:ln w="9525">
                  <a:solidFill>
                    <a:srgbClr val="000000"/>
                  </a:solidFill>
                  <a:round/>
                  <a:headEnd/>
                  <a:tailEnd/>
                </a:ln>
              </a:rPr>
              <a:t>Viri </a:t>
            </a:r>
          </a:p>
        </p:txBody>
      </p:sp>
      <p:sp>
        <p:nvSpPr>
          <p:cNvPr id="13318" name="WordArt 6">
            <a:extLst>
              <a:ext uri="{FF2B5EF4-FFF2-40B4-BE49-F238E27FC236}">
                <a16:creationId xmlns:a16="http://schemas.microsoft.com/office/drawing/2014/main" id="{469816D5-256C-4BA2-8601-1D3CE10EAA91}"/>
              </a:ext>
            </a:extLst>
          </p:cNvPr>
          <p:cNvSpPr>
            <a:spLocks noChangeArrowheads="1" noChangeShapeType="1" noTextEdit="1"/>
          </p:cNvSpPr>
          <p:nvPr/>
        </p:nvSpPr>
        <p:spPr bwMode="auto">
          <a:xfrm>
            <a:off x="2051050" y="476250"/>
            <a:ext cx="13335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sl-SI" sz="3600" b="1" kern="10" normalizeH="1">
                <a:ln w="9525">
                  <a:solidFill>
                    <a:srgbClr val="000000"/>
                  </a:solidFill>
                  <a:round/>
                  <a:headEnd/>
                  <a:tailEnd/>
                </a:ln>
              </a:rPr>
              <a:t>:</a:t>
            </a:r>
          </a:p>
        </p:txBody>
      </p:sp>
      <p:sp>
        <p:nvSpPr>
          <p:cNvPr id="13319" name="Text Box 7">
            <a:extLst>
              <a:ext uri="{FF2B5EF4-FFF2-40B4-BE49-F238E27FC236}">
                <a16:creationId xmlns:a16="http://schemas.microsoft.com/office/drawing/2014/main" id="{868E9C35-8FD7-45B1-9588-0CA011540EFA}"/>
              </a:ext>
            </a:extLst>
          </p:cNvPr>
          <p:cNvSpPr txBox="1">
            <a:spLocks noChangeArrowheads="1"/>
          </p:cNvSpPr>
          <p:nvPr/>
        </p:nvSpPr>
        <p:spPr bwMode="auto">
          <a:xfrm>
            <a:off x="323850" y="1412875"/>
            <a:ext cx="8496300" cy="174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sl-SI" b="1"/>
              <a:t>http://www.wildflowers-and-weeds.com/Plant_Families/Fabaceae_pics/Fabaceae.jpg</a:t>
            </a:r>
            <a:endParaRPr lang="sl-SI" altLang="sl-SI" b="1"/>
          </a:p>
          <a:p>
            <a:pPr algn="l">
              <a:spcBef>
                <a:spcPct val="50000"/>
              </a:spcBef>
            </a:pPr>
            <a:r>
              <a:rPr lang="en-US" altLang="sl-SI" b="1"/>
              <a:t>http://en.wikipedia.org/wiki/Fabaceae#</a:t>
            </a:r>
            <a:br>
              <a:rPr lang="en-US" altLang="sl-SI" b="1"/>
            </a:br>
            <a:endParaRPr lang="sl-SI" altLang="sl-SI" b="1"/>
          </a:p>
          <a:p>
            <a:pPr algn="l">
              <a:spcBef>
                <a:spcPct val="50000"/>
              </a:spcBef>
            </a:pPr>
            <a:r>
              <a:rPr lang="en-US" altLang="sl-SI" b="1"/>
              <a:t>http://sl.wikipedia.org/wiki/Metuljnice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a:extLst>
              <a:ext uri="{FF2B5EF4-FFF2-40B4-BE49-F238E27FC236}">
                <a16:creationId xmlns:a16="http://schemas.microsoft.com/office/drawing/2014/main" id="{20655D4F-682A-4917-9332-5BC087A80426}"/>
              </a:ext>
            </a:extLst>
          </p:cNvPr>
          <p:cNvPicPr>
            <a:picLocks noChangeAspect="1" noChangeArrowheads="1"/>
          </p:cNvPicPr>
          <p:nvPr/>
        </p:nvPicPr>
        <p:blipFill>
          <a:blip r:embed="rId2">
            <a:lum bright="24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a:extLst>
              <a:ext uri="{FF2B5EF4-FFF2-40B4-BE49-F238E27FC236}">
                <a16:creationId xmlns:a16="http://schemas.microsoft.com/office/drawing/2014/main" id="{50FBBB64-4F92-4038-83EC-A47BBBB5D1BD}"/>
              </a:ext>
            </a:extLst>
          </p:cNvPr>
          <p:cNvPicPr>
            <a:picLocks noChangeAspect="1" noChangeArrowheads="1"/>
          </p:cNvPicPr>
          <p:nvPr/>
        </p:nvPicPr>
        <p:blipFill>
          <a:blip r:embed="rId2">
            <a:lum contrast="-3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a:extLst>
              <a:ext uri="{FF2B5EF4-FFF2-40B4-BE49-F238E27FC236}">
                <a16:creationId xmlns:a16="http://schemas.microsoft.com/office/drawing/2014/main" id="{66B5A0E7-24DD-4B3C-B2D4-CB8662078C12}"/>
              </a:ext>
            </a:extLst>
          </p:cNvPr>
          <p:cNvPicPr>
            <a:picLocks noChangeAspect="1" noChangeArrowheads="1"/>
          </p:cNvPicPr>
          <p:nvPr/>
        </p:nvPicPr>
        <p:blipFill>
          <a:blip r:embed="rId3">
            <a:lum bright="24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8" name="Text Box 6">
            <a:extLst>
              <a:ext uri="{FF2B5EF4-FFF2-40B4-BE49-F238E27FC236}">
                <a16:creationId xmlns:a16="http://schemas.microsoft.com/office/drawing/2014/main" id="{338BB5C1-0E94-4133-8C60-3A8254DDAB38}"/>
              </a:ext>
            </a:extLst>
          </p:cNvPr>
          <p:cNvSpPr txBox="1">
            <a:spLocks noChangeArrowheads="1"/>
          </p:cNvSpPr>
          <p:nvPr/>
        </p:nvSpPr>
        <p:spPr bwMode="auto">
          <a:xfrm>
            <a:off x="827088" y="11969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sl-SI" altLang="sl-SI"/>
          </a:p>
        </p:txBody>
      </p:sp>
      <p:sp>
        <p:nvSpPr>
          <p:cNvPr id="3079" name="Text Box 7">
            <a:extLst>
              <a:ext uri="{FF2B5EF4-FFF2-40B4-BE49-F238E27FC236}">
                <a16:creationId xmlns:a16="http://schemas.microsoft.com/office/drawing/2014/main" id="{2E4E138B-DCEF-477A-B5D0-FA580F8EA869}"/>
              </a:ext>
            </a:extLst>
          </p:cNvPr>
          <p:cNvSpPr txBox="1">
            <a:spLocks noChangeArrowheads="1"/>
          </p:cNvSpPr>
          <p:nvPr/>
        </p:nvSpPr>
        <p:spPr bwMode="auto">
          <a:xfrm>
            <a:off x="250825" y="1844675"/>
            <a:ext cx="84963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sl-SI" altLang="sl-SI" b="1"/>
              <a:t>Rastejo v različnih okoljih, saj so zelo prilagodljive zaradi bakterije s katero so v sožitju. Živijo vse od stepe pa do tropskega gozda.</a:t>
            </a:r>
          </a:p>
          <a:p>
            <a:pPr algn="l">
              <a:spcBef>
                <a:spcPct val="50000"/>
              </a:spcBef>
              <a:buFontTx/>
              <a:buChar char="•"/>
            </a:pPr>
            <a:endParaRPr lang="en-US" altLang="sl-SI" b="1"/>
          </a:p>
        </p:txBody>
      </p:sp>
      <p:sp>
        <p:nvSpPr>
          <p:cNvPr id="3080" name="WordArt 8">
            <a:extLst>
              <a:ext uri="{FF2B5EF4-FFF2-40B4-BE49-F238E27FC236}">
                <a16:creationId xmlns:a16="http://schemas.microsoft.com/office/drawing/2014/main" id="{6CE3E885-9826-4A6C-837C-529C8BA57C0D}"/>
              </a:ext>
            </a:extLst>
          </p:cNvPr>
          <p:cNvSpPr>
            <a:spLocks noChangeArrowheads="1" noChangeShapeType="1" noTextEdit="1"/>
          </p:cNvSpPr>
          <p:nvPr/>
        </p:nvSpPr>
        <p:spPr bwMode="auto">
          <a:xfrm>
            <a:off x="539750" y="765175"/>
            <a:ext cx="3065463" cy="7000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sl-SI" sz="3600" b="1" kern="10" normalizeH="1">
                <a:ln w="9525">
                  <a:solidFill>
                    <a:srgbClr val="000000"/>
                  </a:solidFill>
                  <a:round/>
                  <a:headEnd/>
                  <a:tailEnd/>
                </a:ln>
              </a:rPr>
              <a:t>Rastišče</a:t>
            </a:r>
          </a:p>
        </p:txBody>
      </p:sp>
      <p:pic>
        <p:nvPicPr>
          <p:cNvPr id="3082" name="Picture 10">
            <a:extLst>
              <a:ext uri="{FF2B5EF4-FFF2-40B4-BE49-F238E27FC236}">
                <a16:creationId xmlns:a16="http://schemas.microsoft.com/office/drawing/2014/main" id="{CF5E3E47-05A9-467C-97B9-86140863DA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141663"/>
            <a:ext cx="3960813"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a:extLst>
              <a:ext uri="{FF2B5EF4-FFF2-40B4-BE49-F238E27FC236}">
                <a16:creationId xmlns:a16="http://schemas.microsoft.com/office/drawing/2014/main" id="{37A0A37A-C2CA-456D-A261-66595171AE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860800"/>
            <a:ext cx="4176712"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0140080F-7168-480F-8817-4F71492D9326}"/>
              </a:ext>
            </a:extLst>
          </p:cNvPr>
          <p:cNvPicPr>
            <a:picLocks noChangeAspect="1" noChangeArrowheads="1"/>
          </p:cNvPicPr>
          <p:nvPr/>
        </p:nvPicPr>
        <p:blipFill>
          <a:blip r:embed="rId2">
            <a:lum bright="24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WordArt 5">
            <a:extLst>
              <a:ext uri="{FF2B5EF4-FFF2-40B4-BE49-F238E27FC236}">
                <a16:creationId xmlns:a16="http://schemas.microsoft.com/office/drawing/2014/main" id="{DA776D14-1CC4-4D8B-BB52-3ACABE343F04}"/>
              </a:ext>
            </a:extLst>
          </p:cNvPr>
          <p:cNvSpPr>
            <a:spLocks noChangeArrowheads="1" noChangeShapeType="1" noTextEdit="1"/>
          </p:cNvSpPr>
          <p:nvPr/>
        </p:nvSpPr>
        <p:spPr bwMode="auto">
          <a:xfrm>
            <a:off x="395288" y="476250"/>
            <a:ext cx="4789487" cy="5715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r>
              <a:rPr lang="sl-SI" sz="2800" b="1" kern="10" normalizeH="1">
                <a:ln w="9525">
                  <a:solidFill>
                    <a:srgbClr val="000000"/>
                  </a:solidFill>
                  <a:round/>
                  <a:headEnd/>
                  <a:tailEnd/>
                </a:ln>
              </a:rPr>
              <a:t>Način razmonoževanja</a:t>
            </a:r>
          </a:p>
        </p:txBody>
      </p:sp>
      <p:sp>
        <p:nvSpPr>
          <p:cNvPr id="4102" name="Text Box 6">
            <a:extLst>
              <a:ext uri="{FF2B5EF4-FFF2-40B4-BE49-F238E27FC236}">
                <a16:creationId xmlns:a16="http://schemas.microsoft.com/office/drawing/2014/main" id="{5BD68E4D-4033-4FB7-9D3A-9DA3B0C0F160}"/>
              </a:ext>
            </a:extLst>
          </p:cNvPr>
          <p:cNvSpPr txBox="1">
            <a:spLocks noChangeArrowheads="1"/>
          </p:cNvSpPr>
          <p:nvPr/>
        </p:nvSpPr>
        <p:spPr bwMode="auto">
          <a:xfrm>
            <a:off x="323850" y="1484313"/>
            <a:ext cx="86407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sl-SI" altLang="sl-SI"/>
          </a:p>
        </p:txBody>
      </p:sp>
      <p:sp>
        <p:nvSpPr>
          <p:cNvPr id="4104" name="Text Box 8">
            <a:extLst>
              <a:ext uri="{FF2B5EF4-FFF2-40B4-BE49-F238E27FC236}">
                <a16:creationId xmlns:a16="http://schemas.microsoft.com/office/drawing/2014/main" id="{1966D84C-53A8-4054-B85F-FDB69656BFF5}"/>
              </a:ext>
            </a:extLst>
          </p:cNvPr>
          <p:cNvSpPr txBox="1">
            <a:spLocks noChangeArrowheads="1"/>
          </p:cNvSpPr>
          <p:nvPr/>
        </p:nvSpPr>
        <p:spPr bwMode="auto">
          <a:xfrm>
            <a:off x="250825" y="1484313"/>
            <a:ext cx="864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endParaRPr lang="sl-SI" altLang="sl-SI" b="1"/>
          </a:p>
        </p:txBody>
      </p:sp>
      <p:sp>
        <p:nvSpPr>
          <p:cNvPr id="4105" name="Text Box 9">
            <a:extLst>
              <a:ext uri="{FF2B5EF4-FFF2-40B4-BE49-F238E27FC236}">
                <a16:creationId xmlns:a16="http://schemas.microsoft.com/office/drawing/2014/main" id="{710C4D36-FAE7-4E00-A589-D5502E6DDC68}"/>
              </a:ext>
            </a:extLst>
          </p:cNvPr>
          <p:cNvSpPr txBox="1">
            <a:spLocks noChangeArrowheads="1"/>
          </p:cNvSpPr>
          <p:nvPr/>
        </p:nvSpPr>
        <p:spPr bwMode="auto">
          <a:xfrm>
            <a:off x="376238" y="1574800"/>
            <a:ext cx="8372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sl-SI" altLang="sl-SI"/>
          </a:p>
        </p:txBody>
      </p:sp>
      <p:sp>
        <p:nvSpPr>
          <p:cNvPr id="4106" name="Text Box 10">
            <a:extLst>
              <a:ext uri="{FF2B5EF4-FFF2-40B4-BE49-F238E27FC236}">
                <a16:creationId xmlns:a16="http://schemas.microsoft.com/office/drawing/2014/main" id="{232FB84C-8F42-40C6-B665-0EB82573C555}"/>
              </a:ext>
            </a:extLst>
          </p:cNvPr>
          <p:cNvSpPr txBox="1">
            <a:spLocks noChangeArrowheads="1"/>
          </p:cNvSpPr>
          <p:nvPr/>
        </p:nvSpPr>
        <p:spPr bwMode="auto">
          <a:xfrm>
            <a:off x="250825" y="1484313"/>
            <a:ext cx="8569325"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sl-SI" altLang="sl-SI" b="1"/>
              <a:t>Cvetovi so dvospolni, imajo pestič in semena (ponavadi v obliki stoka).</a:t>
            </a:r>
          </a:p>
          <a:p>
            <a:pPr algn="l">
              <a:spcBef>
                <a:spcPct val="50000"/>
              </a:spcBef>
            </a:pPr>
            <a:r>
              <a:rPr lang="sl-SI" altLang="sl-SI" b="1"/>
              <a:t>Tako nastane plod, ki ga nato odnese veter ali voda. Na mestu kjer se ustavi začne takoj rasti nova rastlina.</a:t>
            </a:r>
            <a:endParaRPr lang="en-US" altLang="sl-SI" b="1"/>
          </a:p>
        </p:txBody>
      </p:sp>
      <p:pic>
        <p:nvPicPr>
          <p:cNvPr id="4109" name="Picture 13">
            <a:extLst>
              <a:ext uri="{FF2B5EF4-FFF2-40B4-BE49-F238E27FC236}">
                <a16:creationId xmlns:a16="http://schemas.microsoft.com/office/drawing/2014/main" id="{9CCACC6B-B713-440E-BDF7-E76E1B3F3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213100"/>
            <a:ext cx="8229600"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A3D661E7-DA6C-4ABE-AA79-B4385D9A25C9}"/>
              </a:ext>
            </a:extLst>
          </p:cNvPr>
          <p:cNvPicPr>
            <a:picLocks noChangeAspect="1" noChangeArrowheads="1"/>
          </p:cNvPicPr>
          <p:nvPr/>
        </p:nvPicPr>
        <p:blipFill>
          <a:blip r:embed="rId2">
            <a:lum bright="24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5" name="Text Box 5">
            <a:extLst>
              <a:ext uri="{FF2B5EF4-FFF2-40B4-BE49-F238E27FC236}">
                <a16:creationId xmlns:a16="http://schemas.microsoft.com/office/drawing/2014/main" id="{1E8BA3CA-FB91-4503-8D22-CC269D7AC87C}"/>
              </a:ext>
            </a:extLst>
          </p:cNvPr>
          <p:cNvSpPr txBox="1">
            <a:spLocks noChangeArrowheads="1"/>
          </p:cNvSpPr>
          <p:nvPr/>
        </p:nvSpPr>
        <p:spPr bwMode="auto">
          <a:xfrm>
            <a:off x="250825" y="333375"/>
            <a:ext cx="8497888"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sl-SI" altLang="sl-SI" b="1"/>
              <a:t>Gorska detelja: </a:t>
            </a:r>
          </a:p>
          <a:p>
            <a:pPr algn="l">
              <a:spcBef>
                <a:spcPct val="50000"/>
              </a:spcBef>
            </a:pPr>
            <a:r>
              <a:rPr lang="en-US" altLang="sl-SI" b="1"/>
              <a:t>Od nižinske belocvetoče plazeče detelje se loči predvsem po daljših listih, ki so tudi belo dlakavi.</a:t>
            </a:r>
            <a:r>
              <a:rPr lang="en-US" altLang="sl-SI"/>
              <a:t> </a:t>
            </a:r>
          </a:p>
        </p:txBody>
      </p:sp>
      <p:pic>
        <p:nvPicPr>
          <p:cNvPr id="5126" name="Picture 6">
            <a:extLst>
              <a:ext uri="{FF2B5EF4-FFF2-40B4-BE49-F238E27FC236}">
                <a16:creationId xmlns:a16="http://schemas.microsoft.com/office/drawing/2014/main" id="{D18B828F-DDB2-4B1F-B379-19FF5C3B7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628775"/>
            <a:ext cx="3032125" cy="40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a:extLst>
              <a:ext uri="{FF2B5EF4-FFF2-40B4-BE49-F238E27FC236}">
                <a16:creationId xmlns:a16="http://schemas.microsoft.com/office/drawing/2014/main" id="{58E997AE-4A83-4F2E-8E83-B066D27BAE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557338"/>
            <a:ext cx="3338512"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3C09DA79-3952-463A-A7C8-4C91C44AC8F6}"/>
              </a:ext>
            </a:extLst>
          </p:cNvPr>
          <p:cNvPicPr>
            <a:picLocks noChangeAspect="1" noChangeArrowheads="1"/>
          </p:cNvPicPr>
          <p:nvPr/>
        </p:nvPicPr>
        <p:blipFill>
          <a:blip r:embed="rId2">
            <a:lum bright="24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Text Box 5">
            <a:extLst>
              <a:ext uri="{FF2B5EF4-FFF2-40B4-BE49-F238E27FC236}">
                <a16:creationId xmlns:a16="http://schemas.microsoft.com/office/drawing/2014/main" id="{89306FD3-6DA9-423F-A675-0B9032380001}"/>
              </a:ext>
            </a:extLst>
          </p:cNvPr>
          <p:cNvSpPr txBox="1">
            <a:spLocks noChangeArrowheads="1"/>
          </p:cNvSpPr>
          <p:nvPr/>
        </p:nvSpPr>
        <p:spPr bwMode="auto">
          <a:xfrm>
            <a:off x="179388" y="188913"/>
            <a:ext cx="8713787"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sl-SI" altLang="sl-SI" b="1"/>
              <a:t>Črna deteljaa: </a:t>
            </a:r>
          </a:p>
          <a:p>
            <a:pPr algn="l">
              <a:spcBef>
                <a:spcPct val="50000"/>
              </a:spcBef>
            </a:pPr>
            <a:r>
              <a:rPr lang="sl-SI" altLang="sl-SI" b="1"/>
              <a:t>Raste na skoraj vseh nižinskih travnikih in je nam najbolje poznana.</a:t>
            </a:r>
            <a:endParaRPr lang="en-US" altLang="sl-SI" b="1"/>
          </a:p>
        </p:txBody>
      </p:sp>
      <p:pic>
        <p:nvPicPr>
          <p:cNvPr id="6150" name="Picture 6">
            <a:extLst>
              <a:ext uri="{FF2B5EF4-FFF2-40B4-BE49-F238E27FC236}">
                <a16:creationId xmlns:a16="http://schemas.microsoft.com/office/drawing/2014/main" id="{E2AC78CA-8CF3-4412-AC40-FC0C07B13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052513"/>
            <a:ext cx="69135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F8BECBA3-8DD2-4574-8011-6A4DA5D132FC}"/>
              </a:ext>
            </a:extLst>
          </p:cNvPr>
          <p:cNvPicPr>
            <a:picLocks noChangeAspect="1" noChangeArrowheads="1"/>
          </p:cNvPicPr>
          <p:nvPr/>
        </p:nvPicPr>
        <p:blipFill>
          <a:blip r:embed="rId2">
            <a:lum bright="24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3" name="Text Box 5">
            <a:extLst>
              <a:ext uri="{FF2B5EF4-FFF2-40B4-BE49-F238E27FC236}">
                <a16:creationId xmlns:a16="http://schemas.microsoft.com/office/drawing/2014/main" id="{D55C4D7D-A9F0-4746-BCA6-AA13F489E80C}"/>
              </a:ext>
            </a:extLst>
          </p:cNvPr>
          <p:cNvSpPr txBox="1">
            <a:spLocks noChangeArrowheads="1"/>
          </p:cNvSpPr>
          <p:nvPr/>
        </p:nvSpPr>
        <p:spPr bwMode="auto">
          <a:xfrm>
            <a:off x="179388" y="188913"/>
            <a:ext cx="8640762" cy="174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sl-SI" altLang="sl-SI" b="1"/>
              <a:t>A</a:t>
            </a:r>
            <a:r>
              <a:rPr lang="en-US" altLang="sl-SI" b="1"/>
              <a:t>lpski nagnoj </a:t>
            </a:r>
            <a:r>
              <a:rPr lang="sl-SI" altLang="sl-SI" b="1"/>
              <a:t>:</a:t>
            </a:r>
          </a:p>
          <a:p>
            <a:pPr algn="l">
              <a:spcBef>
                <a:spcPct val="50000"/>
              </a:spcBef>
            </a:pPr>
            <a:r>
              <a:rPr lang="en-US" altLang="sl-SI" b="1"/>
              <a:t>Za razliko od drugih metuljnic je to drevo. </a:t>
            </a:r>
            <a:r>
              <a:rPr lang="sl-SI" altLang="sl-SI" b="1"/>
              <a:t>Je</a:t>
            </a:r>
            <a:r>
              <a:rPr lang="en-US" altLang="sl-SI" b="1"/>
              <a:t> strupeno, njegovi cvetovi pa opojno dišijo. Rastlino </a:t>
            </a:r>
            <a:r>
              <a:rPr lang="sl-SI" altLang="sl-SI" b="1"/>
              <a:t>raste </a:t>
            </a:r>
            <a:r>
              <a:rPr lang="en-US" altLang="sl-SI" b="1"/>
              <a:t>na južnem pobočju (tudi čisto na vrhu). Na desni sliki so plodovi (stroki). </a:t>
            </a:r>
            <a:endParaRPr lang="sl-SI" altLang="sl-SI" b="1"/>
          </a:p>
          <a:p>
            <a:pPr algn="l">
              <a:spcBef>
                <a:spcPct val="50000"/>
              </a:spcBef>
            </a:pPr>
            <a:endParaRPr lang="en-US" altLang="sl-SI" b="1"/>
          </a:p>
        </p:txBody>
      </p:sp>
      <p:pic>
        <p:nvPicPr>
          <p:cNvPr id="7179" name="Picture 11">
            <a:extLst>
              <a:ext uri="{FF2B5EF4-FFF2-40B4-BE49-F238E27FC236}">
                <a16:creationId xmlns:a16="http://schemas.microsoft.com/office/drawing/2014/main" id="{3B3A4698-90C9-4AF8-B50D-AC42FC655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16113"/>
            <a:ext cx="3194050" cy="4259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Picture 12">
            <a:extLst>
              <a:ext uri="{FF2B5EF4-FFF2-40B4-BE49-F238E27FC236}">
                <a16:creationId xmlns:a16="http://schemas.microsoft.com/office/drawing/2014/main" id="{05B38020-83CC-4431-BED1-F84701132F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2060575"/>
            <a:ext cx="2960688" cy="394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3">
            <a:extLst>
              <a:ext uri="{FF2B5EF4-FFF2-40B4-BE49-F238E27FC236}">
                <a16:creationId xmlns:a16="http://schemas.microsoft.com/office/drawing/2014/main" id="{BD79FE86-1F27-4E92-8A9A-CB00E2D33A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3063" y="2565400"/>
            <a:ext cx="2420937" cy="323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2DBCD1EA-4445-4D2D-9E24-6A83DB455660}"/>
              </a:ext>
            </a:extLst>
          </p:cNvPr>
          <p:cNvPicPr>
            <a:picLocks noChangeAspect="1" noChangeArrowheads="1"/>
          </p:cNvPicPr>
          <p:nvPr/>
        </p:nvPicPr>
        <p:blipFill>
          <a:blip r:embed="rId2">
            <a:lum bright="24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7" name="Text Box 5">
            <a:extLst>
              <a:ext uri="{FF2B5EF4-FFF2-40B4-BE49-F238E27FC236}">
                <a16:creationId xmlns:a16="http://schemas.microsoft.com/office/drawing/2014/main" id="{8BDA28E4-1CC9-4BF4-9547-7441FC0632D3}"/>
              </a:ext>
            </a:extLst>
          </p:cNvPr>
          <p:cNvSpPr txBox="1">
            <a:spLocks noChangeArrowheads="1"/>
          </p:cNvSpPr>
          <p:nvPr/>
        </p:nvSpPr>
        <p:spPr bwMode="auto">
          <a:xfrm>
            <a:off x="250825" y="188913"/>
            <a:ext cx="864235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sl-SI" altLang="sl-SI" b="1"/>
              <a:t>Lucerna : </a:t>
            </a:r>
          </a:p>
          <a:p>
            <a:pPr algn="l">
              <a:spcBef>
                <a:spcPct val="50000"/>
              </a:spcBef>
            </a:pPr>
            <a:r>
              <a:rPr lang="en-US" altLang="sl-SI" b="1"/>
              <a:t>Precej visoko metuljnico najdemo na travnikih pri zaselku Kuharjevo. Verjetno so jo kdaj posejali ljudje, kasneje pa je podivjala.</a:t>
            </a:r>
            <a:r>
              <a:rPr lang="en-US" altLang="sl-SI">
                <a:hlinkClick r:id="rId3"/>
              </a:rPr>
              <a:t> </a:t>
            </a:r>
            <a:endParaRPr lang="en-US" altLang="sl-SI"/>
          </a:p>
        </p:txBody>
      </p:sp>
      <p:pic>
        <p:nvPicPr>
          <p:cNvPr id="8198" name="Picture 6">
            <a:extLst>
              <a:ext uri="{FF2B5EF4-FFF2-40B4-BE49-F238E27FC236}">
                <a16:creationId xmlns:a16="http://schemas.microsoft.com/office/drawing/2014/main" id="{9D3C79F6-7BC5-4F2F-A31B-D5E56F2EE7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7338"/>
            <a:ext cx="4926013"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a:extLst>
              <a:ext uri="{FF2B5EF4-FFF2-40B4-BE49-F238E27FC236}">
                <a16:creationId xmlns:a16="http://schemas.microsoft.com/office/drawing/2014/main" id="{7A5B4511-48CB-4F47-8F52-7D0A1D36BD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3688" y="1341438"/>
            <a:ext cx="3770312" cy="502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E24F6FBE-0EEE-44CC-9832-E71F7DC7F1A2}"/>
              </a:ext>
            </a:extLst>
          </p:cNvPr>
          <p:cNvPicPr>
            <a:picLocks noChangeAspect="1" noChangeArrowheads="1"/>
          </p:cNvPicPr>
          <p:nvPr/>
        </p:nvPicPr>
        <p:blipFill>
          <a:blip r:embed="rId2">
            <a:lum bright="24000" contrast="-6000"/>
            <a:extLst>
              <a:ext uri="{28A0092B-C50C-407E-A947-70E740481C1C}">
                <a14:useLocalDpi xmlns:a14="http://schemas.microsoft.com/office/drawing/2010/main" val="0"/>
              </a:ext>
            </a:extLst>
          </a:blip>
          <a:srcRect/>
          <a:stretch>
            <a:fillRect/>
          </a:stretch>
        </p:blipFill>
        <p:spPr bwMode="auto">
          <a:xfrm>
            <a:off x="0" y="-26988"/>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Text Box 5">
            <a:extLst>
              <a:ext uri="{FF2B5EF4-FFF2-40B4-BE49-F238E27FC236}">
                <a16:creationId xmlns:a16="http://schemas.microsoft.com/office/drawing/2014/main" id="{D0BDA207-663A-4CDC-AB01-92A0204B13C3}"/>
              </a:ext>
            </a:extLst>
          </p:cNvPr>
          <p:cNvSpPr txBox="1">
            <a:spLocks noChangeArrowheads="1"/>
          </p:cNvSpPr>
          <p:nvPr/>
        </p:nvSpPr>
        <p:spPr bwMode="auto">
          <a:xfrm>
            <a:off x="468313" y="333375"/>
            <a:ext cx="82804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sl-SI" altLang="sl-SI" b="1"/>
              <a:t>G</a:t>
            </a:r>
            <a:r>
              <a:rPr lang="en-US" altLang="sl-SI" b="1"/>
              <a:t>orska </a:t>
            </a:r>
            <a:r>
              <a:rPr lang="sl-SI" altLang="sl-SI" b="1"/>
              <a:t>š</a:t>
            </a:r>
            <a:r>
              <a:rPr lang="en-US" altLang="sl-SI" b="1"/>
              <a:t>marna detelja</a:t>
            </a:r>
            <a:r>
              <a:rPr lang="en-US" altLang="sl-SI"/>
              <a:t> </a:t>
            </a:r>
            <a:r>
              <a:rPr lang="sl-SI" altLang="sl-SI"/>
              <a:t>:</a:t>
            </a:r>
          </a:p>
          <a:p>
            <a:pPr algn="l">
              <a:spcBef>
                <a:spcPct val="50000"/>
              </a:spcBef>
            </a:pPr>
            <a:endParaRPr lang="sl-SI" altLang="sl-SI"/>
          </a:p>
        </p:txBody>
      </p:sp>
      <p:pic>
        <p:nvPicPr>
          <p:cNvPr id="9222" name="Picture 6">
            <a:extLst>
              <a:ext uri="{FF2B5EF4-FFF2-40B4-BE49-F238E27FC236}">
                <a16:creationId xmlns:a16="http://schemas.microsoft.com/office/drawing/2014/main" id="{EC18CC04-2E39-4FCE-9507-3724AAEB6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81075"/>
            <a:ext cx="414020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a:extLst>
              <a:ext uri="{FF2B5EF4-FFF2-40B4-BE49-F238E27FC236}">
                <a16:creationId xmlns:a16="http://schemas.microsoft.com/office/drawing/2014/main" id="{C90FD098-CFFD-4DBA-A85D-195D2D7218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492375"/>
            <a:ext cx="4284662" cy="321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DB19EB7E-3C34-4E33-88FF-2979211758A5}"/>
              </a:ext>
            </a:extLst>
          </p:cNvPr>
          <p:cNvPicPr>
            <a:picLocks noChangeAspect="1" noChangeArrowheads="1"/>
          </p:cNvPicPr>
          <p:nvPr/>
        </p:nvPicPr>
        <p:blipFill>
          <a:blip r:embed="rId2">
            <a:lum bright="24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 Box 5">
            <a:extLst>
              <a:ext uri="{FF2B5EF4-FFF2-40B4-BE49-F238E27FC236}">
                <a16:creationId xmlns:a16="http://schemas.microsoft.com/office/drawing/2014/main" id="{56603B4B-F1B0-44AE-9E54-BE9A81BA4868}"/>
              </a:ext>
            </a:extLst>
          </p:cNvPr>
          <p:cNvSpPr txBox="1">
            <a:spLocks noChangeArrowheads="1"/>
          </p:cNvSpPr>
          <p:nvPr/>
        </p:nvSpPr>
        <p:spPr bwMode="auto">
          <a:xfrm>
            <a:off x="395288" y="476250"/>
            <a:ext cx="8497887" cy="476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sl-SI" b="1"/>
              <a:t>Listi in steblo</a:t>
            </a:r>
          </a:p>
          <a:p>
            <a:pPr algn="l"/>
            <a:r>
              <a:rPr lang="en-US" altLang="sl-SI" b="1"/>
              <a:t>Listi so v večini primerov nameščeni spiralasto. So enostavni ali zelo pogosto deljeni. Pogos</a:t>
            </a:r>
            <a:r>
              <a:rPr lang="sl-SI" altLang="sl-SI" b="1"/>
              <a:t>ti so</a:t>
            </a:r>
            <a:r>
              <a:rPr lang="en-US" altLang="sl-SI" b="1"/>
              <a:t> trn</a:t>
            </a:r>
            <a:r>
              <a:rPr lang="sl-SI" altLang="sl-SI" b="1"/>
              <a:t>i</a:t>
            </a:r>
            <a:r>
              <a:rPr lang="en-US" altLang="sl-SI" b="1"/>
              <a:t>, pri ovijalkah </a:t>
            </a:r>
            <a:r>
              <a:rPr lang="sl-SI" altLang="sl-SI" b="1"/>
              <a:t>pa so </a:t>
            </a:r>
            <a:r>
              <a:rPr lang="en-US" altLang="sl-SI" b="1"/>
              <a:t>vitic</a:t>
            </a:r>
            <a:r>
              <a:rPr lang="sl-SI" altLang="sl-SI" b="1"/>
              <a:t>e</a:t>
            </a:r>
            <a:r>
              <a:rPr lang="en-US" altLang="sl-SI" b="1"/>
              <a:t>.</a:t>
            </a:r>
          </a:p>
          <a:p>
            <a:pPr algn="l"/>
            <a:endParaRPr lang="sl-SI" altLang="sl-SI" b="1"/>
          </a:p>
          <a:p>
            <a:pPr algn="l"/>
            <a:r>
              <a:rPr lang="en-US" altLang="sl-SI" b="1"/>
              <a:t>Cvet</a:t>
            </a:r>
          </a:p>
          <a:p>
            <a:pPr algn="l"/>
            <a:r>
              <a:rPr lang="en-US" altLang="sl-SI" b="1"/>
              <a:t>Cvetovi so dvospolni, večinoma metuljasti. Čaša je bolj ali manj zrasla, večinoma cevasta, dvoustn</a:t>
            </a:r>
            <a:r>
              <a:rPr lang="sl-SI" altLang="sl-SI" b="1"/>
              <a:t>a</a:t>
            </a:r>
            <a:r>
              <a:rPr lang="en-US" altLang="sl-SI" b="1"/>
              <a:t>. Venčnih listov je pet, značilno metuljaste oblike. Zgrajen je iz velikega jedra, dveh obstranskih kril in ladjice, zrasle iz dveh listov.</a:t>
            </a:r>
          </a:p>
          <a:p>
            <a:pPr algn="l"/>
            <a:r>
              <a:rPr lang="en-US" altLang="sl-SI" b="1"/>
              <a:t>Prašnikov je deset, zraslih v cev. Pestič je zgrajen iz enega samega plodnega lista</a:t>
            </a:r>
            <a:r>
              <a:rPr lang="sl-SI" altLang="sl-SI" b="1"/>
              <a:t>.</a:t>
            </a:r>
          </a:p>
          <a:p>
            <a:pPr algn="l"/>
            <a:endParaRPr lang="sl-SI" altLang="sl-SI" b="1"/>
          </a:p>
          <a:p>
            <a:pPr algn="l"/>
            <a:r>
              <a:rPr lang="en-US" altLang="sl-SI" b="1"/>
              <a:t>Plod</a:t>
            </a:r>
          </a:p>
          <a:p>
            <a:pPr algn="l"/>
            <a:r>
              <a:rPr lang="en-US" altLang="sl-SI" b="1"/>
              <a:t>Plod je strok, ki se razvije iz pestiča. Pri nekaterih vrstah se ne odpira, pač pa razpade na plodiče. </a:t>
            </a:r>
            <a:endParaRPr lang="sl-SI" altLang="sl-SI" b="1"/>
          </a:p>
          <a:p>
            <a:pPr algn="l"/>
            <a:endParaRPr lang="sl-SI" altLang="sl-SI" b="1"/>
          </a:p>
          <a:p>
            <a:pPr algn="l"/>
            <a:endParaRPr lang="en-US" altLang="sl-SI" b="1"/>
          </a:p>
        </p:txBody>
      </p:sp>
    </p:spTree>
  </p:cSld>
  <p:clrMapOvr>
    <a:masterClrMapping/>
  </p:clrMapOvr>
</p:sld>
</file>

<file path=ppt/theme/theme1.xml><?xml version="1.0" encoding="utf-8"?>
<a:theme xmlns:a="http://schemas.openxmlformats.org/drawingml/2006/main" name="Privzeti načrt">
  <a:themeElements>
    <a:clrScheme name="Privzeti nač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ivzeti načr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sl-SI" sz="1800" b="0" i="0" u="none" strike="noStrike" cap="none" normalizeH="0" baseline="0" smtClean="0">
            <a:ln>
              <a:noFill/>
            </a:ln>
            <a:solidFill>
              <a:schemeClr val="tx1"/>
            </a:solidFill>
            <a:effectLst/>
            <a:latin typeface="Century Gothic" panose="020B0502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sl-SI" sz="1800" b="0" i="0" u="none" strike="noStrike" cap="none" normalizeH="0" baseline="0" smtClean="0">
            <a:ln>
              <a:noFill/>
            </a:ln>
            <a:solidFill>
              <a:schemeClr val="tx1"/>
            </a:solidFill>
            <a:effectLst/>
            <a:latin typeface="Century Gothic" panose="020B0502020202020204" pitchFamily="34" charset="0"/>
            <a:cs typeface="Arial" panose="020B0604020202020204" pitchFamily="34" charset="0"/>
          </a:defRPr>
        </a:defPPr>
      </a:lstStyle>
    </a:lnDef>
  </a:objectDefaults>
  <a:extraClrSchemeLst>
    <a:extraClrScheme>
      <a:clrScheme name="Privzeti nač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ivzeti nač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ivzeti nač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ivzeti nač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ivzeti nač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ivzeti nač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ivzeti načr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ivzeti nač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ivzeti nač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ivzeti nač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ivzeti nač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ivzeti nač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434</Words>
  <Application>Microsoft Office PowerPoint</Application>
  <PresentationFormat>On-screen Show (4:3)</PresentationFormat>
  <Paragraphs>34</Paragraphs>
  <Slides>13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Century Gothic</vt:lpstr>
      <vt:lpstr>Privzeti načrt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2019-05-30T09:32:09Z</dcterms:created>
  <dcterms:modified xsi:type="dcterms:W3CDTF">2019-05-30T09:32:09Z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RL">
    <vt:lpwstr>https://dijaski.net</vt:lpwstr>
  </property>
</Properties>
</file>